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58" r:id="rId3"/>
    <p:sldId id="263" r:id="rId4"/>
    <p:sldId id="264" r:id="rId5"/>
    <p:sldId id="256" r:id="rId6"/>
    <p:sldId id="271" r:id="rId7"/>
    <p:sldId id="265" r:id="rId8"/>
    <p:sldId id="266" r:id="rId9"/>
    <p:sldId id="268" r:id="rId10"/>
    <p:sldId id="270" r:id="rId11"/>
    <p:sldId id="267" r:id="rId12"/>
    <p:sldId id="269" r:id="rId13"/>
    <p:sldId id="261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37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98F230-780B-41A3-8F6B-953A5C93E1EA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D4711-06E2-4A1E-9D6A-986DB671AF72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7587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95A8FF-1FE3-4597-9BEC-2CD3BDE3A757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330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71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29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915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21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153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6910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401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48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442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12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7200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807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9625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45198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603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1451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72007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4882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2761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3313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4349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189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DFA74-E5C2-40D6-A63F-2049BC437C90}" type="datetimeFigureOut">
              <a:rPr lang="en-GB" smtClean="0"/>
              <a:t>14/11/2018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62189-44C9-455F-A39D-356753380CAE}" type="slidenum">
              <a:rPr lang="en-GB" smtClean="0"/>
              <a:t>‹N°›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73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C2031-93DA-4833-9770-B59D96F59043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14/11/2018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FE81A-80EE-4918-ADB8-4FEF881C771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920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8377A">
              <a:alpha val="7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Y:\Logos\france_logo_whit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5533" y="2276872"/>
            <a:ext cx="6480720" cy="1639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4509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75556" y="3573016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3548" y="2267580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781" y="2267579"/>
            <a:ext cx="4818437" cy="2836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84712" y="534285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14/06/2018</a:t>
            </a:r>
          </a:p>
        </p:txBody>
      </p:sp>
    </p:spTree>
    <p:extLst>
      <p:ext uri="{BB962C8B-B14F-4D97-AF65-F5344CB8AC3E}">
        <p14:creationId xmlns:p14="http://schemas.microsoft.com/office/powerpoint/2010/main" val="18870235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928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/>
              <a:t>Qui </a:t>
            </a:r>
            <a:r>
              <a:rPr lang="en-GB" sz="3600" b="1" i="1" dirty="0" err="1"/>
              <a:t>sommes</a:t>
            </a:r>
            <a:r>
              <a:rPr lang="en-GB" sz="3600" b="1" i="1" dirty="0"/>
              <a:t> nous?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339752" y="2574172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Cabinet de courtage en énergie crée en 2013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043608" y="3412380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Filiale du groupe NORTHERN GAZ AND POWER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Deux équipes de consultants reparties sur PARIS &amp; NEWCASTLE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Travaille sur le marché anglais, </a:t>
            </a:r>
            <a:r>
              <a:rPr lang="fr-FR" dirty="0" err="1"/>
              <a:t>américan</a:t>
            </a:r>
            <a:r>
              <a:rPr lang="fr-FR" dirty="0"/>
              <a:t> et français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1865" y="5504226"/>
            <a:ext cx="1330176" cy="47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463529"/>
            <a:ext cx="16192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520679"/>
            <a:ext cx="16525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7023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727684" y="1340768"/>
            <a:ext cx="56886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/>
              <a:t>Comment </a:t>
            </a:r>
            <a:r>
              <a:rPr lang="en-GB" sz="3600" b="1" i="1" dirty="0" err="1"/>
              <a:t>fonctionne</a:t>
            </a:r>
            <a:r>
              <a:rPr lang="en-GB" sz="3600" b="1" i="1" dirty="0"/>
              <a:t> le </a:t>
            </a:r>
            <a:r>
              <a:rPr lang="en-GB" sz="3600" b="1" i="1" dirty="0" err="1"/>
              <a:t>marché</a:t>
            </a:r>
            <a:r>
              <a:rPr lang="en-GB" sz="3600" b="1" i="1" dirty="0"/>
              <a:t> de </a:t>
            </a:r>
            <a:r>
              <a:rPr lang="en-GB" sz="3600" b="1" i="1" dirty="0" err="1"/>
              <a:t>l’énergie</a:t>
            </a:r>
            <a:r>
              <a:rPr lang="en-GB" sz="3600" b="1" i="1" dirty="0"/>
              <a:t>?</a:t>
            </a: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8960"/>
            <a:ext cx="4248472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68960"/>
            <a:ext cx="4073690" cy="3206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03648" y="2708920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Electricité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335688" y="2699628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Gaz</a:t>
            </a:r>
          </a:p>
        </p:txBody>
      </p:sp>
    </p:spTree>
    <p:extLst>
      <p:ext uri="{BB962C8B-B14F-4D97-AF65-F5344CB8AC3E}">
        <p14:creationId xmlns:p14="http://schemas.microsoft.com/office/powerpoint/2010/main" val="2534349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 err="1"/>
              <a:t>Courbe</a:t>
            </a:r>
            <a:r>
              <a:rPr lang="en-GB" sz="3600" b="1" i="1" dirty="0"/>
              <a:t> </a:t>
            </a:r>
            <a:r>
              <a:rPr lang="en-GB" sz="3600" b="1" i="1" dirty="0" err="1"/>
              <a:t>Electricité</a:t>
            </a:r>
            <a:endParaRPr lang="en-GB" sz="36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300" y="2204864"/>
            <a:ext cx="7272808" cy="3820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3956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 err="1"/>
              <a:t>Courbe</a:t>
            </a:r>
            <a:r>
              <a:rPr lang="en-GB" sz="3600" b="1" i="1" dirty="0"/>
              <a:t> </a:t>
            </a:r>
            <a:r>
              <a:rPr lang="en-GB" sz="3600" b="1" i="1" dirty="0" err="1"/>
              <a:t>Gaz</a:t>
            </a:r>
            <a:endParaRPr lang="en-GB" sz="3600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72" y="2000047"/>
            <a:ext cx="7776864" cy="3983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27737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/>
              <a:t>Process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63080" y="278092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Etudes des factures ( prix, puissances souscrites/ atteintes, dates d’échéance )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Récolte des consommations réelles via </a:t>
            </a:r>
            <a:r>
              <a:rPr lang="fr-FR" dirty="0" err="1"/>
              <a:t>Enedis</a:t>
            </a:r>
            <a:r>
              <a:rPr lang="fr-FR" dirty="0"/>
              <a:t> ou </a:t>
            </a:r>
            <a:r>
              <a:rPr lang="fr-FR" dirty="0" err="1"/>
              <a:t>Grdf</a:t>
            </a: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Mise en place d’un appel d’offre 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Analyse des offres fournisseurs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dirty="0"/>
              <a:t>Comparatif des offres retenues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83661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/>
              <a:t>Axes de travail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07704" y="2852936"/>
            <a:ext cx="576064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Optimisation Tarifaire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Optimisation TURPE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Optimisation Fiscale 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Uniformisation des échéances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8366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27684" y="1340768"/>
            <a:ext cx="65167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/>
              <a:t>Les </a:t>
            </a:r>
            <a:r>
              <a:rPr lang="en-GB" sz="3600" b="1" i="1" dirty="0" err="1"/>
              <a:t>avantages</a:t>
            </a:r>
            <a:r>
              <a:rPr lang="en-GB" sz="3600" b="1" i="1" dirty="0"/>
              <a:t> Energies France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51720" y="2708919"/>
            <a:ext cx="7992888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Expertise des marchés Electricité/Gaz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Consultant dédié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Sans coût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Démarche administrative simplifié </a:t>
            </a:r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  <a:p>
            <a:pPr marL="285750" indent="-285750">
              <a:buFont typeface="Arial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8700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727684" y="1340768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 err="1"/>
              <a:t>Quelques</a:t>
            </a:r>
            <a:r>
              <a:rPr lang="en-GB" sz="3600" b="1" i="1" dirty="0"/>
              <a:t> </a:t>
            </a:r>
            <a:r>
              <a:rPr lang="en-GB" sz="3600" b="1" i="1" dirty="0" err="1"/>
              <a:t>références</a:t>
            </a:r>
            <a:r>
              <a:rPr lang="en-GB" sz="3600" b="1" i="1" dirty="0"/>
              <a:t> :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920" y="2204864"/>
            <a:ext cx="56673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652120" y="4293096"/>
            <a:ext cx="1735175" cy="1721768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520567"/>
            <a:ext cx="1238250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8366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a Lasne\Desktop\test PPT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16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475656" y="1340768"/>
            <a:ext cx="7020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1" dirty="0" err="1"/>
              <a:t>Dernières</a:t>
            </a:r>
            <a:r>
              <a:rPr lang="en-GB" sz="3600" b="1" i="1" dirty="0"/>
              <a:t> </a:t>
            </a:r>
            <a:r>
              <a:rPr lang="en-GB" sz="3600" b="1" i="1" dirty="0" err="1"/>
              <a:t>références</a:t>
            </a:r>
            <a:r>
              <a:rPr lang="en-GB" sz="3600" b="1" i="1" dirty="0"/>
              <a:t> de </a:t>
            </a:r>
            <a:r>
              <a:rPr lang="en-GB" sz="3600" b="1" i="1" dirty="0" err="1"/>
              <a:t>laveries</a:t>
            </a:r>
            <a:r>
              <a:rPr lang="en-GB" sz="3600" b="1" i="1" dirty="0"/>
              <a:t> 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75856" y="2636912"/>
            <a:ext cx="39239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fr-FR" sz="2400" dirty="0" err="1"/>
              <a:t>Julice</a:t>
            </a:r>
            <a:r>
              <a:rPr lang="fr-FR" sz="2400" dirty="0"/>
              <a:t> Laverie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Laverie BCR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Laverie SAS</a:t>
            </a:r>
          </a:p>
          <a:p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Laverie de la gare</a:t>
            </a:r>
          </a:p>
          <a:p>
            <a:pPr marL="285750" indent="-285750">
              <a:buFont typeface="Arial" pitchFamily="34" charset="0"/>
              <a:buChar char="•"/>
            </a:pPr>
            <a:endParaRPr lang="fr-FR" sz="2400" dirty="0"/>
          </a:p>
          <a:p>
            <a:pPr marL="285750" indent="-285750">
              <a:buFont typeface="Arial" pitchFamily="34" charset="0"/>
              <a:buChar char="•"/>
            </a:pPr>
            <a:r>
              <a:rPr lang="fr-FR" sz="2400" dirty="0"/>
              <a:t>JFT</a:t>
            </a:r>
          </a:p>
        </p:txBody>
      </p:sp>
    </p:spTree>
    <p:extLst>
      <p:ext uri="{BB962C8B-B14F-4D97-AF65-F5344CB8AC3E}">
        <p14:creationId xmlns:p14="http://schemas.microsoft.com/office/powerpoint/2010/main" val="21473149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837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Y:\Logos\france_logo_white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4599"/>
            <a:ext cx="2016224" cy="51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63688" y="2204864"/>
            <a:ext cx="60486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>
                <a:solidFill>
                  <a:schemeClr val="bg1"/>
                </a:solidFill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499222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808</TotalTime>
  <Words>139</Words>
  <Application>Microsoft Office PowerPoint</Application>
  <PresentationFormat>Affichage à l'écran (4:3)</PresentationFormat>
  <Paragraphs>53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Office Theme</vt:lpstr>
      <vt:lpstr>1_Office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HP</dc:creator>
  <cp:lastModifiedBy>laure Marissiaux</cp:lastModifiedBy>
  <cp:revision>33</cp:revision>
  <dcterms:created xsi:type="dcterms:W3CDTF">2018-03-09T15:58:30Z</dcterms:created>
  <dcterms:modified xsi:type="dcterms:W3CDTF">2018-11-14T13:14:49Z</dcterms:modified>
</cp:coreProperties>
</file>