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ppt/notesSlides/notesSlide137.xml" ContentType="application/vnd.openxmlformats-officedocument.presentationml.notesSlide+xml"/>
  <Override PartName="/ppt/notesSlides/notesSlide138.xml" ContentType="application/vnd.openxmlformats-officedocument.presentationml.notesSlide+xml"/>
  <Override PartName="/ppt/notesSlides/notesSlide139.xml" ContentType="application/vnd.openxmlformats-officedocument.presentationml.notesSlide+xml"/>
  <Override PartName="/ppt/notesSlides/notesSlide140.xml" ContentType="application/vnd.openxmlformats-officedocument.presentationml.notesSlide+xml"/>
  <Override PartName="/ppt/notesSlides/notesSlide141.xml" ContentType="application/vnd.openxmlformats-officedocument.presentationml.notesSlide+xml"/>
  <Override PartName="/ppt/notesSlides/notesSlide142.xml" ContentType="application/vnd.openxmlformats-officedocument.presentationml.notesSlide+xml"/>
  <Override PartName="/ppt/notesSlides/notesSlide143.xml" ContentType="application/vnd.openxmlformats-officedocument.presentationml.notesSlide+xml"/>
  <Override PartName="/ppt/notesSlides/notesSlide144.xml" ContentType="application/vnd.openxmlformats-officedocument.presentationml.notesSlide+xml"/>
  <Override PartName="/ppt/notesSlides/notesSlide145.xml" ContentType="application/vnd.openxmlformats-officedocument.presentationml.notesSlide+xml"/>
  <Override PartName="/ppt/notesSlides/notesSlide146.xml" ContentType="application/vnd.openxmlformats-officedocument.presentationml.notesSlide+xml"/>
  <Override PartName="/ppt/notesSlides/notesSlide147.xml" ContentType="application/vnd.openxmlformats-officedocument.presentationml.notesSlide+xml"/>
  <Override PartName="/ppt/notesSlides/notesSlide148.xml" ContentType="application/vnd.openxmlformats-officedocument.presentationml.notesSlide+xml"/>
  <Override PartName="/ppt/notesSlides/notesSlide149.xml" ContentType="application/vnd.openxmlformats-officedocument.presentationml.notesSlide+xml"/>
  <Override PartName="/ppt/notesSlides/notesSlide150.xml" ContentType="application/vnd.openxmlformats-officedocument.presentationml.notesSlide+xml"/>
  <Override PartName="/ppt/notesSlides/notesSlide151.xml" ContentType="application/vnd.openxmlformats-officedocument.presentationml.notesSlide+xml"/>
  <Override PartName="/ppt/notesSlides/notesSlide152.xml" ContentType="application/vnd.openxmlformats-officedocument.presentationml.notesSlide+xml"/>
  <Override PartName="/ppt/notesSlides/notesSlide153.xml" ContentType="application/vnd.openxmlformats-officedocument.presentationml.notesSlide+xml"/>
  <Override PartName="/ppt/notesSlides/notesSlide154.xml" ContentType="application/vnd.openxmlformats-officedocument.presentationml.notesSlide+xml"/>
  <Override PartName="/ppt/notesSlides/notesSlide155.xml" ContentType="application/vnd.openxmlformats-officedocument.presentationml.notesSlide+xml"/>
  <Override PartName="/ppt/notesSlides/notesSlide1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8"/>
  </p:notesMasterIdLst>
  <p:sldIdLst>
    <p:sldId id="496" r:id="rId2"/>
    <p:sldId id="260" r:id="rId3"/>
    <p:sldId id="258" r:id="rId4"/>
    <p:sldId id="306" r:id="rId5"/>
    <p:sldId id="321" r:id="rId6"/>
    <p:sldId id="322" r:id="rId7"/>
    <p:sldId id="323" r:id="rId8"/>
    <p:sldId id="324" r:id="rId9"/>
    <p:sldId id="332" r:id="rId10"/>
    <p:sldId id="310" r:id="rId11"/>
    <p:sldId id="336" r:id="rId12"/>
    <p:sldId id="337" r:id="rId13"/>
    <p:sldId id="338" r:id="rId14"/>
    <p:sldId id="339" r:id="rId15"/>
    <p:sldId id="340" r:id="rId16"/>
    <p:sldId id="307" r:id="rId17"/>
    <p:sldId id="341" r:id="rId18"/>
    <p:sldId id="342" r:id="rId19"/>
    <p:sldId id="343" r:id="rId20"/>
    <p:sldId id="344" r:id="rId21"/>
    <p:sldId id="345" r:id="rId22"/>
    <p:sldId id="308" r:id="rId23"/>
    <p:sldId id="346" r:id="rId24"/>
    <p:sldId id="347" r:id="rId25"/>
    <p:sldId id="348" r:id="rId26"/>
    <p:sldId id="349" r:id="rId27"/>
    <p:sldId id="350" r:id="rId28"/>
    <p:sldId id="311" r:id="rId29"/>
    <p:sldId id="356" r:id="rId30"/>
    <p:sldId id="357" r:id="rId31"/>
    <p:sldId id="358" r:id="rId32"/>
    <p:sldId id="359" r:id="rId33"/>
    <p:sldId id="360" r:id="rId34"/>
    <p:sldId id="312" r:id="rId35"/>
    <p:sldId id="361" r:id="rId36"/>
    <p:sldId id="362" r:id="rId37"/>
    <p:sldId id="363" r:id="rId38"/>
    <p:sldId id="364" r:id="rId39"/>
    <p:sldId id="365" r:id="rId40"/>
    <p:sldId id="313" r:id="rId41"/>
    <p:sldId id="366" r:id="rId42"/>
    <p:sldId id="367" r:id="rId43"/>
    <p:sldId id="368" r:id="rId44"/>
    <p:sldId id="369" r:id="rId45"/>
    <p:sldId id="370" r:id="rId46"/>
    <p:sldId id="314" r:id="rId47"/>
    <p:sldId id="438" r:id="rId48"/>
    <p:sldId id="439" r:id="rId49"/>
    <p:sldId id="440" r:id="rId50"/>
    <p:sldId id="441" r:id="rId51"/>
    <p:sldId id="442" r:id="rId52"/>
    <p:sldId id="315" r:id="rId53"/>
    <p:sldId id="371" r:id="rId54"/>
    <p:sldId id="372" r:id="rId55"/>
    <p:sldId id="373" r:id="rId56"/>
    <p:sldId id="374" r:id="rId57"/>
    <p:sldId id="378" r:id="rId58"/>
    <p:sldId id="316" r:id="rId59"/>
    <p:sldId id="379" r:id="rId60"/>
    <p:sldId id="380" r:id="rId61"/>
    <p:sldId id="381" r:id="rId62"/>
    <p:sldId id="382" r:id="rId63"/>
    <p:sldId id="383" r:id="rId64"/>
    <p:sldId id="317" r:id="rId65"/>
    <p:sldId id="384" r:id="rId66"/>
    <p:sldId id="385" r:id="rId67"/>
    <p:sldId id="386" r:id="rId68"/>
    <p:sldId id="387" r:id="rId69"/>
    <p:sldId id="388" r:id="rId70"/>
    <p:sldId id="318" r:id="rId71"/>
    <p:sldId id="389" r:id="rId72"/>
    <p:sldId id="390" r:id="rId73"/>
    <p:sldId id="391" r:id="rId74"/>
    <p:sldId id="392" r:id="rId75"/>
    <p:sldId id="393" r:id="rId76"/>
    <p:sldId id="319" r:id="rId77"/>
    <p:sldId id="394" r:id="rId78"/>
    <p:sldId id="395" r:id="rId79"/>
    <p:sldId id="396" r:id="rId80"/>
    <p:sldId id="397" r:id="rId81"/>
    <p:sldId id="476" r:id="rId82"/>
    <p:sldId id="477" r:id="rId83"/>
    <p:sldId id="478" r:id="rId84"/>
    <p:sldId id="479" r:id="rId85"/>
    <p:sldId id="480" r:id="rId86"/>
    <p:sldId id="481" r:id="rId87"/>
    <p:sldId id="398" r:id="rId88"/>
    <p:sldId id="320" r:id="rId89"/>
    <p:sldId id="399" r:id="rId90"/>
    <p:sldId id="400" r:id="rId91"/>
    <p:sldId id="401" r:id="rId92"/>
    <p:sldId id="402" r:id="rId93"/>
    <p:sldId id="470" r:id="rId94"/>
    <p:sldId id="471" r:id="rId95"/>
    <p:sldId id="472" r:id="rId96"/>
    <p:sldId id="473" r:id="rId97"/>
    <p:sldId id="474" r:id="rId98"/>
    <p:sldId id="475" r:id="rId99"/>
    <p:sldId id="376" r:id="rId100"/>
    <p:sldId id="301" r:id="rId101"/>
    <p:sldId id="302" r:id="rId102"/>
    <p:sldId id="377" r:id="rId103"/>
    <p:sldId id="403" r:id="rId104"/>
    <p:sldId id="404" r:id="rId105"/>
    <p:sldId id="405" r:id="rId106"/>
    <p:sldId id="406" r:id="rId107"/>
    <p:sldId id="407" r:id="rId108"/>
    <p:sldId id="408" r:id="rId109"/>
    <p:sldId id="409" r:id="rId110"/>
    <p:sldId id="410" r:id="rId111"/>
    <p:sldId id="411" r:id="rId112"/>
    <p:sldId id="412" r:id="rId113"/>
    <p:sldId id="413" r:id="rId114"/>
    <p:sldId id="414" r:id="rId115"/>
    <p:sldId id="415" r:id="rId116"/>
    <p:sldId id="416" r:id="rId117"/>
    <p:sldId id="417" r:id="rId118"/>
    <p:sldId id="418" r:id="rId119"/>
    <p:sldId id="419" r:id="rId120"/>
    <p:sldId id="420" r:id="rId121"/>
    <p:sldId id="421" r:id="rId122"/>
    <p:sldId id="422" r:id="rId123"/>
    <p:sldId id="423" r:id="rId124"/>
    <p:sldId id="424" r:id="rId125"/>
    <p:sldId id="425" r:id="rId126"/>
    <p:sldId id="426" r:id="rId127"/>
    <p:sldId id="427" r:id="rId128"/>
    <p:sldId id="428" r:id="rId129"/>
    <p:sldId id="429" r:id="rId130"/>
    <p:sldId id="430" r:id="rId131"/>
    <p:sldId id="431" r:id="rId132"/>
    <p:sldId id="432" r:id="rId133"/>
    <p:sldId id="433" r:id="rId134"/>
    <p:sldId id="434" r:id="rId135"/>
    <p:sldId id="435" r:id="rId136"/>
    <p:sldId id="436" r:id="rId137"/>
    <p:sldId id="437" r:id="rId138"/>
    <p:sldId id="296" r:id="rId139"/>
    <p:sldId id="334" r:id="rId140"/>
    <p:sldId id="335" r:id="rId141"/>
    <p:sldId id="375" r:id="rId142"/>
    <p:sldId id="333" r:id="rId143"/>
    <p:sldId id="482" r:id="rId144"/>
    <p:sldId id="483" r:id="rId145"/>
    <p:sldId id="484" r:id="rId146"/>
    <p:sldId id="485" r:id="rId147"/>
    <p:sldId id="486" r:id="rId148"/>
    <p:sldId id="487" r:id="rId149"/>
    <p:sldId id="488" r:id="rId150"/>
    <p:sldId id="489" r:id="rId151"/>
    <p:sldId id="490" r:id="rId152"/>
    <p:sldId id="491" r:id="rId153"/>
    <p:sldId id="492" r:id="rId154"/>
    <p:sldId id="493" r:id="rId155"/>
    <p:sldId id="494" r:id="rId156"/>
    <p:sldId id="495" r:id="rId15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50" autoAdjust="0"/>
    <p:restoredTop sz="94660"/>
  </p:normalViewPr>
  <p:slideViewPr>
    <p:cSldViewPr snapToGrid="0">
      <p:cViewPr varScale="1">
        <p:scale>
          <a:sx n="90" d="100"/>
          <a:sy n="90" d="100"/>
        </p:scale>
        <p:origin x="11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viewProps" Target="view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53" Type="http://schemas.openxmlformats.org/officeDocument/2006/relationships/slide" Target="slides/slide152.xml"/><Relationship Id="rId16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tableStyles" Target="tableStyle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04D1E5-7F03-4D0B-9258-C735A2FDD0E6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2C08C6-8E75-411C-B929-25676D54B9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603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8.xml"/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9.xml"/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0.xml"/><Relationship Id="rId1" Type="http://schemas.openxmlformats.org/officeDocument/2006/relationships/notesMaster" Target="../notesMasters/notesMaster1.xml"/></Relationships>
</file>

<file path=ppt/notesSlides/_rels/notesSlide1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1.xml"/><Relationship Id="rId1" Type="http://schemas.openxmlformats.org/officeDocument/2006/relationships/notesMaster" Target="../notesMasters/notesMaster1.xml"/></Relationships>
</file>

<file path=ppt/notesSlides/_rels/notesSlide1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2.xml"/><Relationship Id="rId1" Type="http://schemas.openxmlformats.org/officeDocument/2006/relationships/notesMaster" Target="../notesMasters/notesMaster1.xml"/></Relationships>
</file>

<file path=ppt/notesSlides/_rels/notesSlide1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3.xml"/><Relationship Id="rId1" Type="http://schemas.openxmlformats.org/officeDocument/2006/relationships/notesMaster" Target="../notesMasters/notesMaster1.xml"/></Relationships>
</file>

<file path=ppt/notesSlides/_rels/notesSlide1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4.xml"/><Relationship Id="rId1" Type="http://schemas.openxmlformats.org/officeDocument/2006/relationships/notesMaster" Target="../notesMasters/notesMaster1.xml"/></Relationships>
</file>

<file path=ppt/notesSlides/_rels/notesSlide1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5.xml"/><Relationship Id="rId1" Type="http://schemas.openxmlformats.org/officeDocument/2006/relationships/notesMaster" Target="../notesMasters/notesMaster1.xml"/></Relationships>
</file>

<file path=ppt/notesSlides/_rels/notesSlide1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ce réservé de l'image des diapositives 1">
            <a:extLst>
              <a:ext uri="{FF2B5EF4-FFF2-40B4-BE49-F238E27FC236}">
                <a16:creationId xmlns:a16="http://schemas.microsoft.com/office/drawing/2014/main" id="{E6BCA0D8-96B9-4D52-A285-21A8849A7D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Espace réservé des commentaires 2">
            <a:extLst>
              <a:ext uri="{FF2B5EF4-FFF2-40B4-BE49-F238E27FC236}">
                <a16:creationId xmlns:a16="http://schemas.microsoft.com/office/drawing/2014/main" id="{F603251A-8E61-438B-ABDB-D06F2A5353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fr-FR" altLang="fr-FR"/>
              <a:t>Pour en refaire un autre, voir le tableau d’aide à la fin de ce diaporama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FA70F9A-8DE7-488B-BC80-9587FC9DAB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EFEEBE6-ABD3-42F3-B8D6-C4C161AAF10D}" type="slidenum">
              <a:rPr lang="fr-FR" altLang="fr-FR">
                <a:latin typeface="Calibri" panose="020F0502020204030204" pitchFamily="34" charset="0"/>
              </a:rPr>
              <a:pPr/>
              <a:t>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740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Espace réservé de l'image des diapositives 1">
            <a:extLst>
              <a:ext uri="{FF2B5EF4-FFF2-40B4-BE49-F238E27FC236}">
                <a16:creationId xmlns:a16="http://schemas.microsoft.com/office/drawing/2014/main" id="{DCF7A29D-714F-49B8-9CCE-9F21C3AAFF2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Espace réservé des commentaires 2">
            <a:extLst>
              <a:ext uri="{FF2B5EF4-FFF2-40B4-BE49-F238E27FC236}">
                <a16:creationId xmlns:a16="http://schemas.microsoft.com/office/drawing/2014/main" id="{D332B503-77DF-42F6-A595-CC5A493520A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fr-FR" altLang="fr-FR"/>
              <a:t>Pour en refaire un autre, voir le tableau d’aide à la fin de ce diaporama</a:t>
            </a:r>
          </a:p>
        </p:txBody>
      </p:sp>
      <p:sp>
        <p:nvSpPr>
          <p:cNvPr id="5124" name="Espace réservé du numéro de diapositive 3">
            <a:extLst>
              <a:ext uri="{FF2B5EF4-FFF2-40B4-BE49-F238E27FC236}">
                <a16:creationId xmlns:a16="http://schemas.microsoft.com/office/drawing/2014/main" id="{6B91490C-A8EB-4E6A-80D0-881F888B19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BCF4474-BEE6-4FEE-83B6-003D0B82D874}" type="slidenum">
              <a:rPr lang="fr-FR" altLang="fr-FR">
                <a:latin typeface="Calibri" panose="020F0502020204030204" pitchFamily="34" charset="0"/>
              </a:rPr>
              <a:pPr/>
              <a:t>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066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ce réservé de l'image des diapositives 1">
            <a:extLst>
              <a:ext uri="{FF2B5EF4-FFF2-40B4-BE49-F238E27FC236}">
                <a16:creationId xmlns:a16="http://schemas.microsoft.com/office/drawing/2014/main" id="{70640A6F-FBE7-4E9F-AE05-58655CE8FA7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Espace réservé des commentaires 2">
            <a:extLst>
              <a:ext uri="{FF2B5EF4-FFF2-40B4-BE49-F238E27FC236}">
                <a16:creationId xmlns:a16="http://schemas.microsoft.com/office/drawing/2014/main" id="{1046FAD6-9959-417B-87F6-CDD50EB9CEC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fr-FR" altLang="fr-FR"/>
              <a:t>Pour en refaire un autre, voir le tableau d’aide à la fin de ce diaporama</a:t>
            </a:r>
          </a:p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8A4C684C-D0B3-468E-A238-7BE9F248CB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1FDBFD8-EDB5-4CD3-B442-CBA0CEA3AA53}" type="slidenum">
              <a:rPr lang="fr-FR" altLang="fr-FR">
                <a:latin typeface="Calibri" panose="020F0502020204030204" pitchFamily="34" charset="0"/>
              </a:rPr>
              <a:pPr/>
              <a:t>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937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Espace réservé de l'image des diapositives 1">
            <a:extLst>
              <a:ext uri="{FF2B5EF4-FFF2-40B4-BE49-F238E27FC236}">
                <a16:creationId xmlns:a16="http://schemas.microsoft.com/office/drawing/2014/main" id="{F8707676-A7ED-4339-AE83-B1770BB2DDA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6" name="Espace réservé des commentaires 2">
            <a:extLst>
              <a:ext uri="{FF2B5EF4-FFF2-40B4-BE49-F238E27FC236}">
                <a16:creationId xmlns:a16="http://schemas.microsoft.com/office/drawing/2014/main" id="{1C2A4127-BDC1-461D-B6F8-85F93DCAD50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fr-FR" altLang="fr-FR"/>
              <a:t>Pour en refaire un autre, voir le tableau d’aide à la fin de ce diaporama</a:t>
            </a:r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04840D07-5321-4BEB-878B-5B15A616B7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B3C5D54-74C3-4D3C-BEA1-FBA51A47A8CC}" type="slidenum">
              <a:rPr lang="fr-FR" altLang="fr-FR">
                <a:latin typeface="Calibri" panose="020F0502020204030204" pitchFamily="34" charset="0"/>
              </a:rPr>
              <a:pPr/>
              <a:t>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69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ce réservé de l'image des diapositives 1">
            <a:extLst>
              <a:ext uri="{FF2B5EF4-FFF2-40B4-BE49-F238E27FC236}">
                <a16:creationId xmlns:a16="http://schemas.microsoft.com/office/drawing/2014/main" id="{576F9A51-D4FA-4391-9866-A9BF486DEDD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Espace réservé des commentaires 2">
            <a:extLst>
              <a:ext uri="{FF2B5EF4-FFF2-40B4-BE49-F238E27FC236}">
                <a16:creationId xmlns:a16="http://schemas.microsoft.com/office/drawing/2014/main" id="{A45C2DDC-7F34-411F-A54B-42F0ADE072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451C02E-2E0B-4D22-B942-DD4C3F72F4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8A47308-C5E9-46E0-B4D5-B9301394C3D6}" type="slidenum">
              <a:rPr lang="fr-FR" altLang="fr-FR">
                <a:latin typeface="Calibri" panose="020F0502020204030204" pitchFamily="34" charset="0"/>
              </a:rPr>
              <a:pPr/>
              <a:t>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616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ce réservé de l'image des diapositives 1">
            <a:extLst>
              <a:ext uri="{FF2B5EF4-FFF2-40B4-BE49-F238E27FC236}">
                <a16:creationId xmlns:a16="http://schemas.microsoft.com/office/drawing/2014/main" id="{5755DA03-B449-4E30-8B3C-E2B87503BD1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2" name="Espace réservé des commentaires 2">
            <a:extLst>
              <a:ext uri="{FF2B5EF4-FFF2-40B4-BE49-F238E27FC236}">
                <a16:creationId xmlns:a16="http://schemas.microsoft.com/office/drawing/2014/main" id="{F4C38BC2-784E-4973-9EC1-7626DE398D3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2F0AF83-3A9B-463C-BA31-4DC27EFD84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FE8FF3D-5D80-47B6-BE1E-DE977A42C28D}" type="slidenum">
              <a:rPr lang="fr-FR" altLang="fr-FR">
                <a:latin typeface="Calibri" panose="020F0502020204030204" pitchFamily="34" charset="0"/>
              </a:rPr>
              <a:pPr/>
              <a:t>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235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ce réservé de l'image des diapositives 1">
            <a:extLst>
              <a:ext uri="{FF2B5EF4-FFF2-40B4-BE49-F238E27FC236}">
                <a16:creationId xmlns:a16="http://schemas.microsoft.com/office/drawing/2014/main" id="{9AF148F8-1BA0-4E38-B0AC-3ABB73F290D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Espace réservé des commentaires 2">
            <a:extLst>
              <a:ext uri="{FF2B5EF4-FFF2-40B4-BE49-F238E27FC236}">
                <a16:creationId xmlns:a16="http://schemas.microsoft.com/office/drawing/2014/main" id="{907EE8E6-4491-4AE0-AC9E-23F6C48EED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FFA94EE-9278-465D-8B7E-0073F84958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5EAD759-FA37-4C38-868D-77CD44E50D46}" type="slidenum">
              <a:rPr lang="fr-FR" altLang="fr-FR">
                <a:latin typeface="Calibri" panose="020F0502020204030204" pitchFamily="34" charset="0"/>
              </a:rPr>
              <a:pPr/>
              <a:t>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1870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ce réservé de l'image des diapositives 1">
            <a:extLst>
              <a:ext uri="{FF2B5EF4-FFF2-40B4-BE49-F238E27FC236}">
                <a16:creationId xmlns:a16="http://schemas.microsoft.com/office/drawing/2014/main" id="{28C8AF9C-5040-4E01-A365-4A005D1C64A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Espace réservé des commentaires 2">
            <a:extLst>
              <a:ext uri="{FF2B5EF4-FFF2-40B4-BE49-F238E27FC236}">
                <a16:creationId xmlns:a16="http://schemas.microsoft.com/office/drawing/2014/main" id="{521E1688-F296-4D8B-8268-F87942DE10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B41574E-742E-4128-BEAD-A7CFC0D88E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79B03C1-3D13-4858-A668-3E7B261F809C}" type="slidenum">
              <a:rPr lang="fr-FR" altLang="fr-FR">
                <a:latin typeface="Calibri" panose="020F0502020204030204" pitchFamily="34" charset="0"/>
              </a:rPr>
              <a:pPr/>
              <a:t>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0673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'image des diapositives 1">
            <a:extLst>
              <a:ext uri="{FF2B5EF4-FFF2-40B4-BE49-F238E27FC236}">
                <a16:creationId xmlns:a16="http://schemas.microsoft.com/office/drawing/2014/main" id="{2C20FD58-D601-4004-8FBE-362E1EE4F7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:a16="http://schemas.microsoft.com/office/drawing/2014/main" id="{6DA79111-5EF0-437D-B377-5908A07407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A8774D-DCE0-4927-8107-CEA7C21544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D664F0E-9AA6-4537-A72D-83AB4992BD5C}" type="slidenum">
              <a:rPr lang="fr-FR" altLang="fr-FR">
                <a:latin typeface="Calibri" panose="020F0502020204030204" pitchFamily="34" charset="0"/>
              </a:rPr>
              <a:pPr/>
              <a:t>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415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ce réservé de l'image des diapositives 1">
            <a:extLst>
              <a:ext uri="{FF2B5EF4-FFF2-40B4-BE49-F238E27FC236}">
                <a16:creationId xmlns:a16="http://schemas.microsoft.com/office/drawing/2014/main" id="{F9E7A5B0-7259-49E6-BD72-36EDF7B88B2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Espace réservé des commentaires 2">
            <a:extLst>
              <a:ext uri="{FF2B5EF4-FFF2-40B4-BE49-F238E27FC236}">
                <a16:creationId xmlns:a16="http://schemas.microsoft.com/office/drawing/2014/main" id="{1B7F560C-F74C-4DEB-A547-E2EF861E65B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1BF6BA48-4A2E-4AC2-90AF-292B48896B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5E8FC00-5F84-4F8C-9007-D6B9B84A94B1}" type="slidenum">
              <a:rPr lang="fr-FR" altLang="fr-FR">
                <a:latin typeface="Calibri" panose="020F0502020204030204" pitchFamily="34" charset="0"/>
              </a:rPr>
              <a:pPr/>
              <a:t>10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08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Espace réservé de l'image des diapositives 1">
            <a:extLst>
              <a:ext uri="{FF2B5EF4-FFF2-40B4-BE49-F238E27FC236}">
                <a16:creationId xmlns:a16="http://schemas.microsoft.com/office/drawing/2014/main" id="{2C846A83-9D32-4F10-BFB7-03EBCE9B4AA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2" name="Espace réservé des commentaires 2">
            <a:extLst>
              <a:ext uri="{FF2B5EF4-FFF2-40B4-BE49-F238E27FC236}">
                <a16:creationId xmlns:a16="http://schemas.microsoft.com/office/drawing/2014/main" id="{DB486E21-63DC-43FD-9B70-6E3C6A1908D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890240B-FD98-4831-9EB8-6159B1ABA5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AB95DE2-08B6-438D-A16B-C2F58D77E6E7}" type="slidenum">
              <a:rPr lang="fr-FR" altLang="fr-FR">
                <a:latin typeface="Calibri" panose="020F0502020204030204" pitchFamily="34" charset="0"/>
              </a:rPr>
              <a:pPr/>
              <a:t>11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8354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ce réservé de l'image des diapositives 1">
            <a:extLst>
              <a:ext uri="{FF2B5EF4-FFF2-40B4-BE49-F238E27FC236}">
                <a16:creationId xmlns:a16="http://schemas.microsoft.com/office/drawing/2014/main" id="{EF3769C1-F392-42EE-AF7D-D0AE408F5B5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0" name="Espace réservé des commentaires 2">
            <a:extLst>
              <a:ext uri="{FF2B5EF4-FFF2-40B4-BE49-F238E27FC236}">
                <a16:creationId xmlns:a16="http://schemas.microsoft.com/office/drawing/2014/main" id="{51E9806F-9AA1-4C8C-AE34-0D076BF81F9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82F3096-35EF-4184-9039-6B4C71D8AB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6F0A368-BB28-454A-A722-0678841F17EF}" type="slidenum">
              <a:rPr lang="fr-FR" altLang="fr-FR">
                <a:latin typeface="Calibri" panose="020F0502020204030204" pitchFamily="34" charset="0"/>
              </a:rPr>
              <a:pPr/>
              <a:t>12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0051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ce réservé de l'image des diapositives 1">
            <a:extLst>
              <a:ext uri="{FF2B5EF4-FFF2-40B4-BE49-F238E27FC236}">
                <a16:creationId xmlns:a16="http://schemas.microsoft.com/office/drawing/2014/main" id="{51AB5189-803F-4C50-83A8-13B83142350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8" name="Espace réservé des commentaires 2">
            <a:extLst>
              <a:ext uri="{FF2B5EF4-FFF2-40B4-BE49-F238E27FC236}">
                <a16:creationId xmlns:a16="http://schemas.microsoft.com/office/drawing/2014/main" id="{18742EF4-B3B6-411D-B379-DC0C6E4657F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82B1B7B-69C2-4C4C-A4EE-1568D41470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221FFE4-85CB-4027-9556-382A3774C9DD}" type="slidenum">
              <a:rPr lang="fr-FR" altLang="fr-FR">
                <a:latin typeface="Calibri" panose="020F0502020204030204" pitchFamily="34" charset="0"/>
              </a:rPr>
              <a:pPr/>
              <a:t>13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757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ce réservé de l'image des diapositives 1">
            <a:extLst>
              <a:ext uri="{FF2B5EF4-FFF2-40B4-BE49-F238E27FC236}">
                <a16:creationId xmlns:a16="http://schemas.microsoft.com/office/drawing/2014/main" id="{06712A52-1B37-4CE8-9B45-2AA392EC5B6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6" name="Espace réservé des commentaires 2">
            <a:extLst>
              <a:ext uri="{FF2B5EF4-FFF2-40B4-BE49-F238E27FC236}">
                <a16:creationId xmlns:a16="http://schemas.microsoft.com/office/drawing/2014/main" id="{58975ED1-8176-4E19-A4FF-D90832B3E0E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0AB426B-4E90-4595-BACB-54265DE228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0960F9B-F785-4EAF-9A7C-23689B4160A0}" type="slidenum">
              <a:rPr lang="fr-FR" altLang="fr-FR">
                <a:latin typeface="Calibri" panose="020F0502020204030204" pitchFamily="34" charset="0"/>
              </a:rPr>
              <a:pPr/>
              <a:t>14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1473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Espace réservé de l'image des diapositives 1">
            <a:extLst>
              <a:ext uri="{FF2B5EF4-FFF2-40B4-BE49-F238E27FC236}">
                <a16:creationId xmlns:a16="http://schemas.microsoft.com/office/drawing/2014/main" id="{2D302BC9-8604-457B-ADF1-ED628C778C8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4" name="Espace réservé des commentaires 2">
            <a:extLst>
              <a:ext uri="{FF2B5EF4-FFF2-40B4-BE49-F238E27FC236}">
                <a16:creationId xmlns:a16="http://schemas.microsoft.com/office/drawing/2014/main" id="{34C18627-42CA-4216-84BF-E4485C51ED0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BFB0818-E2AF-4C23-9962-03A39438C4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7D821F0-5AC4-40FA-81AF-C59D8B9E2498}" type="slidenum">
              <a:rPr lang="fr-FR" altLang="fr-FR">
                <a:latin typeface="Calibri" panose="020F0502020204030204" pitchFamily="34" charset="0"/>
              </a:rPr>
              <a:pPr/>
              <a:t>15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392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Espace réservé de l'image des diapositives 1">
            <a:extLst>
              <a:ext uri="{FF2B5EF4-FFF2-40B4-BE49-F238E27FC236}">
                <a16:creationId xmlns:a16="http://schemas.microsoft.com/office/drawing/2014/main" id="{245FF198-52AB-4BDA-8232-ABCF7CBD4C5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2" name="Espace réservé des commentaires 2">
            <a:extLst>
              <a:ext uri="{FF2B5EF4-FFF2-40B4-BE49-F238E27FC236}">
                <a16:creationId xmlns:a16="http://schemas.microsoft.com/office/drawing/2014/main" id="{B902370A-AE8E-4406-B134-4202324ABB5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D1E6032F-2E57-44F9-B0FB-EDA82F720D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710D58B-3378-495F-93D5-2B9003523BF8}" type="slidenum">
              <a:rPr lang="fr-FR" altLang="fr-FR">
                <a:latin typeface="Calibri" panose="020F0502020204030204" pitchFamily="34" charset="0"/>
              </a:rPr>
              <a:pPr/>
              <a:t>16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7269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ce réservé de l'image des diapositives 1">
            <a:extLst>
              <a:ext uri="{FF2B5EF4-FFF2-40B4-BE49-F238E27FC236}">
                <a16:creationId xmlns:a16="http://schemas.microsoft.com/office/drawing/2014/main" id="{C439C82B-8542-4860-BF42-BFFC907333E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0" name="Espace réservé des commentaires 2">
            <a:extLst>
              <a:ext uri="{FF2B5EF4-FFF2-40B4-BE49-F238E27FC236}">
                <a16:creationId xmlns:a16="http://schemas.microsoft.com/office/drawing/2014/main" id="{D63BB48F-46C5-4CDB-AF52-BC2F1703A34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0590B05-F4F1-4C63-98B5-DCEE9248BF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834FE7F-34DF-492A-B3AB-7E42AD86B28F}" type="slidenum">
              <a:rPr lang="fr-FR" altLang="fr-FR">
                <a:latin typeface="Calibri" panose="020F0502020204030204" pitchFamily="34" charset="0"/>
              </a:rPr>
              <a:pPr/>
              <a:t>17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0228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Espace réservé de l'image des diapositives 1">
            <a:extLst>
              <a:ext uri="{FF2B5EF4-FFF2-40B4-BE49-F238E27FC236}">
                <a16:creationId xmlns:a16="http://schemas.microsoft.com/office/drawing/2014/main" id="{7B7EA879-B01B-4AB4-88ED-78C1AEAC859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8" name="Espace réservé des commentaires 2">
            <a:extLst>
              <a:ext uri="{FF2B5EF4-FFF2-40B4-BE49-F238E27FC236}">
                <a16:creationId xmlns:a16="http://schemas.microsoft.com/office/drawing/2014/main" id="{6AEB5A2C-0544-4D1A-8B44-41E910C34B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15BEAA-A851-412B-8714-790A34570D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8084BED-1D43-4693-A902-3FD930940989}" type="slidenum">
              <a:rPr lang="fr-FR" altLang="fr-FR">
                <a:latin typeface="Calibri" panose="020F0502020204030204" pitchFamily="34" charset="0"/>
              </a:rPr>
              <a:pPr/>
              <a:t>18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6233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Espace réservé de l'image des diapositives 1">
            <a:extLst>
              <a:ext uri="{FF2B5EF4-FFF2-40B4-BE49-F238E27FC236}">
                <a16:creationId xmlns:a16="http://schemas.microsoft.com/office/drawing/2014/main" id="{45162CC4-9B99-4CC3-9784-7A5A7C32FE0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6" name="Espace réservé des commentaires 2">
            <a:extLst>
              <a:ext uri="{FF2B5EF4-FFF2-40B4-BE49-F238E27FC236}">
                <a16:creationId xmlns:a16="http://schemas.microsoft.com/office/drawing/2014/main" id="{801DF32B-723C-43B5-BD51-C19D0CC2C26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D702379-AB26-41C5-8F13-7EE8FB1297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5C4FBE3-5072-4029-B13E-B9C221B012F1}" type="slidenum">
              <a:rPr lang="fr-FR" altLang="fr-FR">
                <a:latin typeface="Calibri" panose="020F0502020204030204" pitchFamily="34" charset="0"/>
              </a:rPr>
              <a:pPr/>
              <a:t>19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52384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ce réservé de l'image des diapositives 1">
            <a:extLst>
              <a:ext uri="{FF2B5EF4-FFF2-40B4-BE49-F238E27FC236}">
                <a16:creationId xmlns:a16="http://schemas.microsoft.com/office/drawing/2014/main" id="{56E4340B-93B0-42CF-BC16-3022BC676D4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4" name="Espace réservé des commentaires 2">
            <a:extLst>
              <a:ext uri="{FF2B5EF4-FFF2-40B4-BE49-F238E27FC236}">
                <a16:creationId xmlns:a16="http://schemas.microsoft.com/office/drawing/2014/main" id="{623A76DC-32E5-4C9D-B7C7-1F46B013F30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2B9F5DB-904A-4B87-91FF-E54344F92D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77FC7D3-76E4-4CA5-923B-14675C45EA88}" type="slidenum">
              <a:rPr lang="fr-FR" altLang="fr-FR">
                <a:latin typeface="Calibri" panose="020F0502020204030204" pitchFamily="34" charset="0"/>
              </a:rPr>
              <a:pPr/>
              <a:t>20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7456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Espace réservé de l'image des diapositives 1">
            <a:extLst>
              <a:ext uri="{FF2B5EF4-FFF2-40B4-BE49-F238E27FC236}">
                <a16:creationId xmlns:a16="http://schemas.microsoft.com/office/drawing/2014/main" id="{C1B037AF-FA92-4220-B6F2-6B987B42155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2" name="Espace réservé des commentaires 2">
            <a:extLst>
              <a:ext uri="{FF2B5EF4-FFF2-40B4-BE49-F238E27FC236}">
                <a16:creationId xmlns:a16="http://schemas.microsoft.com/office/drawing/2014/main" id="{10BD877B-E98D-460D-8FE9-FE62E34704F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altLang="fr-FR"/>
              <a:t>Pour en refaire un autre, voir le tableau d’aide à la fin de ce diaporama</a:t>
            </a:r>
          </a:p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43011A7-676D-4544-9D89-291F01038C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9E963EB-C663-46F3-B694-A0D078B64E27}" type="slidenum">
              <a:rPr lang="fr-FR" altLang="fr-FR">
                <a:latin typeface="Calibri" panose="020F0502020204030204" pitchFamily="34" charset="0"/>
              </a:rPr>
              <a:pPr/>
              <a:t>21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3183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Espace réservé de l'image des diapositives 1">
            <a:extLst>
              <a:ext uri="{FF2B5EF4-FFF2-40B4-BE49-F238E27FC236}">
                <a16:creationId xmlns:a16="http://schemas.microsoft.com/office/drawing/2014/main" id="{C5CBF564-9A87-4E68-88CF-1B13F146855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0" name="Espace réservé des commentaires 2">
            <a:extLst>
              <a:ext uri="{FF2B5EF4-FFF2-40B4-BE49-F238E27FC236}">
                <a16:creationId xmlns:a16="http://schemas.microsoft.com/office/drawing/2014/main" id="{63E4A141-FAA2-4C45-9CA0-FF30BFF4466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985C2095-0229-4CEE-8430-2608096F2F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A5E7390-4E60-4A8E-90E1-96E484BEA0E5}" type="slidenum">
              <a:rPr lang="fr-FR" altLang="fr-FR">
                <a:latin typeface="Calibri" panose="020F0502020204030204" pitchFamily="34" charset="0"/>
              </a:rPr>
              <a:pPr/>
              <a:t>22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6892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Espace réservé de l'image des diapositives 1">
            <a:extLst>
              <a:ext uri="{FF2B5EF4-FFF2-40B4-BE49-F238E27FC236}">
                <a16:creationId xmlns:a16="http://schemas.microsoft.com/office/drawing/2014/main" id="{3D3F7167-2AE5-4756-85AF-3D5F1254628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8" name="Espace réservé des commentaires 2">
            <a:extLst>
              <a:ext uri="{FF2B5EF4-FFF2-40B4-BE49-F238E27FC236}">
                <a16:creationId xmlns:a16="http://schemas.microsoft.com/office/drawing/2014/main" id="{66747510-F0ED-45D9-BCCE-90CC355BE8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C9DC48F-F58A-4D95-A6B1-268757AB8E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7D6ADAC-FC2D-4EF7-8B50-5EDFA9C5D198}" type="slidenum">
              <a:rPr lang="fr-FR" altLang="fr-FR">
                <a:latin typeface="Calibri" panose="020F0502020204030204" pitchFamily="34" charset="0"/>
              </a:rPr>
              <a:pPr/>
              <a:t>23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8747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Espace réservé de l'image des diapositives 1">
            <a:extLst>
              <a:ext uri="{FF2B5EF4-FFF2-40B4-BE49-F238E27FC236}">
                <a16:creationId xmlns:a16="http://schemas.microsoft.com/office/drawing/2014/main" id="{9995845D-901D-4810-979A-8A52AC5ADFF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6" name="Espace réservé des commentaires 2">
            <a:extLst>
              <a:ext uri="{FF2B5EF4-FFF2-40B4-BE49-F238E27FC236}">
                <a16:creationId xmlns:a16="http://schemas.microsoft.com/office/drawing/2014/main" id="{386A11F7-1300-4D05-AA09-5F20BBF340F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1A4C2A7-934A-4813-BE6D-7086C22BBD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E7FB6EB-CD70-47C9-8370-35A2B92891DD}" type="slidenum">
              <a:rPr lang="fr-FR" altLang="fr-FR">
                <a:latin typeface="Calibri" panose="020F0502020204030204" pitchFamily="34" charset="0"/>
              </a:rPr>
              <a:pPr/>
              <a:t>24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3160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Espace réservé de l'image des diapositives 1">
            <a:extLst>
              <a:ext uri="{FF2B5EF4-FFF2-40B4-BE49-F238E27FC236}">
                <a16:creationId xmlns:a16="http://schemas.microsoft.com/office/drawing/2014/main" id="{6C9B1876-8D17-4B58-B107-0655C60608D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4" name="Espace réservé des commentaires 2">
            <a:extLst>
              <a:ext uri="{FF2B5EF4-FFF2-40B4-BE49-F238E27FC236}">
                <a16:creationId xmlns:a16="http://schemas.microsoft.com/office/drawing/2014/main" id="{013ADD6C-EA46-49B5-ABA5-059EF274B42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7DC4AE2-3393-4163-8482-F732997435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BD245B5-24A7-4575-B921-B44A6189DAAB}" type="slidenum">
              <a:rPr lang="fr-FR" altLang="fr-FR">
                <a:latin typeface="Calibri" panose="020F0502020204030204" pitchFamily="34" charset="0"/>
              </a:rPr>
              <a:pPr/>
              <a:t>25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5066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Espace réservé de l'image des diapositives 1">
            <a:extLst>
              <a:ext uri="{FF2B5EF4-FFF2-40B4-BE49-F238E27FC236}">
                <a16:creationId xmlns:a16="http://schemas.microsoft.com/office/drawing/2014/main" id="{416F797E-B271-4C0F-AFCD-A31DE3420E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Espace réservé des commentaires 2">
            <a:extLst>
              <a:ext uri="{FF2B5EF4-FFF2-40B4-BE49-F238E27FC236}">
                <a16:creationId xmlns:a16="http://schemas.microsoft.com/office/drawing/2014/main" id="{D0EE3DB2-B1BD-40E7-88B6-8DA85ABA102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8D72EBE-799E-40DA-B62D-53C82DB229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2C818D6-E058-486F-9298-A21999F5673E}" type="slidenum">
              <a:rPr lang="fr-FR" altLang="fr-FR">
                <a:latin typeface="Calibri" panose="020F0502020204030204" pitchFamily="34" charset="0"/>
              </a:rPr>
              <a:pPr/>
              <a:t>26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69548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Espace réservé de l'image des diapositives 1">
            <a:extLst>
              <a:ext uri="{FF2B5EF4-FFF2-40B4-BE49-F238E27FC236}">
                <a16:creationId xmlns:a16="http://schemas.microsoft.com/office/drawing/2014/main" id="{86C909A0-3E3E-44AB-8920-578F8949861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0" name="Espace réservé des commentaires 2">
            <a:extLst>
              <a:ext uri="{FF2B5EF4-FFF2-40B4-BE49-F238E27FC236}">
                <a16:creationId xmlns:a16="http://schemas.microsoft.com/office/drawing/2014/main" id="{BBA17D4A-7AEF-4773-9D6C-7A936AA921F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D096BE-CBA0-49A9-B808-03A600AFC0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FA0269D-A0E5-4028-92C8-BCA7DA81628F}" type="slidenum">
              <a:rPr lang="fr-FR" altLang="fr-FR">
                <a:latin typeface="Calibri" panose="020F0502020204030204" pitchFamily="34" charset="0"/>
              </a:rPr>
              <a:pPr/>
              <a:t>27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5529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Espace réservé de l'image des diapositives 1">
            <a:extLst>
              <a:ext uri="{FF2B5EF4-FFF2-40B4-BE49-F238E27FC236}">
                <a16:creationId xmlns:a16="http://schemas.microsoft.com/office/drawing/2014/main" id="{BBCA2916-3CF1-4CD7-B7BF-87849490CD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8" name="Espace réservé des commentaires 2">
            <a:extLst>
              <a:ext uri="{FF2B5EF4-FFF2-40B4-BE49-F238E27FC236}">
                <a16:creationId xmlns:a16="http://schemas.microsoft.com/office/drawing/2014/main" id="{4F64769E-7A96-4EFD-94B5-4542F865A23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030BA65E-6A48-422B-9E56-C4133E9ADB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A05BFBA-FFF5-4D4A-B91A-C4314904B2E0}" type="slidenum">
              <a:rPr lang="fr-FR" altLang="fr-FR">
                <a:latin typeface="Calibri" panose="020F0502020204030204" pitchFamily="34" charset="0"/>
              </a:rPr>
              <a:pPr/>
              <a:t>28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227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Espace réservé de l'image des diapositives 1">
            <a:extLst>
              <a:ext uri="{FF2B5EF4-FFF2-40B4-BE49-F238E27FC236}">
                <a16:creationId xmlns:a16="http://schemas.microsoft.com/office/drawing/2014/main" id="{B5A8E719-8653-41F9-8670-3D3CD0D0ED5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6" name="Espace réservé des commentaires 2">
            <a:extLst>
              <a:ext uri="{FF2B5EF4-FFF2-40B4-BE49-F238E27FC236}">
                <a16:creationId xmlns:a16="http://schemas.microsoft.com/office/drawing/2014/main" id="{C522E978-8095-4151-BC6F-7099FCEE56E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A584F95-3968-4650-8DF1-2EDD301D6E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B13F466-1119-4C44-A47C-3F1A259B8780}" type="slidenum">
              <a:rPr lang="fr-FR" altLang="fr-FR">
                <a:latin typeface="Calibri" panose="020F0502020204030204" pitchFamily="34" charset="0"/>
              </a:rPr>
              <a:pPr/>
              <a:t>29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32277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Espace réservé de l'image des diapositives 1">
            <a:extLst>
              <a:ext uri="{FF2B5EF4-FFF2-40B4-BE49-F238E27FC236}">
                <a16:creationId xmlns:a16="http://schemas.microsoft.com/office/drawing/2014/main" id="{F89A1E51-4828-4252-A1D1-8A30F84099E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4" name="Espace réservé des commentaires 2">
            <a:extLst>
              <a:ext uri="{FF2B5EF4-FFF2-40B4-BE49-F238E27FC236}">
                <a16:creationId xmlns:a16="http://schemas.microsoft.com/office/drawing/2014/main" id="{22A75CC3-3295-4E4B-96F2-91B094AA3F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3F10674-3DC8-43C7-BAE7-23A84475CD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2D53D76-ED8A-49FB-9E35-8A4F03F6FA91}" type="slidenum">
              <a:rPr lang="fr-FR" altLang="fr-FR">
                <a:latin typeface="Calibri" panose="020F0502020204030204" pitchFamily="34" charset="0"/>
              </a:rPr>
              <a:pPr/>
              <a:t>30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5121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Espace réservé de l'image des diapositives 1">
            <a:extLst>
              <a:ext uri="{FF2B5EF4-FFF2-40B4-BE49-F238E27FC236}">
                <a16:creationId xmlns:a16="http://schemas.microsoft.com/office/drawing/2014/main" id="{A25A407C-BBF2-4B00-B294-0A91F88CC85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2" name="Espace réservé des commentaires 2">
            <a:extLst>
              <a:ext uri="{FF2B5EF4-FFF2-40B4-BE49-F238E27FC236}">
                <a16:creationId xmlns:a16="http://schemas.microsoft.com/office/drawing/2014/main" id="{8965F616-5102-485A-BCE6-276991C3285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1EA29B4-981C-42D3-ABD0-023CA97B03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9563DEC-85C8-4232-8B5F-8BDEDC4FE684}" type="slidenum">
              <a:rPr lang="fr-FR" altLang="fr-FR">
                <a:latin typeface="Calibri" panose="020F0502020204030204" pitchFamily="34" charset="0"/>
              </a:rPr>
              <a:pPr/>
              <a:t>31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1400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Espace réservé de l'image des diapositives 1">
            <a:extLst>
              <a:ext uri="{FF2B5EF4-FFF2-40B4-BE49-F238E27FC236}">
                <a16:creationId xmlns:a16="http://schemas.microsoft.com/office/drawing/2014/main" id="{2E294304-1D52-4D4E-B335-B9DA93B0A43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0" name="Espace réservé des commentaires 2">
            <a:extLst>
              <a:ext uri="{FF2B5EF4-FFF2-40B4-BE49-F238E27FC236}">
                <a16:creationId xmlns:a16="http://schemas.microsoft.com/office/drawing/2014/main" id="{35859D65-37BD-4303-9CD5-25A40BA3421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52A8196-EAA9-46D1-9219-5BBDB13E58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B61FD06-F71C-4D18-9AA1-2A9F747757BA}" type="slidenum">
              <a:rPr lang="fr-FR" altLang="fr-FR">
                <a:latin typeface="Calibri" panose="020F0502020204030204" pitchFamily="34" charset="0"/>
              </a:rPr>
              <a:pPr/>
              <a:t>32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67949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Espace réservé de l'image des diapositives 1">
            <a:extLst>
              <a:ext uri="{FF2B5EF4-FFF2-40B4-BE49-F238E27FC236}">
                <a16:creationId xmlns:a16="http://schemas.microsoft.com/office/drawing/2014/main" id="{CAB1F2C0-BFB4-4A25-B3CC-B6C768C3461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8" name="Espace réservé des commentaires 2">
            <a:extLst>
              <a:ext uri="{FF2B5EF4-FFF2-40B4-BE49-F238E27FC236}">
                <a16:creationId xmlns:a16="http://schemas.microsoft.com/office/drawing/2014/main" id="{E10392C8-E7D4-45D4-B953-0BF41F8B208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6C3E887-8986-4DDF-B773-E8F1C9712D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258DB30-F461-43B6-A598-3951F62E99DB}" type="slidenum">
              <a:rPr lang="fr-FR" altLang="fr-FR">
                <a:latin typeface="Calibri" panose="020F0502020204030204" pitchFamily="34" charset="0"/>
              </a:rPr>
              <a:pPr/>
              <a:t>33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02263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Espace réservé de l'image des diapositives 1">
            <a:extLst>
              <a:ext uri="{FF2B5EF4-FFF2-40B4-BE49-F238E27FC236}">
                <a16:creationId xmlns:a16="http://schemas.microsoft.com/office/drawing/2014/main" id="{A4DCA1FF-9818-4246-A5FF-523D97BFF63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6" name="Espace réservé des commentaires 2">
            <a:extLst>
              <a:ext uri="{FF2B5EF4-FFF2-40B4-BE49-F238E27FC236}">
                <a16:creationId xmlns:a16="http://schemas.microsoft.com/office/drawing/2014/main" id="{17F07E66-9C92-468B-A699-5B95F36B48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5C8309D4-6A4A-4013-BBFB-C0A80019E3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E54A75E-8D75-4C8F-9FEA-94C828A39B19}" type="slidenum">
              <a:rPr lang="fr-FR" altLang="fr-FR">
                <a:latin typeface="Calibri" panose="020F0502020204030204" pitchFamily="34" charset="0"/>
              </a:rPr>
              <a:pPr/>
              <a:t>34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1517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Espace réservé de l'image des diapositives 1">
            <a:extLst>
              <a:ext uri="{FF2B5EF4-FFF2-40B4-BE49-F238E27FC236}">
                <a16:creationId xmlns:a16="http://schemas.microsoft.com/office/drawing/2014/main" id="{6A0ED599-A9ED-4375-8C31-CB647B8C88F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4" name="Espace réservé des commentaires 2">
            <a:extLst>
              <a:ext uri="{FF2B5EF4-FFF2-40B4-BE49-F238E27FC236}">
                <a16:creationId xmlns:a16="http://schemas.microsoft.com/office/drawing/2014/main" id="{417B5AE8-0CC4-49A1-B61A-4AF75232380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E4A496A-B9AA-45D7-8D80-CDF43CB2E9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FFED085-6F43-4560-B255-353982B14042}" type="slidenum">
              <a:rPr lang="fr-FR" altLang="fr-FR">
                <a:latin typeface="Calibri" panose="020F0502020204030204" pitchFamily="34" charset="0"/>
              </a:rPr>
              <a:pPr/>
              <a:t>35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7403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Espace réservé de l'image des diapositives 1">
            <a:extLst>
              <a:ext uri="{FF2B5EF4-FFF2-40B4-BE49-F238E27FC236}">
                <a16:creationId xmlns:a16="http://schemas.microsoft.com/office/drawing/2014/main" id="{7BA1E9D5-1C30-42B0-9711-CB5349326A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2" name="Espace réservé des commentaires 2">
            <a:extLst>
              <a:ext uri="{FF2B5EF4-FFF2-40B4-BE49-F238E27FC236}">
                <a16:creationId xmlns:a16="http://schemas.microsoft.com/office/drawing/2014/main" id="{6D453880-F48D-43BD-989D-FC968D9D42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838063C-E520-4A65-8E35-4CDDCA2F12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EC81B14-840E-40A3-A1B7-A0FAF6B031F1}" type="slidenum">
              <a:rPr lang="fr-FR" altLang="fr-FR">
                <a:latin typeface="Calibri" panose="020F0502020204030204" pitchFamily="34" charset="0"/>
              </a:rPr>
              <a:pPr/>
              <a:t>36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10340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Espace réservé de l'image des diapositives 1">
            <a:extLst>
              <a:ext uri="{FF2B5EF4-FFF2-40B4-BE49-F238E27FC236}">
                <a16:creationId xmlns:a16="http://schemas.microsoft.com/office/drawing/2014/main" id="{860A0FBA-0479-4754-BB93-42E83B333A6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0" name="Espace réservé des commentaires 2">
            <a:extLst>
              <a:ext uri="{FF2B5EF4-FFF2-40B4-BE49-F238E27FC236}">
                <a16:creationId xmlns:a16="http://schemas.microsoft.com/office/drawing/2014/main" id="{672D4BD1-9E6A-4235-B6BE-B7E2A5F5CF7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9B485C7-7401-44E0-AC4B-BE41270D3D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028DDE1-67D3-4030-AE90-5242F442F550}" type="slidenum">
              <a:rPr lang="fr-FR" altLang="fr-FR">
                <a:latin typeface="Calibri" panose="020F0502020204030204" pitchFamily="34" charset="0"/>
              </a:rPr>
              <a:pPr/>
              <a:t>37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20313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Espace réservé de l'image des diapositives 1">
            <a:extLst>
              <a:ext uri="{FF2B5EF4-FFF2-40B4-BE49-F238E27FC236}">
                <a16:creationId xmlns:a16="http://schemas.microsoft.com/office/drawing/2014/main" id="{3F8147FA-BBCF-4E7A-8023-18FEE8405B4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8" name="Espace réservé des commentaires 2">
            <a:extLst>
              <a:ext uri="{FF2B5EF4-FFF2-40B4-BE49-F238E27FC236}">
                <a16:creationId xmlns:a16="http://schemas.microsoft.com/office/drawing/2014/main" id="{4809878D-099A-418E-B6B6-89C7215A2F7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D9C88A6-FFE7-48EA-8B2D-5878861CDB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9D5CC1F-95FC-44F4-8CB0-5AE3DD8A73F6}" type="slidenum">
              <a:rPr lang="fr-FR" altLang="fr-FR">
                <a:latin typeface="Calibri" panose="020F0502020204030204" pitchFamily="34" charset="0"/>
              </a:rPr>
              <a:pPr/>
              <a:t>38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30993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Espace réservé de l'image des diapositives 1">
            <a:extLst>
              <a:ext uri="{FF2B5EF4-FFF2-40B4-BE49-F238E27FC236}">
                <a16:creationId xmlns:a16="http://schemas.microsoft.com/office/drawing/2014/main" id="{D420C040-24DC-474F-B0DD-AA97EE4D763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6" name="Espace réservé des commentaires 2">
            <a:extLst>
              <a:ext uri="{FF2B5EF4-FFF2-40B4-BE49-F238E27FC236}">
                <a16:creationId xmlns:a16="http://schemas.microsoft.com/office/drawing/2014/main" id="{31C45028-8653-45E9-90AD-EDB734BD99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321D394-C0E8-4C39-AA31-988D33CB57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E7E0051-1C03-4850-9FA1-4735D4B98E9B}" type="slidenum">
              <a:rPr lang="fr-FR" altLang="fr-FR">
                <a:latin typeface="Calibri" panose="020F0502020204030204" pitchFamily="34" charset="0"/>
              </a:rPr>
              <a:pPr/>
              <a:t>39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39333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Espace réservé de l'image des diapositives 1">
            <a:extLst>
              <a:ext uri="{FF2B5EF4-FFF2-40B4-BE49-F238E27FC236}">
                <a16:creationId xmlns:a16="http://schemas.microsoft.com/office/drawing/2014/main" id="{27224454-DA1D-4B28-8DBD-142C25D195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4" name="Espace réservé des commentaires 2">
            <a:extLst>
              <a:ext uri="{FF2B5EF4-FFF2-40B4-BE49-F238E27FC236}">
                <a16:creationId xmlns:a16="http://schemas.microsoft.com/office/drawing/2014/main" id="{E83C9289-1C36-472C-A1B6-9DBB9204F2A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611FD996-922E-49B1-92F8-65EAD06F9F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0B39CC1-B5E0-41EF-B013-5B834D1A6D03}" type="slidenum">
              <a:rPr lang="fr-FR" altLang="fr-FR">
                <a:latin typeface="Calibri" panose="020F0502020204030204" pitchFamily="34" charset="0"/>
              </a:rPr>
              <a:pPr/>
              <a:t>40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64132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Espace réservé de l'image des diapositives 1">
            <a:extLst>
              <a:ext uri="{FF2B5EF4-FFF2-40B4-BE49-F238E27FC236}">
                <a16:creationId xmlns:a16="http://schemas.microsoft.com/office/drawing/2014/main" id="{5FA633F2-633F-4194-A093-390A1884F81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2" name="Espace réservé des commentaires 2">
            <a:extLst>
              <a:ext uri="{FF2B5EF4-FFF2-40B4-BE49-F238E27FC236}">
                <a16:creationId xmlns:a16="http://schemas.microsoft.com/office/drawing/2014/main" id="{E7C78308-41AB-4DA6-9369-CFB3BBE8625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27A0F12-5C62-43D5-B117-15EC2BB19B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67CB8C9-CD5F-4FE9-98D3-F3245717DF12}" type="slidenum">
              <a:rPr lang="fr-FR" altLang="fr-FR">
                <a:latin typeface="Calibri" panose="020F0502020204030204" pitchFamily="34" charset="0"/>
              </a:rPr>
              <a:pPr/>
              <a:t>41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18436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Espace réservé de l'image des diapositives 1">
            <a:extLst>
              <a:ext uri="{FF2B5EF4-FFF2-40B4-BE49-F238E27FC236}">
                <a16:creationId xmlns:a16="http://schemas.microsoft.com/office/drawing/2014/main" id="{49572FDA-EB31-460B-8BE2-1AD38E530D4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0" name="Espace réservé des commentaires 2">
            <a:extLst>
              <a:ext uri="{FF2B5EF4-FFF2-40B4-BE49-F238E27FC236}">
                <a16:creationId xmlns:a16="http://schemas.microsoft.com/office/drawing/2014/main" id="{AE0FD41D-737D-4C7C-8C08-39417BC7860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EF95A00-99BA-4A30-8107-A4AE3B8001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138BC56-8603-4B3B-96AA-13A3BB979CDC}" type="slidenum">
              <a:rPr lang="fr-FR" altLang="fr-FR">
                <a:latin typeface="Calibri" panose="020F0502020204030204" pitchFamily="34" charset="0"/>
              </a:rPr>
              <a:pPr/>
              <a:t>42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29109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Espace réservé de l'image des diapositives 1">
            <a:extLst>
              <a:ext uri="{FF2B5EF4-FFF2-40B4-BE49-F238E27FC236}">
                <a16:creationId xmlns:a16="http://schemas.microsoft.com/office/drawing/2014/main" id="{0401A760-1006-4794-8086-A02D5F4C8C4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8" name="Espace réservé des commentaires 2">
            <a:extLst>
              <a:ext uri="{FF2B5EF4-FFF2-40B4-BE49-F238E27FC236}">
                <a16:creationId xmlns:a16="http://schemas.microsoft.com/office/drawing/2014/main" id="{F56A40C3-6730-41DD-ADDD-D73BE91FE5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F169461-A754-4175-AA10-E57676B017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8F825CA-C5AC-4D25-B48F-37D7344EDB8B}" type="slidenum">
              <a:rPr lang="fr-FR" altLang="fr-FR">
                <a:latin typeface="Calibri" panose="020F0502020204030204" pitchFamily="34" charset="0"/>
              </a:rPr>
              <a:pPr/>
              <a:t>43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47440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Espace réservé de l'image des diapositives 1">
            <a:extLst>
              <a:ext uri="{FF2B5EF4-FFF2-40B4-BE49-F238E27FC236}">
                <a16:creationId xmlns:a16="http://schemas.microsoft.com/office/drawing/2014/main" id="{B2489040-6BC9-454A-9084-CFF42931EC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6" name="Espace réservé des commentaires 2">
            <a:extLst>
              <a:ext uri="{FF2B5EF4-FFF2-40B4-BE49-F238E27FC236}">
                <a16:creationId xmlns:a16="http://schemas.microsoft.com/office/drawing/2014/main" id="{E9BE233C-8EE5-4C52-9983-82405AE4DEF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7A41406-C770-48FD-98ED-91291D4E8E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FF28830-63E8-4132-8907-75E066EE8173}" type="slidenum">
              <a:rPr lang="fr-FR" altLang="fr-FR">
                <a:latin typeface="Calibri" panose="020F0502020204030204" pitchFamily="34" charset="0"/>
              </a:rPr>
              <a:pPr/>
              <a:t>44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61430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Espace réservé de l'image des diapositives 1">
            <a:extLst>
              <a:ext uri="{FF2B5EF4-FFF2-40B4-BE49-F238E27FC236}">
                <a16:creationId xmlns:a16="http://schemas.microsoft.com/office/drawing/2014/main" id="{53A3F14F-617D-457D-BDBD-190F7893215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4" name="Espace réservé des commentaires 2">
            <a:extLst>
              <a:ext uri="{FF2B5EF4-FFF2-40B4-BE49-F238E27FC236}">
                <a16:creationId xmlns:a16="http://schemas.microsoft.com/office/drawing/2014/main" id="{3A1F8227-43D3-40F0-982F-442CE3A845D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79877D-C3E2-411A-AE3F-A41E351C9B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35AF29A-AA21-4B4B-AE0B-B639361AF22C}" type="slidenum">
              <a:rPr lang="fr-FR" altLang="fr-FR">
                <a:latin typeface="Calibri" panose="020F0502020204030204" pitchFamily="34" charset="0"/>
              </a:rPr>
              <a:pPr/>
              <a:t>45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62538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Espace réservé de l'image des diapositives 1">
            <a:extLst>
              <a:ext uri="{FF2B5EF4-FFF2-40B4-BE49-F238E27FC236}">
                <a16:creationId xmlns:a16="http://schemas.microsoft.com/office/drawing/2014/main" id="{4BD9920C-A99C-43CB-9CD9-2BA72DA4F18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2" name="Espace réservé des commentaires 2">
            <a:extLst>
              <a:ext uri="{FF2B5EF4-FFF2-40B4-BE49-F238E27FC236}">
                <a16:creationId xmlns:a16="http://schemas.microsoft.com/office/drawing/2014/main" id="{9A2DFDB7-98C2-44CB-8E36-C1E4D376E1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8BC636F4-E2C6-4BF2-92B5-ECCF827C1E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33751AF-8237-49A6-90D0-76B5A47FBC20}" type="slidenum">
              <a:rPr lang="fr-FR" altLang="fr-FR">
                <a:latin typeface="Calibri" panose="020F0502020204030204" pitchFamily="34" charset="0"/>
              </a:rPr>
              <a:pPr/>
              <a:t>46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27875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Espace réservé de l'image des diapositives 1">
            <a:extLst>
              <a:ext uri="{FF2B5EF4-FFF2-40B4-BE49-F238E27FC236}">
                <a16:creationId xmlns:a16="http://schemas.microsoft.com/office/drawing/2014/main" id="{698E065A-E9E0-4163-AE98-26E98D5375C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0" name="Espace réservé des commentaires 2">
            <a:extLst>
              <a:ext uri="{FF2B5EF4-FFF2-40B4-BE49-F238E27FC236}">
                <a16:creationId xmlns:a16="http://schemas.microsoft.com/office/drawing/2014/main" id="{BDDE7A7A-BBD3-4F4A-95BC-6B7975E7C6E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4C3DC49-65F5-45A1-9780-51009E58E4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0B59F50-4F79-4ED5-83F5-6507674A9446}" type="slidenum">
              <a:rPr lang="fr-FR" altLang="fr-FR">
                <a:latin typeface="Calibri" panose="020F0502020204030204" pitchFamily="34" charset="0"/>
              </a:rPr>
              <a:pPr/>
              <a:t>47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91003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Espace réservé de l'image des diapositives 1">
            <a:extLst>
              <a:ext uri="{FF2B5EF4-FFF2-40B4-BE49-F238E27FC236}">
                <a16:creationId xmlns:a16="http://schemas.microsoft.com/office/drawing/2014/main" id="{DF3F804C-AA28-4FE2-879C-1FBA93F1A0D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8" name="Espace réservé des commentaires 2">
            <a:extLst>
              <a:ext uri="{FF2B5EF4-FFF2-40B4-BE49-F238E27FC236}">
                <a16:creationId xmlns:a16="http://schemas.microsoft.com/office/drawing/2014/main" id="{68843AD9-7731-4032-97AD-59F7422F9EC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7053D6-97DD-424A-AB88-5D5DEC1DB9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343673E-D3BD-4E1F-A850-43C5B1A047A0}" type="slidenum">
              <a:rPr lang="fr-FR" altLang="fr-FR">
                <a:latin typeface="Calibri" panose="020F0502020204030204" pitchFamily="34" charset="0"/>
              </a:rPr>
              <a:pPr/>
              <a:t>48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0651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Espace réservé de l'image des diapositives 1">
            <a:extLst>
              <a:ext uri="{FF2B5EF4-FFF2-40B4-BE49-F238E27FC236}">
                <a16:creationId xmlns:a16="http://schemas.microsoft.com/office/drawing/2014/main" id="{3605D176-75D7-45E0-B3F1-F8B680ABE9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6" name="Espace réservé des commentaires 2">
            <a:extLst>
              <a:ext uri="{FF2B5EF4-FFF2-40B4-BE49-F238E27FC236}">
                <a16:creationId xmlns:a16="http://schemas.microsoft.com/office/drawing/2014/main" id="{C7CDA190-1F18-49A2-AAC0-DE0B923D450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0676511-E58E-4E13-B3E1-F76080F99B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E06073E-677E-4F96-B4CD-D89AF8CCFDBA}" type="slidenum">
              <a:rPr lang="fr-FR" altLang="fr-FR">
                <a:latin typeface="Calibri" panose="020F0502020204030204" pitchFamily="34" charset="0"/>
              </a:rPr>
              <a:pPr/>
              <a:t>49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91514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Espace réservé de l'image des diapositives 1">
            <a:extLst>
              <a:ext uri="{FF2B5EF4-FFF2-40B4-BE49-F238E27FC236}">
                <a16:creationId xmlns:a16="http://schemas.microsoft.com/office/drawing/2014/main" id="{749A8BCF-AF2A-4C82-9407-B1EAA5B5E5C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Espace réservé des commentaires 2">
            <a:extLst>
              <a:ext uri="{FF2B5EF4-FFF2-40B4-BE49-F238E27FC236}">
                <a16:creationId xmlns:a16="http://schemas.microsoft.com/office/drawing/2014/main" id="{EA6610D6-CBA8-4625-A1B4-6BB0440817D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7710D72-5874-4A9E-934C-CC1F0A02C0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FAB074D-B43C-4C90-8885-EC3BA0077399}" type="slidenum">
              <a:rPr lang="fr-FR" altLang="fr-FR">
                <a:latin typeface="Calibri" panose="020F0502020204030204" pitchFamily="34" charset="0"/>
              </a:rPr>
              <a:pPr/>
              <a:t>50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47330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Espace réservé de l'image des diapositives 1">
            <a:extLst>
              <a:ext uri="{FF2B5EF4-FFF2-40B4-BE49-F238E27FC236}">
                <a16:creationId xmlns:a16="http://schemas.microsoft.com/office/drawing/2014/main" id="{A7C23829-226B-4F4D-A9C0-219559A9411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2" name="Espace réservé des commentaires 2">
            <a:extLst>
              <a:ext uri="{FF2B5EF4-FFF2-40B4-BE49-F238E27FC236}">
                <a16:creationId xmlns:a16="http://schemas.microsoft.com/office/drawing/2014/main" id="{1792694C-9E49-4437-A40F-24E4A0213F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079A934-331C-45FE-83DE-EBF17D9CDF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5BA2135-52E6-408E-A357-D72FD10A5F77}" type="slidenum">
              <a:rPr lang="fr-FR" altLang="fr-FR">
                <a:latin typeface="Calibri" panose="020F0502020204030204" pitchFamily="34" charset="0"/>
              </a:rPr>
              <a:pPr/>
              <a:t>51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9142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Espace réservé de l'image des diapositives 1">
            <a:extLst>
              <a:ext uri="{FF2B5EF4-FFF2-40B4-BE49-F238E27FC236}">
                <a16:creationId xmlns:a16="http://schemas.microsoft.com/office/drawing/2014/main" id="{8DADBE20-BDCD-4EF5-9036-219CE2F00F8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0" name="Espace réservé des commentaires 2">
            <a:extLst>
              <a:ext uri="{FF2B5EF4-FFF2-40B4-BE49-F238E27FC236}">
                <a16:creationId xmlns:a16="http://schemas.microsoft.com/office/drawing/2014/main" id="{42D2BA68-47BC-4F6A-80A4-81A526DA58F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4854E5FA-353E-4D23-9DFC-2F44093A47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806819D-6826-4103-86AB-335413F6914E}" type="slidenum">
              <a:rPr lang="fr-FR" altLang="fr-FR">
                <a:latin typeface="Calibri" panose="020F0502020204030204" pitchFamily="34" charset="0"/>
              </a:rPr>
              <a:pPr/>
              <a:t>52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54804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Espace réservé de l'image des diapositives 1">
            <a:extLst>
              <a:ext uri="{FF2B5EF4-FFF2-40B4-BE49-F238E27FC236}">
                <a16:creationId xmlns:a16="http://schemas.microsoft.com/office/drawing/2014/main" id="{5CA91BE0-C1A4-47CB-8A6B-78275035380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8" name="Espace réservé des commentaires 2">
            <a:extLst>
              <a:ext uri="{FF2B5EF4-FFF2-40B4-BE49-F238E27FC236}">
                <a16:creationId xmlns:a16="http://schemas.microsoft.com/office/drawing/2014/main" id="{B1398D0C-44A2-40D1-9CE9-BD2B20D511C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A23CC6A-1B16-454F-AE62-370E32C4BF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F1CB00F-DCEE-4A0A-AFA2-A36F783C7E46}" type="slidenum">
              <a:rPr lang="fr-FR" altLang="fr-FR">
                <a:latin typeface="Calibri" panose="020F0502020204030204" pitchFamily="34" charset="0"/>
              </a:rPr>
              <a:pPr/>
              <a:t>53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9054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Espace réservé de l'image des diapositives 1">
            <a:extLst>
              <a:ext uri="{FF2B5EF4-FFF2-40B4-BE49-F238E27FC236}">
                <a16:creationId xmlns:a16="http://schemas.microsoft.com/office/drawing/2014/main" id="{C5807869-CA81-4122-BAD1-84DDEB373CF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6" name="Espace réservé des commentaires 2">
            <a:extLst>
              <a:ext uri="{FF2B5EF4-FFF2-40B4-BE49-F238E27FC236}">
                <a16:creationId xmlns:a16="http://schemas.microsoft.com/office/drawing/2014/main" id="{E65FFD77-4447-4C32-8255-A4C268F7724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485A61F-2C3A-4A70-A4B6-9877E4A641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74A8207-9CE4-40A6-A530-376D8C0F2A26}" type="slidenum">
              <a:rPr lang="fr-FR" altLang="fr-FR">
                <a:latin typeface="Calibri" panose="020F0502020204030204" pitchFamily="34" charset="0"/>
              </a:rPr>
              <a:pPr/>
              <a:t>54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95415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Espace réservé de l'image des diapositives 1">
            <a:extLst>
              <a:ext uri="{FF2B5EF4-FFF2-40B4-BE49-F238E27FC236}">
                <a16:creationId xmlns:a16="http://schemas.microsoft.com/office/drawing/2014/main" id="{169B8911-B784-4D04-9368-656335DB5F2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4" name="Espace réservé des commentaires 2">
            <a:extLst>
              <a:ext uri="{FF2B5EF4-FFF2-40B4-BE49-F238E27FC236}">
                <a16:creationId xmlns:a16="http://schemas.microsoft.com/office/drawing/2014/main" id="{3D1384A0-9817-4CBA-AA2E-4D86445DEE3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9862287-FE27-41E6-BD71-5B5CDA74F2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22E9B31-D781-49EB-887C-E1776677D5F7}" type="slidenum">
              <a:rPr lang="fr-FR" altLang="fr-FR">
                <a:latin typeface="Calibri" panose="020F0502020204030204" pitchFamily="34" charset="0"/>
              </a:rPr>
              <a:pPr/>
              <a:t>55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63977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Espace réservé de l'image des diapositives 1">
            <a:extLst>
              <a:ext uri="{FF2B5EF4-FFF2-40B4-BE49-F238E27FC236}">
                <a16:creationId xmlns:a16="http://schemas.microsoft.com/office/drawing/2014/main" id="{C335C5E1-70CD-4EF6-A149-82AEBD2C3E4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2" name="Espace réservé des commentaires 2">
            <a:extLst>
              <a:ext uri="{FF2B5EF4-FFF2-40B4-BE49-F238E27FC236}">
                <a16:creationId xmlns:a16="http://schemas.microsoft.com/office/drawing/2014/main" id="{674B2EA7-E624-4997-AC97-65F01903EBA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365D7B5-059A-4B98-8CD4-63F0CA1FF0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D6805E9-09CA-4CB2-925D-9BFF696DF9A9}" type="slidenum">
              <a:rPr lang="fr-FR" altLang="fr-FR">
                <a:latin typeface="Calibri" panose="020F0502020204030204" pitchFamily="34" charset="0"/>
              </a:rPr>
              <a:pPr/>
              <a:t>56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939617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Espace réservé de l'image des diapositives 1">
            <a:extLst>
              <a:ext uri="{FF2B5EF4-FFF2-40B4-BE49-F238E27FC236}">
                <a16:creationId xmlns:a16="http://schemas.microsoft.com/office/drawing/2014/main" id="{9C415B24-8818-4280-87C7-8EAF03F2B3A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0" name="Espace réservé des commentaires 2">
            <a:extLst>
              <a:ext uri="{FF2B5EF4-FFF2-40B4-BE49-F238E27FC236}">
                <a16:creationId xmlns:a16="http://schemas.microsoft.com/office/drawing/2014/main" id="{66FFF3F9-F21D-4DA7-98DA-83B58F1E39B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C416AD7-C515-45BA-BA63-D33AFAC980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9DF04CB-98A2-4E54-97D8-C764B47E21DD}" type="slidenum">
              <a:rPr lang="fr-FR" altLang="fr-FR">
                <a:latin typeface="Calibri" panose="020F0502020204030204" pitchFamily="34" charset="0"/>
              </a:rPr>
              <a:pPr/>
              <a:t>57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359091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Espace réservé de l'image des diapositives 1">
            <a:extLst>
              <a:ext uri="{FF2B5EF4-FFF2-40B4-BE49-F238E27FC236}">
                <a16:creationId xmlns:a16="http://schemas.microsoft.com/office/drawing/2014/main" id="{3A7E28B3-0894-4762-B894-A1B9C6BBC01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8" name="Espace réservé des commentaires 2">
            <a:extLst>
              <a:ext uri="{FF2B5EF4-FFF2-40B4-BE49-F238E27FC236}">
                <a16:creationId xmlns:a16="http://schemas.microsoft.com/office/drawing/2014/main" id="{71A0A209-6E2D-4032-B3D8-07FCC7A5DE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9F9B4073-D04D-4C7C-84B5-D6609A25E4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FB4046B-16FC-4DA9-8F06-B73CE25A3795}" type="slidenum">
              <a:rPr lang="fr-FR" altLang="fr-FR">
                <a:latin typeface="Calibri" panose="020F0502020204030204" pitchFamily="34" charset="0"/>
              </a:rPr>
              <a:pPr/>
              <a:t>58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340967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Espace réservé de l'image des diapositives 1">
            <a:extLst>
              <a:ext uri="{FF2B5EF4-FFF2-40B4-BE49-F238E27FC236}">
                <a16:creationId xmlns:a16="http://schemas.microsoft.com/office/drawing/2014/main" id="{20CDD448-C732-445A-9CF7-4BF65CA904A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6" name="Espace réservé des commentaires 2">
            <a:extLst>
              <a:ext uri="{FF2B5EF4-FFF2-40B4-BE49-F238E27FC236}">
                <a16:creationId xmlns:a16="http://schemas.microsoft.com/office/drawing/2014/main" id="{D05A86DD-C8EC-459C-8A17-09020C99884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6B54C9E-48C8-4309-A35A-F813DEE71E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00A4EF7-0845-43E5-AAD7-064E83D3FE92}" type="slidenum">
              <a:rPr lang="fr-FR" altLang="fr-FR">
                <a:latin typeface="Calibri" panose="020F0502020204030204" pitchFamily="34" charset="0"/>
              </a:rPr>
              <a:pPr/>
              <a:t>59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661648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Espace réservé de l'image des diapositives 1">
            <a:extLst>
              <a:ext uri="{FF2B5EF4-FFF2-40B4-BE49-F238E27FC236}">
                <a16:creationId xmlns:a16="http://schemas.microsoft.com/office/drawing/2014/main" id="{0E2F74FC-2AEC-4A71-915A-C1DD2ABD1AE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4" name="Espace réservé des commentaires 2">
            <a:extLst>
              <a:ext uri="{FF2B5EF4-FFF2-40B4-BE49-F238E27FC236}">
                <a16:creationId xmlns:a16="http://schemas.microsoft.com/office/drawing/2014/main" id="{BF62EE68-2E6C-44AC-95E9-772C92CCCD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349ACD1-7101-4857-A786-4A5BAF8EC7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30CEFFF-1B15-4D4A-B8B7-B155DE9A3CA9}" type="slidenum">
              <a:rPr lang="fr-FR" altLang="fr-FR">
                <a:latin typeface="Calibri" panose="020F0502020204030204" pitchFamily="34" charset="0"/>
              </a:rPr>
              <a:pPr/>
              <a:t>60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628951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Espace réservé de l'image des diapositives 1">
            <a:extLst>
              <a:ext uri="{FF2B5EF4-FFF2-40B4-BE49-F238E27FC236}">
                <a16:creationId xmlns:a16="http://schemas.microsoft.com/office/drawing/2014/main" id="{C6095437-BC8D-425A-9984-6299D02DFB0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2" name="Espace réservé des commentaires 2">
            <a:extLst>
              <a:ext uri="{FF2B5EF4-FFF2-40B4-BE49-F238E27FC236}">
                <a16:creationId xmlns:a16="http://schemas.microsoft.com/office/drawing/2014/main" id="{6C114590-18D2-47C7-857C-BB74039C70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6C2BD66-ADA6-4DEC-BFFB-815C529CB8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C5D00FC-AEED-41CE-89DA-0BFFA54DCF9F}" type="slidenum">
              <a:rPr lang="fr-FR" altLang="fr-FR">
                <a:latin typeface="Calibri" panose="020F0502020204030204" pitchFamily="34" charset="0"/>
              </a:rPr>
              <a:pPr/>
              <a:t>61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940963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Espace réservé de l'image des diapositives 1">
            <a:extLst>
              <a:ext uri="{FF2B5EF4-FFF2-40B4-BE49-F238E27FC236}">
                <a16:creationId xmlns:a16="http://schemas.microsoft.com/office/drawing/2014/main" id="{F179D04A-5C31-4970-B44D-0979234108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0" name="Espace réservé des commentaires 2">
            <a:extLst>
              <a:ext uri="{FF2B5EF4-FFF2-40B4-BE49-F238E27FC236}">
                <a16:creationId xmlns:a16="http://schemas.microsoft.com/office/drawing/2014/main" id="{38D1B837-8C8D-4FAB-892F-A496F26731E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03845C9-49CB-44BF-A40F-76135BBC99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623C68D-7BB0-41A1-9520-458E34C10FAA}" type="slidenum">
              <a:rPr lang="fr-FR" altLang="fr-FR">
                <a:latin typeface="Calibri" panose="020F0502020204030204" pitchFamily="34" charset="0"/>
              </a:rPr>
              <a:pPr/>
              <a:t>62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073544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Espace réservé de l'image des diapositives 1">
            <a:extLst>
              <a:ext uri="{FF2B5EF4-FFF2-40B4-BE49-F238E27FC236}">
                <a16:creationId xmlns:a16="http://schemas.microsoft.com/office/drawing/2014/main" id="{8FDC5DDD-72AC-44FC-96C6-4983AD67A12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8" name="Espace réservé des commentaires 2">
            <a:extLst>
              <a:ext uri="{FF2B5EF4-FFF2-40B4-BE49-F238E27FC236}">
                <a16:creationId xmlns:a16="http://schemas.microsoft.com/office/drawing/2014/main" id="{0C7E9DAA-4E83-4BB9-90B7-7F129C44E54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CF982A0-4D03-41D5-B6B2-158BD593A9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8874371-4C6B-47F7-810D-D6BA21DE3007}" type="slidenum">
              <a:rPr lang="fr-FR" altLang="fr-FR">
                <a:latin typeface="Calibri" panose="020F0502020204030204" pitchFamily="34" charset="0"/>
              </a:rPr>
              <a:pPr/>
              <a:t>63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42120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Espace réservé de l'image des diapositives 1">
            <a:extLst>
              <a:ext uri="{FF2B5EF4-FFF2-40B4-BE49-F238E27FC236}">
                <a16:creationId xmlns:a16="http://schemas.microsoft.com/office/drawing/2014/main" id="{C18D6421-0ABC-4FDA-BFA7-93F0CD41EE1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6" name="Espace réservé des commentaires 2">
            <a:extLst>
              <a:ext uri="{FF2B5EF4-FFF2-40B4-BE49-F238E27FC236}">
                <a16:creationId xmlns:a16="http://schemas.microsoft.com/office/drawing/2014/main" id="{D37BED41-4512-4D8E-B51C-9623770D6AD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C7C45F97-2040-4F53-91C0-4A26C6DA83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7B60F23-B2A5-4468-9427-BFF003C22B99}" type="slidenum">
              <a:rPr lang="fr-FR" altLang="fr-FR">
                <a:latin typeface="Calibri" panose="020F0502020204030204" pitchFamily="34" charset="0"/>
              </a:rPr>
              <a:pPr/>
              <a:t>64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649289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Espace réservé de l'image des diapositives 1">
            <a:extLst>
              <a:ext uri="{FF2B5EF4-FFF2-40B4-BE49-F238E27FC236}">
                <a16:creationId xmlns:a16="http://schemas.microsoft.com/office/drawing/2014/main" id="{28A282EB-D3CF-4868-B1A8-5BBA262259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4" name="Espace réservé des commentaires 2">
            <a:extLst>
              <a:ext uri="{FF2B5EF4-FFF2-40B4-BE49-F238E27FC236}">
                <a16:creationId xmlns:a16="http://schemas.microsoft.com/office/drawing/2014/main" id="{0C85CF8D-7F6F-4F0F-A903-C6D6C3F218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C8DE796-6009-49BA-BAA6-BDD99A88AB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1280B59-66D3-44E2-89AB-4E604F888AF6}" type="slidenum">
              <a:rPr lang="fr-FR" altLang="fr-FR">
                <a:latin typeface="Calibri" panose="020F0502020204030204" pitchFamily="34" charset="0"/>
              </a:rPr>
              <a:pPr/>
              <a:t>65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069559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Espace réservé de l'image des diapositives 1">
            <a:extLst>
              <a:ext uri="{FF2B5EF4-FFF2-40B4-BE49-F238E27FC236}">
                <a16:creationId xmlns:a16="http://schemas.microsoft.com/office/drawing/2014/main" id="{F854DBB0-FC94-46E9-9BD7-F1A4B810027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2" name="Espace réservé des commentaires 2">
            <a:extLst>
              <a:ext uri="{FF2B5EF4-FFF2-40B4-BE49-F238E27FC236}">
                <a16:creationId xmlns:a16="http://schemas.microsoft.com/office/drawing/2014/main" id="{C0CFC008-11C1-467B-9C97-D7B27A9405C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1966DA4-7CF1-4ED0-A474-922A57C67C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A86A460-D983-41AB-856A-DD5006E55736}" type="slidenum">
              <a:rPr lang="fr-FR" altLang="fr-FR">
                <a:latin typeface="Calibri" panose="020F0502020204030204" pitchFamily="34" charset="0"/>
              </a:rPr>
              <a:pPr/>
              <a:t>66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968343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Espace réservé de l'image des diapositives 1">
            <a:extLst>
              <a:ext uri="{FF2B5EF4-FFF2-40B4-BE49-F238E27FC236}">
                <a16:creationId xmlns:a16="http://schemas.microsoft.com/office/drawing/2014/main" id="{F492F3E4-3973-4AF1-906D-4826825BF79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0" name="Espace réservé des commentaires 2">
            <a:extLst>
              <a:ext uri="{FF2B5EF4-FFF2-40B4-BE49-F238E27FC236}">
                <a16:creationId xmlns:a16="http://schemas.microsoft.com/office/drawing/2014/main" id="{3654D2A9-D883-4261-93F6-67B2C021B7C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D18EE5-5690-499C-80AC-101EAD3560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ED6B7D0-E4BE-4B95-A19F-BE033DDD84F1}" type="slidenum">
              <a:rPr lang="fr-FR" altLang="fr-FR">
                <a:latin typeface="Calibri" panose="020F0502020204030204" pitchFamily="34" charset="0"/>
              </a:rPr>
              <a:pPr/>
              <a:t>67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4028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Espace réservé de l'image des diapositives 1">
            <a:extLst>
              <a:ext uri="{FF2B5EF4-FFF2-40B4-BE49-F238E27FC236}">
                <a16:creationId xmlns:a16="http://schemas.microsoft.com/office/drawing/2014/main" id="{EAD57837-D65A-4C4A-BBE3-3EC87378560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2578" name="Espace réservé des commentaires 2">
            <a:extLst>
              <a:ext uri="{FF2B5EF4-FFF2-40B4-BE49-F238E27FC236}">
                <a16:creationId xmlns:a16="http://schemas.microsoft.com/office/drawing/2014/main" id="{DD81898F-473B-4AFF-A3D9-1F6468B06FD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BA32973-EE33-4345-83C6-BA7E8250DF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B40D173-2826-4351-9F31-B1DBF422714B}" type="slidenum">
              <a:rPr lang="fr-FR" altLang="fr-FR">
                <a:latin typeface="Calibri" panose="020F0502020204030204" pitchFamily="34" charset="0"/>
              </a:rPr>
              <a:pPr/>
              <a:t>68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023566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Espace réservé de l'image des diapositives 1">
            <a:extLst>
              <a:ext uri="{FF2B5EF4-FFF2-40B4-BE49-F238E27FC236}">
                <a16:creationId xmlns:a16="http://schemas.microsoft.com/office/drawing/2014/main" id="{DE9C26D9-C8AF-418C-BED0-9DB134B282F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6" name="Espace réservé des commentaires 2">
            <a:extLst>
              <a:ext uri="{FF2B5EF4-FFF2-40B4-BE49-F238E27FC236}">
                <a16:creationId xmlns:a16="http://schemas.microsoft.com/office/drawing/2014/main" id="{52463B23-CB7D-4AD5-8F6B-91276829137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27A3AEE-47BE-4829-8CED-D522263CC0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B2AF362-6DB2-47FD-813C-C3F575FDE767}" type="slidenum">
              <a:rPr lang="fr-FR" altLang="fr-FR">
                <a:latin typeface="Calibri" panose="020F0502020204030204" pitchFamily="34" charset="0"/>
              </a:rPr>
              <a:pPr/>
              <a:t>69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728265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Espace réservé de l'image des diapositives 1">
            <a:extLst>
              <a:ext uri="{FF2B5EF4-FFF2-40B4-BE49-F238E27FC236}">
                <a16:creationId xmlns:a16="http://schemas.microsoft.com/office/drawing/2014/main" id="{D46B621F-9987-4D58-9630-1C739510C21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6674" name="Espace réservé des commentaires 2">
            <a:extLst>
              <a:ext uri="{FF2B5EF4-FFF2-40B4-BE49-F238E27FC236}">
                <a16:creationId xmlns:a16="http://schemas.microsoft.com/office/drawing/2014/main" id="{DB808281-C824-4AD9-AF90-1B77A64D066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C9CCA598-80FC-4A8F-AC43-E893601827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D7CC58E-E034-4AFA-95E0-8911C20EB42F}" type="slidenum">
              <a:rPr lang="fr-FR" altLang="fr-FR">
                <a:latin typeface="Calibri" panose="020F0502020204030204" pitchFamily="34" charset="0"/>
              </a:rPr>
              <a:pPr/>
              <a:t>70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9809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Espace réservé de l'image des diapositives 1">
            <a:extLst>
              <a:ext uri="{FF2B5EF4-FFF2-40B4-BE49-F238E27FC236}">
                <a16:creationId xmlns:a16="http://schemas.microsoft.com/office/drawing/2014/main" id="{6E926023-B2E2-443B-9727-7F017E9478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8722" name="Espace réservé des commentaires 2">
            <a:extLst>
              <a:ext uri="{FF2B5EF4-FFF2-40B4-BE49-F238E27FC236}">
                <a16:creationId xmlns:a16="http://schemas.microsoft.com/office/drawing/2014/main" id="{6A601D46-0D4E-4851-A8FB-E40E32B746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A71E73B-5D1F-4C07-90A3-91683800FF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71B4D36-E4BD-4005-8FFD-C733D66D0191}" type="slidenum">
              <a:rPr lang="fr-FR" altLang="fr-FR">
                <a:latin typeface="Calibri" panose="020F0502020204030204" pitchFamily="34" charset="0"/>
              </a:rPr>
              <a:pPr/>
              <a:t>71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051567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Espace réservé de l'image des diapositives 1">
            <a:extLst>
              <a:ext uri="{FF2B5EF4-FFF2-40B4-BE49-F238E27FC236}">
                <a16:creationId xmlns:a16="http://schemas.microsoft.com/office/drawing/2014/main" id="{1410D968-28F8-42EB-8EFD-16990EE4724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0" name="Espace réservé des commentaires 2">
            <a:extLst>
              <a:ext uri="{FF2B5EF4-FFF2-40B4-BE49-F238E27FC236}">
                <a16:creationId xmlns:a16="http://schemas.microsoft.com/office/drawing/2014/main" id="{A07AE28E-EFD4-45C8-BBAE-A530395EF0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0196507-2AD5-4827-A0F2-30DCAA18B2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2E63F39-8490-4232-9C69-FF4AFEDB041D}" type="slidenum">
              <a:rPr lang="fr-FR" altLang="fr-FR">
                <a:latin typeface="Calibri" panose="020F0502020204030204" pitchFamily="34" charset="0"/>
              </a:rPr>
              <a:pPr/>
              <a:t>72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258788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Espace réservé de l'image des diapositives 1">
            <a:extLst>
              <a:ext uri="{FF2B5EF4-FFF2-40B4-BE49-F238E27FC236}">
                <a16:creationId xmlns:a16="http://schemas.microsoft.com/office/drawing/2014/main" id="{885E2F5D-1E3E-42B3-B151-02062C5273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2818" name="Espace réservé des commentaires 2">
            <a:extLst>
              <a:ext uri="{FF2B5EF4-FFF2-40B4-BE49-F238E27FC236}">
                <a16:creationId xmlns:a16="http://schemas.microsoft.com/office/drawing/2014/main" id="{234BFD3F-DA79-4E67-945F-F025133F55E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E6AE4F0-AA53-4E2B-8387-56E1559AE8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8F61037-3E23-4101-B221-EF8FFAE599BE}" type="slidenum">
              <a:rPr lang="fr-FR" altLang="fr-FR">
                <a:latin typeface="Calibri" panose="020F0502020204030204" pitchFamily="34" charset="0"/>
              </a:rPr>
              <a:pPr/>
              <a:t>73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329653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Espace réservé de l'image des diapositives 1">
            <a:extLst>
              <a:ext uri="{FF2B5EF4-FFF2-40B4-BE49-F238E27FC236}">
                <a16:creationId xmlns:a16="http://schemas.microsoft.com/office/drawing/2014/main" id="{40F6895C-A99D-4544-B71F-8E9AFC41AF6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4866" name="Espace réservé des commentaires 2">
            <a:extLst>
              <a:ext uri="{FF2B5EF4-FFF2-40B4-BE49-F238E27FC236}">
                <a16:creationId xmlns:a16="http://schemas.microsoft.com/office/drawing/2014/main" id="{065405B3-CDBF-4087-945F-8E08B86AFCB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6483F59-9E3D-4A37-A49A-D001AD4FC1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D0A2B60-282F-4310-8342-7A0B8FE316CD}" type="slidenum">
              <a:rPr lang="fr-FR" altLang="fr-FR">
                <a:latin typeface="Calibri" panose="020F0502020204030204" pitchFamily="34" charset="0"/>
              </a:rPr>
              <a:pPr/>
              <a:t>74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601623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3" name="Espace réservé de l'image des diapositives 1">
            <a:extLst>
              <a:ext uri="{FF2B5EF4-FFF2-40B4-BE49-F238E27FC236}">
                <a16:creationId xmlns:a16="http://schemas.microsoft.com/office/drawing/2014/main" id="{1F103E12-FF72-419F-915F-292D0691FB1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6914" name="Espace réservé des commentaires 2">
            <a:extLst>
              <a:ext uri="{FF2B5EF4-FFF2-40B4-BE49-F238E27FC236}">
                <a16:creationId xmlns:a16="http://schemas.microsoft.com/office/drawing/2014/main" id="{5E057764-4188-4ED0-938B-084F8C30744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0F60C0C-000E-43C4-BD23-7EA7EDF71D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EBC4A4A-1763-4C88-A328-A55500E78CE5}" type="slidenum">
              <a:rPr lang="fr-FR" altLang="fr-FR">
                <a:latin typeface="Calibri" panose="020F0502020204030204" pitchFamily="34" charset="0"/>
              </a:rPr>
              <a:pPr/>
              <a:t>75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367883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1" name="Espace réservé de l'image des diapositives 1">
            <a:extLst>
              <a:ext uri="{FF2B5EF4-FFF2-40B4-BE49-F238E27FC236}">
                <a16:creationId xmlns:a16="http://schemas.microsoft.com/office/drawing/2014/main" id="{6F641C25-1621-4451-9012-9C73C60126B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8962" name="Espace réservé des commentaires 2">
            <a:extLst>
              <a:ext uri="{FF2B5EF4-FFF2-40B4-BE49-F238E27FC236}">
                <a16:creationId xmlns:a16="http://schemas.microsoft.com/office/drawing/2014/main" id="{CB06CCC3-E053-46AC-94D2-5EFF933190B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BDA729C3-7DAB-4A10-A8C3-ED378DBE20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BA129B1-69A3-41A6-B52C-EB2E4EA1205F}" type="slidenum">
              <a:rPr lang="fr-FR" altLang="fr-FR">
                <a:latin typeface="Calibri" panose="020F0502020204030204" pitchFamily="34" charset="0"/>
              </a:rPr>
              <a:pPr/>
              <a:t>76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307058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09" name="Espace réservé de l'image des diapositives 1">
            <a:extLst>
              <a:ext uri="{FF2B5EF4-FFF2-40B4-BE49-F238E27FC236}">
                <a16:creationId xmlns:a16="http://schemas.microsoft.com/office/drawing/2014/main" id="{386B1398-6DB2-4DBE-A51B-742E0CBB16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1010" name="Espace réservé des commentaires 2">
            <a:extLst>
              <a:ext uri="{FF2B5EF4-FFF2-40B4-BE49-F238E27FC236}">
                <a16:creationId xmlns:a16="http://schemas.microsoft.com/office/drawing/2014/main" id="{86D120B4-3CD0-4CF0-880A-D1E0A917534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28CEDB9-50FB-466B-AB45-1F46850E35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C161533-BDD7-4AEC-83D5-FF679B5C8372}" type="slidenum">
              <a:rPr lang="fr-FR" altLang="fr-FR">
                <a:latin typeface="Calibri" panose="020F0502020204030204" pitchFamily="34" charset="0"/>
              </a:rPr>
              <a:pPr/>
              <a:t>77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204243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7" name="Espace réservé de l'image des diapositives 1">
            <a:extLst>
              <a:ext uri="{FF2B5EF4-FFF2-40B4-BE49-F238E27FC236}">
                <a16:creationId xmlns:a16="http://schemas.microsoft.com/office/drawing/2014/main" id="{F94654BD-030B-4551-BBA4-8FF74353B2C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3058" name="Espace réservé des commentaires 2">
            <a:extLst>
              <a:ext uri="{FF2B5EF4-FFF2-40B4-BE49-F238E27FC236}">
                <a16:creationId xmlns:a16="http://schemas.microsoft.com/office/drawing/2014/main" id="{5CBBC820-8E0F-4C5E-B97B-D07A0FC76DE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F81A5F-0711-4201-A7DD-8FF27FEEEF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EDFB03A-3AA5-48D4-BCEF-37516095BBAD}" type="slidenum">
              <a:rPr lang="fr-FR" altLang="fr-FR">
                <a:latin typeface="Calibri" panose="020F0502020204030204" pitchFamily="34" charset="0"/>
              </a:rPr>
              <a:pPr/>
              <a:t>78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64954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5" name="Espace réservé de l'image des diapositives 1">
            <a:extLst>
              <a:ext uri="{FF2B5EF4-FFF2-40B4-BE49-F238E27FC236}">
                <a16:creationId xmlns:a16="http://schemas.microsoft.com/office/drawing/2014/main" id="{16B6E6E9-9FE9-455D-ADA4-28EFCDC19FB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5106" name="Espace réservé des commentaires 2">
            <a:extLst>
              <a:ext uri="{FF2B5EF4-FFF2-40B4-BE49-F238E27FC236}">
                <a16:creationId xmlns:a16="http://schemas.microsoft.com/office/drawing/2014/main" id="{1632FAA5-BFD0-4EBD-A50C-77A555CDFDC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A05B9F0-E56B-4FD6-A329-7CE45822A2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FA714A4-4C33-456C-B962-264B8F1B013F}" type="slidenum">
              <a:rPr lang="fr-FR" altLang="fr-FR">
                <a:latin typeface="Calibri" panose="020F0502020204030204" pitchFamily="34" charset="0"/>
              </a:rPr>
              <a:pPr/>
              <a:t>79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906138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3" name="Espace réservé de l'image des diapositives 1">
            <a:extLst>
              <a:ext uri="{FF2B5EF4-FFF2-40B4-BE49-F238E27FC236}">
                <a16:creationId xmlns:a16="http://schemas.microsoft.com/office/drawing/2014/main" id="{542DE44F-DC00-4AE5-8E60-EA031517677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7154" name="Espace réservé des commentaires 2">
            <a:extLst>
              <a:ext uri="{FF2B5EF4-FFF2-40B4-BE49-F238E27FC236}">
                <a16:creationId xmlns:a16="http://schemas.microsoft.com/office/drawing/2014/main" id="{9EFBDCCE-C059-4B51-A649-FC32DF4145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B53DEEC-C962-426E-BEC3-9C855488EF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31B036E-36F6-4136-8779-7C77D54B93C8}" type="slidenum">
              <a:rPr lang="fr-FR" altLang="fr-FR">
                <a:latin typeface="Calibri" panose="020F0502020204030204" pitchFamily="34" charset="0"/>
              </a:rPr>
              <a:pPr/>
              <a:t>80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015333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1" name="Espace réservé de l'image des diapositives 1">
            <a:extLst>
              <a:ext uri="{FF2B5EF4-FFF2-40B4-BE49-F238E27FC236}">
                <a16:creationId xmlns:a16="http://schemas.microsoft.com/office/drawing/2014/main" id="{6FD5E6CE-BCAE-4A8C-A461-186217DD245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9202" name="Espace réservé des commentaires 2">
            <a:extLst>
              <a:ext uri="{FF2B5EF4-FFF2-40B4-BE49-F238E27FC236}">
                <a16:creationId xmlns:a16="http://schemas.microsoft.com/office/drawing/2014/main" id="{5C597ED6-974C-4887-9FFC-AE63E9A69A8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3AEFA2A-B40F-4519-B845-438D995E06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B579FA7-AC51-4F4A-9586-9ECEE417C400}" type="slidenum">
              <a:rPr lang="fr-FR" altLang="fr-FR">
                <a:latin typeface="Calibri" panose="020F0502020204030204" pitchFamily="34" charset="0"/>
              </a:rPr>
              <a:pPr/>
              <a:t>81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395540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49" name="Espace réservé de l'image des diapositives 1">
            <a:extLst>
              <a:ext uri="{FF2B5EF4-FFF2-40B4-BE49-F238E27FC236}">
                <a16:creationId xmlns:a16="http://schemas.microsoft.com/office/drawing/2014/main" id="{2AA0E250-8ED2-4374-936A-0CEAE59A863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1250" name="Espace réservé des commentaires 2">
            <a:extLst>
              <a:ext uri="{FF2B5EF4-FFF2-40B4-BE49-F238E27FC236}">
                <a16:creationId xmlns:a16="http://schemas.microsoft.com/office/drawing/2014/main" id="{A9BA1E6F-D288-45B1-87AA-BC89A7BDBDF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145742C1-ACD5-4CA3-A267-73E1A3F2B5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5624138-5F5B-42CF-BDEF-EAE382086E93}" type="slidenum">
              <a:rPr lang="fr-FR" altLang="fr-FR">
                <a:latin typeface="Calibri" panose="020F0502020204030204" pitchFamily="34" charset="0"/>
              </a:rPr>
              <a:pPr/>
              <a:t>82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163477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Espace réservé de l'image des diapositives 1">
            <a:extLst>
              <a:ext uri="{FF2B5EF4-FFF2-40B4-BE49-F238E27FC236}">
                <a16:creationId xmlns:a16="http://schemas.microsoft.com/office/drawing/2014/main" id="{14310734-3F94-48E8-9033-A9DFAD07C88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3298" name="Espace réservé des commentaires 2">
            <a:extLst>
              <a:ext uri="{FF2B5EF4-FFF2-40B4-BE49-F238E27FC236}">
                <a16:creationId xmlns:a16="http://schemas.microsoft.com/office/drawing/2014/main" id="{413D48D9-8C71-42CB-9A0D-32C12068A82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C20904-340E-4E6C-858C-3B79AE364C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02DA0FC-E5D0-4AC1-923C-2673E6B13240}" type="slidenum">
              <a:rPr lang="fr-FR" altLang="fr-FR">
                <a:latin typeface="Calibri" panose="020F0502020204030204" pitchFamily="34" charset="0"/>
              </a:rPr>
              <a:pPr/>
              <a:t>83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610820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Espace réservé de l'image des diapositives 1">
            <a:extLst>
              <a:ext uri="{FF2B5EF4-FFF2-40B4-BE49-F238E27FC236}">
                <a16:creationId xmlns:a16="http://schemas.microsoft.com/office/drawing/2014/main" id="{95FBD74D-EB1E-4BFB-B500-92CE206C58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5346" name="Espace réservé des commentaires 2">
            <a:extLst>
              <a:ext uri="{FF2B5EF4-FFF2-40B4-BE49-F238E27FC236}">
                <a16:creationId xmlns:a16="http://schemas.microsoft.com/office/drawing/2014/main" id="{389C7FEA-8841-4AB2-A88D-A49915BBBE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C6491F0-F165-4941-9FC8-79C7CCDDEC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F79D113-E620-410B-89B3-66DBC4A4EF94}" type="slidenum">
              <a:rPr lang="fr-FR" altLang="fr-FR">
                <a:latin typeface="Calibri" panose="020F0502020204030204" pitchFamily="34" charset="0"/>
              </a:rPr>
              <a:pPr/>
              <a:t>84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231630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3" name="Espace réservé de l'image des diapositives 1">
            <a:extLst>
              <a:ext uri="{FF2B5EF4-FFF2-40B4-BE49-F238E27FC236}">
                <a16:creationId xmlns:a16="http://schemas.microsoft.com/office/drawing/2014/main" id="{C17D843C-CF07-4A8F-A802-DA61B747BE1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7394" name="Espace réservé des commentaires 2">
            <a:extLst>
              <a:ext uri="{FF2B5EF4-FFF2-40B4-BE49-F238E27FC236}">
                <a16:creationId xmlns:a16="http://schemas.microsoft.com/office/drawing/2014/main" id="{9034A585-0A29-4499-BA7A-DBB07977826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6C4EEC0-1456-41F8-B777-BAB2610934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8794333-469B-4E10-BBE9-C23DE2AE6BB4}" type="slidenum">
              <a:rPr lang="fr-FR" altLang="fr-FR">
                <a:latin typeface="Calibri" panose="020F0502020204030204" pitchFamily="34" charset="0"/>
              </a:rPr>
              <a:pPr/>
              <a:t>85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491896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1" name="Espace réservé de l'image des diapositives 1">
            <a:extLst>
              <a:ext uri="{FF2B5EF4-FFF2-40B4-BE49-F238E27FC236}">
                <a16:creationId xmlns:a16="http://schemas.microsoft.com/office/drawing/2014/main" id="{72261FF2-5612-4A3E-845B-230476A5441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9442" name="Espace réservé des commentaires 2">
            <a:extLst>
              <a:ext uri="{FF2B5EF4-FFF2-40B4-BE49-F238E27FC236}">
                <a16:creationId xmlns:a16="http://schemas.microsoft.com/office/drawing/2014/main" id="{0CACA568-4C38-4091-A821-9045C4C072E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8B2EA95-3FF0-4B40-99AC-FE338E3E5D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E57BE04-E171-4177-9E6F-1EBFD3B7C9B1}" type="slidenum">
              <a:rPr lang="fr-FR" altLang="fr-FR">
                <a:latin typeface="Calibri" panose="020F0502020204030204" pitchFamily="34" charset="0"/>
              </a:rPr>
              <a:pPr/>
              <a:t>86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77828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89" name="Espace réservé de l'image des diapositives 1">
            <a:extLst>
              <a:ext uri="{FF2B5EF4-FFF2-40B4-BE49-F238E27FC236}">
                <a16:creationId xmlns:a16="http://schemas.microsoft.com/office/drawing/2014/main" id="{0484838A-0CB6-4582-8B6D-B3E44D78BA0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1490" name="Espace réservé des commentaires 2">
            <a:extLst>
              <a:ext uri="{FF2B5EF4-FFF2-40B4-BE49-F238E27FC236}">
                <a16:creationId xmlns:a16="http://schemas.microsoft.com/office/drawing/2014/main" id="{7A3F7E0A-1414-4FD0-853C-3D00D39A34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F0674EB-A840-4467-AAB5-B43EB0AED0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5FE728E-3C18-46E0-BA64-533573B1D007}" type="slidenum">
              <a:rPr lang="fr-FR" altLang="fr-FR">
                <a:latin typeface="Calibri" panose="020F0502020204030204" pitchFamily="34" charset="0"/>
              </a:rPr>
              <a:pPr/>
              <a:t>87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596437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7" name="Espace réservé de l'image des diapositives 1">
            <a:extLst>
              <a:ext uri="{FF2B5EF4-FFF2-40B4-BE49-F238E27FC236}">
                <a16:creationId xmlns:a16="http://schemas.microsoft.com/office/drawing/2014/main" id="{35EB1455-B07D-4D1D-B9A4-94310D57477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3538" name="Espace réservé des commentaires 2">
            <a:extLst>
              <a:ext uri="{FF2B5EF4-FFF2-40B4-BE49-F238E27FC236}">
                <a16:creationId xmlns:a16="http://schemas.microsoft.com/office/drawing/2014/main" id="{13BF8B11-8A4C-4548-BF8D-5EB3C29AB7A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B4060E2D-CE73-4C34-8355-EC3C0EA141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0E19FA5-5E9C-42F6-87F0-02828F0F9968}" type="slidenum">
              <a:rPr lang="fr-FR" altLang="fr-FR">
                <a:latin typeface="Calibri" panose="020F0502020204030204" pitchFamily="34" charset="0"/>
              </a:rPr>
              <a:pPr/>
              <a:t>88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031817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5" name="Espace réservé de l'image des diapositives 1">
            <a:extLst>
              <a:ext uri="{FF2B5EF4-FFF2-40B4-BE49-F238E27FC236}">
                <a16:creationId xmlns:a16="http://schemas.microsoft.com/office/drawing/2014/main" id="{2F8711F5-B36F-4348-91FB-46248AC8CD8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5586" name="Espace réservé des commentaires 2">
            <a:extLst>
              <a:ext uri="{FF2B5EF4-FFF2-40B4-BE49-F238E27FC236}">
                <a16:creationId xmlns:a16="http://schemas.microsoft.com/office/drawing/2014/main" id="{9B2377D2-0ABB-48CF-848D-AFC70EC8AE3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38567EB-7FC9-48A1-8AB0-B4952E5651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068D6A0-1A95-4D97-A3E2-9446D683F204}" type="slidenum">
              <a:rPr lang="fr-FR" altLang="fr-FR">
                <a:latin typeface="Calibri" panose="020F0502020204030204" pitchFamily="34" charset="0"/>
              </a:rPr>
              <a:pPr/>
              <a:t>89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878696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3" name="Espace réservé de l'image des diapositives 1">
            <a:extLst>
              <a:ext uri="{FF2B5EF4-FFF2-40B4-BE49-F238E27FC236}">
                <a16:creationId xmlns:a16="http://schemas.microsoft.com/office/drawing/2014/main" id="{10255D63-FD30-41D0-96C3-47786843A18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7634" name="Espace réservé des commentaires 2">
            <a:extLst>
              <a:ext uri="{FF2B5EF4-FFF2-40B4-BE49-F238E27FC236}">
                <a16:creationId xmlns:a16="http://schemas.microsoft.com/office/drawing/2014/main" id="{2FF77243-1BC5-4CCC-BAFD-34BBA7A47CE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20E60C7-38C5-4003-94C8-5050540536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847EAD6-2004-4952-91D1-DA2188BE8A16}" type="slidenum">
              <a:rPr lang="fr-FR" altLang="fr-FR">
                <a:latin typeface="Calibri" panose="020F0502020204030204" pitchFamily="34" charset="0"/>
              </a:rPr>
              <a:pPr/>
              <a:t>90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407011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1" name="Espace réservé de l'image des diapositives 1">
            <a:extLst>
              <a:ext uri="{FF2B5EF4-FFF2-40B4-BE49-F238E27FC236}">
                <a16:creationId xmlns:a16="http://schemas.microsoft.com/office/drawing/2014/main" id="{967DDDE0-77F1-495B-B9AD-E310C5911F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9682" name="Espace réservé des commentaires 2">
            <a:extLst>
              <a:ext uri="{FF2B5EF4-FFF2-40B4-BE49-F238E27FC236}">
                <a16:creationId xmlns:a16="http://schemas.microsoft.com/office/drawing/2014/main" id="{872F2674-281A-4F40-9290-6B24CC58E15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041AE36-E01C-41BA-8224-7C43E88033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479860C-A8A0-4A5C-80DD-257A6CEA0D97}" type="slidenum">
              <a:rPr lang="fr-FR" altLang="fr-FR">
                <a:latin typeface="Calibri" panose="020F0502020204030204" pitchFamily="34" charset="0"/>
              </a:rPr>
              <a:pPr/>
              <a:t>91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209581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29" name="Espace réservé de l'image des diapositives 1">
            <a:extLst>
              <a:ext uri="{FF2B5EF4-FFF2-40B4-BE49-F238E27FC236}">
                <a16:creationId xmlns:a16="http://schemas.microsoft.com/office/drawing/2014/main" id="{FD33B6EA-F43D-44B0-B9FB-966405E25F8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1730" name="Espace réservé des commentaires 2">
            <a:extLst>
              <a:ext uri="{FF2B5EF4-FFF2-40B4-BE49-F238E27FC236}">
                <a16:creationId xmlns:a16="http://schemas.microsoft.com/office/drawing/2014/main" id="{87ED8934-839C-4AA3-87B4-1CB5578048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2E2B6B3-A043-40DB-99D6-41016A709C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A81A9CC-A022-4116-8BA0-50A84A7A5FA0}" type="slidenum">
              <a:rPr lang="fr-FR" altLang="fr-FR">
                <a:latin typeface="Calibri" panose="020F0502020204030204" pitchFamily="34" charset="0"/>
              </a:rPr>
              <a:pPr/>
              <a:t>92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170756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7" name="Espace réservé de l'image des diapositives 1">
            <a:extLst>
              <a:ext uri="{FF2B5EF4-FFF2-40B4-BE49-F238E27FC236}">
                <a16:creationId xmlns:a16="http://schemas.microsoft.com/office/drawing/2014/main" id="{0C5421BC-F142-455F-881D-7BE8654ECE3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3778" name="Espace réservé des commentaires 2">
            <a:extLst>
              <a:ext uri="{FF2B5EF4-FFF2-40B4-BE49-F238E27FC236}">
                <a16:creationId xmlns:a16="http://schemas.microsoft.com/office/drawing/2014/main" id="{DAD5FEC9-72B0-4161-91FD-42A38A07DA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08282EAE-64AF-461D-92D5-DC7D5D700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2FB4F02-DB53-4CAD-8103-8C48773BC528}" type="slidenum">
              <a:rPr lang="fr-FR" altLang="fr-FR">
                <a:latin typeface="Calibri" panose="020F0502020204030204" pitchFamily="34" charset="0"/>
              </a:rPr>
              <a:pPr/>
              <a:t>93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848589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5" name="Espace réservé de l'image des diapositives 1">
            <a:extLst>
              <a:ext uri="{FF2B5EF4-FFF2-40B4-BE49-F238E27FC236}">
                <a16:creationId xmlns:a16="http://schemas.microsoft.com/office/drawing/2014/main" id="{5C3BF14E-430E-4334-BA87-1FB57CE04DF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826" name="Espace réservé des commentaires 2">
            <a:extLst>
              <a:ext uri="{FF2B5EF4-FFF2-40B4-BE49-F238E27FC236}">
                <a16:creationId xmlns:a16="http://schemas.microsoft.com/office/drawing/2014/main" id="{375641CA-5A12-427B-9F3A-A9FBBE7A00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A9D05A7C-C53E-4CAC-AF3F-5BFB3880CA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FAFD8BD-4256-4F01-8809-3E12FF5750AF}" type="slidenum">
              <a:rPr lang="fr-FR" altLang="fr-FR">
                <a:latin typeface="Calibri" panose="020F0502020204030204" pitchFamily="34" charset="0"/>
              </a:rPr>
              <a:pPr/>
              <a:t>94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077967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Espace réservé de l'image des diapositives 1">
            <a:extLst>
              <a:ext uri="{FF2B5EF4-FFF2-40B4-BE49-F238E27FC236}">
                <a16:creationId xmlns:a16="http://schemas.microsoft.com/office/drawing/2014/main" id="{A0E77583-44EB-4B4C-84C9-654220477B8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7874" name="Espace réservé des commentaires 2">
            <a:extLst>
              <a:ext uri="{FF2B5EF4-FFF2-40B4-BE49-F238E27FC236}">
                <a16:creationId xmlns:a16="http://schemas.microsoft.com/office/drawing/2014/main" id="{950EA45B-C00F-4326-BBAD-32F0533DDF6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E1132454-2782-4D04-AA1E-D214C96CD3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FE67C95-25F3-4E12-BC18-4A2D5BCFC2B8}" type="slidenum">
              <a:rPr lang="fr-FR" altLang="fr-FR">
                <a:latin typeface="Calibri" panose="020F0502020204030204" pitchFamily="34" charset="0"/>
              </a:rPr>
              <a:pPr/>
              <a:t>95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348039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1" name="Espace réservé de l'image des diapositives 1">
            <a:extLst>
              <a:ext uri="{FF2B5EF4-FFF2-40B4-BE49-F238E27FC236}">
                <a16:creationId xmlns:a16="http://schemas.microsoft.com/office/drawing/2014/main" id="{AFEA8C28-1781-46ED-A419-478F327DB8E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9922" name="Espace réservé des commentaires 2">
            <a:extLst>
              <a:ext uri="{FF2B5EF4-FFF2-40B4-BE49-F238E27FC236}">
                <a16:creationId xmlns:a16="http://schemas.microsoft.com/office/drawing/2014/main" id="{8D298C1F-7D46-43C1-8D9C-EEAE0C75546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57ECA639-A830-4006-B046-F4C1A06988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32E1BDB-9411-48FF-A231-2B454195C525}" type="slidenum">
              <a:rPr lang="fr-FR" altLang="fr-FR">
                <a:latin typeface="Calibri" panose="020F0502020204030204" pitchFamily="34" charset="0"/>
              </a:rPr>
              <a:pPr/>
              <a:t>96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82304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69" name="Espace réservé de l'image des diapositives 1">
            <a:extLst>
              <a:ext uri="{FF2B5EF4-FFF2-40B4-BE49-F238E27FC236}">
                <a16:creationId xmlns:a16="http://schemas.microsoft.com/office/drawing/2014/main" id="{BC206695-37F0-439A-8E38-9E6F06717C9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1970" name="Espace réservé des commentaires 2">
            <a:extLst>
              <a:ext uri="{FF2B5EF4-FFF2-40B4-BE49-F238E27FC236}">
                <a16:creationId xmlns:a16="http://schemas.microsoft.com/office/drawing/2014/main" id="{FADBED08-6582-41EC-8C3F-0CEDC67808F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AA2C9F5C-4C63-4210-9CC5-6974A6809A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04F93F8-94BF-432F-891E-64CB024C63F0}" type="slidenum">
              <a:rPr lang="fr-FR" altLang="fr-FR">
                <a:latin typeface="Calibri" panose="020F0502020204030204" pitchFamily="34" charset="0"/>
              </a:rPr>
              <a:pPr/>
              <a:t>97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927523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7" name="Espace réservé de l'image des diapositives 1">
            <a:extLst>
              <a:ext uri="{FF2B5EF4-FFF2-40B4-BE49-F238E27FC236}">
                <a16:creationId xmlns:a16="http://schemas.microsoft.com/office/drawing/2014/main" id="{AE8587E1-03D4-40A7-BEAA-9B55D03EF79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4018" name="Espace réservé des commentaires 2">
            <a:extLst>
              <a:ext uri="{FF2B5EF4-FFF2-40B4-BE49-F238E27FC236}">
                <a16:creationId xmlns:a16="http://schemas.microsoft.com/office/drawing/2014/main" id="{EA76E7EE-8C2F-46A8-A51B-CEC2A820761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A91A2129-5814-492A-B3BF-DD73948758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634B82A-ABC3-43FC-ACC5-351B6DF7A58A}" type="slidenum">
              <a:rPr lang="fr-FR" altLang="fr-FR">
                <a:latin typeface="Calibri" panose="020F0502020204030204" pitchFamily="34" charset="0"/>
              </a:rPr>
              <a:pPr/>
              <a:t>98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320795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5" name="Espace réservé de l'image des diapositives 1">
            <a:extLst>
              <a:ext uri="{FF2B5EF4-FFF2-40B4-BE49-F238E27FC236}">
                <a16:creationId xmlns:a16="http://schemas.microsoft.com/office/drawing/2014/main" id="{468C7F1E-9693-48A7-99A0-F408D4F2357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6066" name="Espace réservé des commentaires 2">
            <a:extLst>
              <a:ext uri="{FF2B5EF4-FFF2-40B4-BE49-F238E27FC236}">
                <a16:creationId xmlns:a16="http://schemas.microsoft.com/office/drawing/2014/main" id="{D02AFE0C-E72F-4E42-8E7D-F9D2FC99740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A6B881C9-C46C-4AB6-BBA1-21CE723793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E6ED1EA-A94B-4989-9991-0FD0847534E2}" type="slidenum">
              <a:rPr lang="fr-FR" altLang="fr-FR">
                <a:latin typeface="Calibri" panose="020F0502020204030204" pitchFamily="34" charset="0"/>
              </a:rPr>
              <a:pPr/>
              <a:t>99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082833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Espace réservé de l'image des diapositives 1">
            <a:extLst>
              <a:ext uri="{FF2B5EF4-FFF2-40B4-BE49-F238E27FC236}">
                <a16:creationId xmlns:a16="http://schemas.microsoft.com/office/drawing/2014/main" id="{C557076A-131A-4062-96BB-0BA04F15A32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8114" name="Espace réservé des commentaires 2">
            <a:extLst>
              <a:ext uri="{FF2B5EF4-FFF2-40B4-BE49-F238E27FC236}">
                <a16:creationId xmlns:a16="http://schemas.microsoft.com/office/drawing/2014/main" id="{8D373A26-3AD8-4E1F-820C-6E925222D95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24463748-8CAA-433B-8D5A-50000D3FC2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5CE86D5-9DA8-4322-8DF7-5AFE170D8381}" type="slidenum">
              <a:rPr lang="fr-FR" altLang="fr-FR">
                <a:latin typeface="Calibri" panose="020F0502020204030204" pitchFamily="34" charset="0"/>
              </a:rPr>
              <a:pPr/>
              <a:t>100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806866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1" name="Espace réservé de l'image des diapositives 1">
            <a:extLst>
              <a:ext uri="{FF2B5EF4-FFF2-40B4-BE49-F238E27FC236}">
                <a16:creationId xmlns:a16="http://schemas.microsoft.com/office/drawing/2014/main" id="{9A1F98F9-7F55-4760-8575-458516B2EAB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0162" name="Espace réservé des commentaires 2">
            <a:extLst>
              <a:ext uri="{FF2B5EF4-FFF2-40B4-BE49-F238E27FC236}">
                <a16:creationId xmlns:a16="http://schemas.microsoft.com/office/drawing/2014/main" id="{DD4E5E40-9848-4565-AB23-3F09A4B0351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4934FE33-0108-46FE-9F06-28C9E078B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4256D7A-3AE3-4906-9536-8EB612FAD47B}" type="slidenum">
              <a:rPr lang="fr-FR" altLang="fr-FR">
                <a:latin typeface="Calibri" panose="020F0502020204030204" pitchFamily="34" charset="0"/>
              </a:rPr>
              <a:pPr/>
              <a:t>101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033794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09" name="Espace réservé de l'image des diapositives 1">
            <a:extLst>
              <a:ext uri="{FF2B5EF4-FFF2-40B4-BE49-F238E27FC236}">
                <a16:creationId xmlns:a16="http://schemas.microsoft.com/office/drawing/2014/main" id="{E9EEA0D2-991D-4F2B-B5FE-AE3D148EA14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2210" name="Espace réservé des commentaires 2">
            <a:extLst>
              <a:ext uri="{FF2B5EF4-FFF2-40B4-BE49-F238E27FC236}">
                <a16:creationId xmlns:a16="http://schemas.microsoft.com/office/drawing/2014/main" id="{C7EDC765-3D27-454C-8247-B708FFC91D4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03407684-1B34-436E-B367-6EE90BF348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B9A4189-2D9E-425B-B2CF-76C4F0B8960D}" type="slidenum">
              <a:rPr lang="fr-FR" altLang="fr-FR">
                <a:latin typeface="Calibri" panose="020F0502020204030204" pitchFamily="34" charset="0"/>
              </a:rPr>
              <a:pPr/>
              <a:t>102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903566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7" name="Espace réservé de l'image des diapositives 1">
            <a:extLst>
              <a:ext uri="{FF2B5EF4-FFF2-40B4-BE49-F238E27FC236}">
                <a16:creationId xmlns:a16="http://schemas.microsoft.com/office/drawing/2014/main" id="{E5B673E6-F507-4922-BF0C-37A78772F9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4258" name="Espace réservé des commentaires 2">
            <a:extLst>
              <a:ext uri="{FF2B5EF4-FFF2-40B4-BE49-F238E27FC236}">
                <a16:creationId xmlns:a16="http://schemas.microsoft.com/office/drawing/2014/main" id="{02E6BAB9-3DD0-4C94-8EBF-FAE7B85868F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55238110-4550-41F8-BC91-7ED2D618FF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2E5B26F-4084-4D52-9414-E0566D29C0D2}" type="slidenum">
              <a:rPr lang="fr-FR" altLang="fr-FR">
                <a:latin typeface="Calibri" panose="020F0502020204030204" pitchFamily="34" charset="0"/>
              </a:rPr>
              <a:pPr/>
              <a:t>103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487639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5" name="Espace réservé de l'image des diapositives 1">
            <a:extLst>
              <a:ext uri="{FF2B5EF4-FFF2-40B4-BE49-F238E27FC236}">
                <a16:creationId xmlns:a16="http://schemas.microsoft.com/office/drawing/2014/main" id="{EB983E48-E770-4787-B086-FCD76FA1F6D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6306" name="Espace réservé des commentaires 2">
            <a:extLst>
              <a:ext uri="{FF2B5EF4-FFF2-40B4-BE49-F238E27FC236}">
                <a16:creationId xmlns:a16="http://schemas.microsoft.com/office/drawing/2014/main" id="{716CB9CA-650C-48C4-9E75-859133C4B4C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763A26C7-20FB-4E0A-9DE2-81B4BE84E8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59A29D4-04F8-432E-B606-C1CD4599B512}" type="slidenum">
              <a:rPr lang="fr-FR" altLang="fr-FR">
                <a:latin typeface="Calibri" panose="020F0502020204030204" pitchFamily="34" charset="0"/>
              </a:rPr>
              <a:pPr/>
              <a:t>104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748205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3" name="Espace réservé de l'image des diapositives 1">
            <a:extLst>
              <a:ext uri="{FF2B5EF4-FFF2-40B4-BE49-F238E27FC236}">
                <a16:creationId xmlns:a16="http://schemas.microsoft.com/office/drawing/2014/main" id="{834D7EB9-AB0E-424A-93D5-D80D7C6B75A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8354" name="Espace réservé des commentaires 2">
            <a:extLst>
              <a:ext uri="{FF2B5EF4-FFF2-40B4-BE49-F238E27FC236}">
                <a16:creationId xmlns:a16="http://schemas.microsoft.com/office/drawing/2014/main" id="{36BB83B1-1760-4D0D-BD36-1E75E3BBAC3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6F548030-7FD7-4A9A-B31C-5AB25300F9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7EAD5D0-CD4B-4231-BEE4-0738CAF39A7B}" type="slidenum">
              <a:rPr lang="fr-FR" altLang="fr-FR">
                <a:latin typeface="Calibri" panose="020F0502020204030204" pitchFamily="34" charset="0"/>
              </a:rPr>
              <a:pPr/>
              <a:t>105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01029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1" name="Espace réservé de l'image des diapositives 1">
            <a:extLst>
              <a:ext uri="{FF2B5EF4-FFF2-40B4-BE49-F238E27FC236}">
                <a16:creationId xmlns:a16="http://schemas.microsoft.com/office/drawing/2014/main" id="{0100D6A8-88C3-4B69-BC6B-70A9EE012D0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0402" name="Espace réservé des commentaires 2">
            <a:extLst>
              <a:ext uri="{FF2B5EF4-FFF2-40B4-BE49-F238E27FC236}">
                <a16:creationId xmlns:a16="http://schemas.microsoft.com/office/drawing/2014/main" id="{269C87A6-4E48-496B-9477-FE5218B065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EDC96685-4A67-4925-8ACC-76DCA18E74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AC37198-18DA-4276-A55B-EF6FD8E00D66}" type="slidenum">
              <a:rPr lang="fr-FR" altLang="fr-FR">
                <a:latin typeface="Calibri" panose="020F0502020204030204" pitchFamily="34" charset="0"/>
              </a:rPr>
              <a:pPr/>
              <a:t>106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748392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49" name="Espace réservé de l'image des diapositives 1">
            <a:extLst>
              <a:ext uri="{FF2B5EF4-FFF2-40B4-BE49-F238E27FC236}">
                <a16:creationId xmlns:a16="http://schemas.microsoft.com/office/drawing/2014/main" id="{C7CA2F31-17EA-45EB-9CBF-23A9DBCB6BD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2450" name="Espace réservé des commentaires 2">
            <a:extLst>
              <a:ext uri="{FF2B5EF4-FFF2-40B4-BE49-F238E27FC236}">
                <a16:creationId xmlns:a16="http://schemas.microsoft.com/office/drawing/2014/main" id="{B8043B2E-83E1-416A-9E89-34C2F0A6DDA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D8705D02-B92A-480E-8631-6CA0323DBB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1A3E161-AED7-400A-B2BD-1FC49728A209}" type="slidenum">
              <a:rPr lang="fr-FR" altLang="fr-FR">
                <a:latin typeface="Calibri" panose="020F0502020204030204" pitchFamily="34" charset="0"/>
              </a:rPr>
              <a:pPr/>
              <a:t>107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731544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7" name="Espace réservé de l'image des diapositives 1">
            <a:extLst>
              <a:ext uri="{FF2B5EF4-FFF2-40B4-BE49-F238E27FC236}">
                <a16:creationId xmlns:a16="http://schemas.microsoft.com/office/drawing/2014/main" id="{73916947-B56C-48BF-A7A7-0F95C6970D7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4498" name="Espace réservé des commentaires 2">
            <a:extLst>
              <a:ext uri="{FF2B5EF4-FFF2-40B4-BE49-F238E27FC236}">
                <a16:creationId xmlns:a16="http://schemas.microsoft.com/office/drawing/2014/main" id="{C338BD10-4D51-4CC4-9809-A172129614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F150BF76-9FE1-427D-B610-E7667A0754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4C0E67A-5ABD-401E-8BE6-8DFD186679EF}" type="slidenum">
              <a:rPr lang="fr-FR" altLang="fr-FR">
                <a:latin typeface="Calibri" panose="020F0502020204030204" pitchFamily="34" charset="0"/>
              </a:rPr>
              <a:pPr/>
              <a:t>108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032358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5" name="Espace réservé de l'image des diapositives 1">
            <a:extLst>
              <a:ext uri="{FF2B5EF4-FFF2-40B4-BE49-F238E27FC236}">
                <a16:creationId xmlns:a16="http://schemas.microsoft.com/office/drawing/2014/main" id="{FD94458B-AF59-4C93-8BA3-F891C38983D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6546" name="Espace réservé des commentaires 2">
            <a:extLst>
              <a:ext uri="{FF2B5EF4-FFF2-40B4-BE49-F238E27FC236}">
                <a16:creationId xmlns:a16="http://schemas.microsoft.com/office/drawing/2014/main" id="{576938BD-96C2-40BA-9352-9F5A5509A7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A50911B1-698F-4193-87C8-B1A779012E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5BF285B-A4D3-4C6C-9F44-4E4D3066EF0F}" type="slidenum">
              <a:rPr lang="fr-FR" altLang="fr-FR">
                <a:latin typeface="Calibri" panose="020F0502020204030204" pitchFamily="34" charset="0"/>
              </a:rPr>
              <a:pPr/>
              <a:t>109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875375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3" name="Espace réservé de l'image des diapositives 1">
            <a:extLst>
              <a:ext uri="{FF2B5EF4-FFF2-40B4-BE49-F238E27FC236}">
                <a16:creationId xmlns:a16="http://schemas.microsoft.com/office/drawing/2014/main" id="{19F4EC27-0230-49DF-8E92-8EE1E0F6F8C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8594" name="Espace réservé des commentaires 2">
            <a:extLst>
              <a:ext uri="{FF2B5EF4-FFF2-40B4-BE49-F238E27FC236}">
                <a16:creationId xmlns:a16="http://schemas.microsoft.com/office/drawing/2014/main" id="{EB348EC9-4B72-4147-8D96-02B84F2C1D3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CFBC5DB9-A81C-41F5-AF92-765B8EAAD7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BB29E15-EF77-49A2-B66F-0A5F82C15AA8}" type="slidenum">
              <a:rPr lang="fr-FR" altLang="fr-FR">
                <a:latin typeface="Calibri" panose="020F0502020204030204" pitchFamily="34" charset="0"/>
              </a:rPr>
              <a:pPr/>
              <a:t>110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808514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1" name="Espace réservé de l'image des diapositives 1">
            <a:extLst>
              <a:ext uri="{FF2B5EF4-FFF2-40B4-BE49-F238E27FC236}">
                <a16:creationId xmlns:a16="http://schemas.microsoft.com/office/drawing/2014/main" id="{15F057E8-4695-4030-A884-7F2DB21DAD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0642" name="Espace réservé des commentaires 2">
            <a:extLst>
              <a:ext uri="{FF2B5EF4-FFF2-40B4-BE49-F238E27FC236}">
                <a16:creationId xmlns:a16="http://schemas.microsoft.com/office/drawing/2014/main" id="{2CC83D84-0496-4BEF-9365-3B02C381829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BA62C74A-2681-45E2-B2E5-3C5D4FA189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15921BE-A6E4-4E09-A726-41FFB95E3444}" type="slidenum">
              <a:rPr lang="fr-FR" altLang="fr-FR">
                <a:latin typeface="Calibri" panose="020F0502020204030204" pitchFamily="34" charset="0"/>
              </a:rPr>
              <a:pPr/>
              <a:t>111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505493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89" name="Espace réservé de l'image des diapositives 1">
            <a:extLst>
              <a:ext uri="{FF2B5EF4-FFF2-40B4-BE49-F238E27FC236}">
                <a16:creationId xmlns:a16="http://schemas.microsoft.com/office/drawing/2014/main" id="{74A55991-4171-4468-B927-D0B0F01EC8B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2690" name="Espace réservé des commentaires 2">
            <a:extLst>
              <a:ext uri="{FF2B5EF4-FFF2-40B4-BE49-F238E27FC236}">
                <a16:creationId xmlns:a16="http://schemas.microsoft.com/office/drawing/2014/main" id="{45190207-72DB-49E2-8E09-E1A1866316E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DC879FAF-FD23-4D4C-B5FD-D5A0939612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4506AB6-ED70-44E2-AEEB-04B93E676DBB}" type="slidenum">
              <a:rPr lang="fr-FR" altLang="fr-FR">
                <a:latin typeface="Calibri" panose="020F0502020204030204" pitchFamily="34" charset="0"/>
              </a:rPr>
              <a:pPr/>
              <a:t>112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162767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7" name="Espace réservé de l'image des diapositives 1">
            <a:extLst>
              <a:ext uri="{FF2B5EF4-FFF2-40B4-BE49-F238E27FC236}">
                <a16:creationId xmlns:a16="http://schemas.microsoft.com/office/drawing/2014/main" id="{3732C58D-4EC7-4E05-BA54-38773A7BCF6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4738" name="Espace réservé des commentaires 2">
            <a:extLst>
              <a:ext uri="{FF2B5EF4-FFF2-40B4-BE49-F238E27FC236}">
                <a16:creationId xmlns:a16="http://schemas.microsoft.com/office/drawing/2014/main" id="{1A18A084-123C-4ECA-A2A9-DF7A08B6C02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FC375C63-349F-422B-8D3F-5470022B9E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E184823-C480-41B1-9A22-1ED10000FCA5}" type="slidenum">
              <a:rPr lang="fr-FR" altLang="fr-FR">
                <a:latin typeface="Calibri" panose="020F0502020204030204" pitchFamily="34" charset="0"/>
              </a:rPr>
              <a:pPr/>
              <a:t>113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08454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5" name="Espace réservé de l'image des diapositives 1">
            <a:extLst>
              <a:ext uri="{FF2B5EF4-FFF2-40B4-BE49-F238E27FC236}">
                <a16:creationId xmlns:a16="http://schemas.microsoft.com/office/drawing/2014/main" id="{16C8DDB3-B6A5-4A3F-95B3-E96DAF8CAC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6786" name="Espace réservé des commentaires 2">
            <a:extLst>
              <a:ext uri="{FF2B5EF4-FFF2-40B4-BE49-F238E27FC236}">
                <a16:creationId xmlns:a16="http://schemas.microsoft.com/office/drawing/2014/main" id="{D093B582-4F7E-4BF0-9FC3-D5188B1E00B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5C918C00-F736-440B-8FCD-D77377807E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A8F480F-61F8-49FA-9360-1D28A1D2C767}" type="slidenum">
              <a:rPr lang="fr-FR" altLang="fr-FR">
                <a:latin typeface="Calibri" panose="020F0502020204030204" pitchFamily="34" charset="0"/>
              </a:rPr>
              <a:pPr/>
              <a:t>114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571791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3" name="Espace réservé de l'image des diapositives 1">
            <a:extLst>
              <a:ext uri="{FF2B5EF4-FFF2-40B4-BE49-F238E27FC236}">
                <a16:creationId xmlns:a16="http://schemas.microsoft.com/office/drawing/2014/main" id="{C4DF6DEC-3B6D-49B0-8D7F-FE4D81EBC95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8834" name="Espace réservé des commentaires 2">
            <a:extLst>
              <a:ext uri="{FF2B5EF4-FFF2-40B4-BE49-F238E27FC236}">
                <a16:creationId xmlns:a16="http://schemas.microsoft.com/office/drawing/2014/main" id="{47AACA81-D372-45B3-B8CE-8A35730BB1D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0FC765E1-D4E8-4E4D-B9E3-813FD6443C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312E4AE-9C1B-4692-BF5F-3180CC37F845}" type="slidenum">
              <a:rPr lang="fr-FR" altLang="fr-FR">
                <a:latin typeface="Calibri" panose="020F0502020204030204" pitchFamily="34" charset="0"/>
              </a:rPr>
              <a:pPr/>
              <a:t>115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434711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1" name="Espace réservé de l'image des diapositives 1">
            <a:extLst>
              <a:ext uri="{FF2B5EF4-FFF2-40B4-BE49-F238E27FC236}">
                <a16:creationId xmlns:a16="http://schemas.microsoft.com/office/drawing/2014/main" id="{2EEDA9EF-8851-4C62-93A6-528D8EC3BB9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0882" name="Espace réservé des commentaires 2">
            <a:extLst>
              <a:ext uri="{FF2B5EF4-FFF2-40B4-BE49-F238E27FC236}">
                <a16:creationId xmlns:a16="http://schemas.microsoft.com/office/drawing/2014/main" id="{80A1A60E-1E95-4D7B-9FC3-1222385BBF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5E8C5DE5-0FAD-4D41-80C7-359EC1EDCF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FD0C154-1427-49AF-B487-ACF2E09EBACF}" type="slidenum">
              <a:rPr lang="fr-FR" altLang="fr-FR">
                <a:latin typeface="Calibri" panose="020F0502020204030204" pitchFamily="34" charset="0"/>
              </a:rPr>
              <a:pPr/>
              <a:t>116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652431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29" name="Espace réservé de l'image des diapositives 1">
            <a:extLst>
              <a:ext uri="{FF2B5EF4-FFF2-40B4-BE49-F238E27FC236}">
                <a16:creationId xmlns:a16="http://schemas.microsoft.com/office/drawing/2014/main" id="{0B9A9B88-0014-4473-B3A6-640D99B0099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2930" name="Espace réservé des commentaires 2">
            <a:extLst>
              <a:ext uri="{FF2B5EF4-FFF2-40B4-BE49-F238E27FC236}">
                <a16:creationId xmlns:a16="http://schemas.microsoft.com/office/drawing/2014/main" id="{A1F8888A-EE4B-4744-AB96-3F7C70C52C6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0A8F6E25-B366-4563-BEF3-7A7CBFBB04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6B8613B-ACF5-4066-8FA1-F9C541AD50B0}" type="slidenum">
              <a:rPr lang="fr-FR" altLang="fr-FR">
                <a:latin typeface="Calibri" panose="020F0502020204030204" pitchFamily="34" charset="0"/>
              </a:rPr>
              <a:pPr/>
              <a:t>117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920296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7" name="Espace réservé de l'image des diapositives 1">
            <a:extLst>
              <a:ext uri="{FF2B5EF4-FFF2-40B4-BE49-F238E27FC236}">
                <a16:creationId xmlns:a16="http://schemas.microsoft.com/office/drawing/2014/main" id="{98A85645-4B98-4C6C-A862-4B4A25C7DBE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4978" name="Espace réservé des commentaires 2">
            <a:extLst>
              <a:ext uri="{FF2B5EF4-FFF2-40B4-BE49-F238E27FC236}">
                <a16:creationId xmlns:a16="http://schemas.microsoft.com/office/drawing/2014/main" id="{7E51BA9C-0B54-43F2-81AB-4296865D2D7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706856B9-627D-4E5A-B82A-7A8D4EDBE5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188199B-3430-4E2C-BBCB-6686F757FE83}" type="slidenum">
              <a:rPr lang="fr-FR" altLang="fr-FR">
                <a:latin typeface="Calibri" panose="020F0502020204030204" pitchFamily="34" charset="0"/>
              </a:rPr>
              <a:pPr/>
              <a:t>118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794341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5" name="Espace réservé de l'image des diapositives 1">
            <a:extLst>
              <a:ext uri="{FF2B5EF4-FFF2-40B4-BE49-F238E27FC236}">
                <a16:creationId xmlns:a16="http://schemas.microsoft.com/office/drawing/2014/main" id="{EB68A5F8-08FB-4C28-B866-0FA411CBD75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7026" name="Espace réservé des commentaires 2">
            <a:extLst>
              <a:ext uri="{FF2B5EF4-FFF2-40B4-BE49-F238E27FC236}">
                <a16:creationId xmlns:a16="http://schemas.microsoft.com/office/drawing/2014/main" id="{F13E59D0-E5A4-4167-81C9-60D52CD6619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9ECE9290-254B-46DD-80A7-F0A5895FC0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6B031BA-F490-4D70-8F97-8C02DE8B4B95}" type="slidenum">
              <a:rPr lang="fr-FR" altLang="fr-FR">
                <a:latin typeface="Calibri" panose="020F0502020204030204" pitchFamily="34" charset="0"/>
              </a:rPr>
              <a:pPr/>
              <a:t>119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352341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3" name="Espace réservé de l'image des diapositives 1">
            <a:extLst>
              <a:ext uri="{FF2B5EF4-FFF2-40B4-BE49-F238E27FC236}">
                <a16:creationId xmlns:a16="http://schemas.microsoft.com/office/drawing/2014/main" id="{1671D780-6EF0-4B25-81D7-4A3735EBE55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9074" name="Espace réservé des commentaires 2">
            <a:extLst>
              <a:ext uri="{FF2B5EF4-FFF2-40B4-BE49-F238E27FC236}">
                <a16:creationId xmlns:a16="http://schemas.microsoft.com/office/drawing/2014/main" id="{5C615812-F854-4C46-B2BC-18CCAFFAFB1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1DD301A3-3B22-48A8-887B-5D23F4192D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8DC8A9D-EE98-4BE1-83C7-8B8B8B113D41}" type="slidenum">
              <a:rPr lang="fr-FR" altLang="fr-FR">
                <a:latin typeface="Calibri" panose="020F0502020204030204" pitchFamily="34" charset="0"/>
              </a:rPr>
              <a:pPr/>
              <a:t>120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349977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1" name="Espace réservé de l'image des diapositives 1">
            <a:extLst>
              <a:ext uri="{FF2B5EF4-FFF2-40B4-BE49-F238E27FC236}">
                <a16:creationId xmlns:a16="http://schemas.microsoft.com/office/drawing/2014/main" id="{5D12F0F3-1468-459B-B473-431D0B05532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1122" name="Espace réservé des commentaires 2">
            <a:extLst>
              <a:ext uri="{FF2B5EF4-FFF2-40B4-BE49-F238E27FC236}">
                <a16:creationId xmlns:a16="http://schemas.microsoft.com/office/drawing/2014/main" id="{4A0571AE-936A-4EF6-AAF7-2B73FD6FB4F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1E9C322A-A229-43E5-8585-5B3F359CFC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68BA94F-94A7-4AED-BCFD-E71E30273A9A}" type="slidenum">
              <a:rPr lang="fr-FR" altLang="fr-FR">
                <a:latin typeface="Calibri" panose="020F0502020204030204" pitchFamily="34" charset="0"/>
              </a:rPr>
              <a:pPr/>
              <a:t>121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450942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69" name="Espace réservé de l'image des diapositives 1">
            <a:extLst>
              <a:ext uri="{FF2B5EF4-FFF2-40B4-BE49-F238E27FC236}">
                <a16:creationId xmlns:a16="http://schemas.microsoft.com/office/drawing/2014/main" id="{6B2D6E07-F273-439D-8D77-407BFB1F72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3170" name="Espace réservé des commentaires 2">
            <a:extLst>
              <a:ext uri="{FF2B5EF4-FFF2-40B4-BE49-F238E27FC236}">
                <a16:creationId xmlns:a16="http://schemas.microsoft.com/office/drawing/2014/main" id="{9464A9DC-8F23-491C-B106-187FB7A2F31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BFB8AD75-BC20-4CC8-AF13-F5314931BC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EA2E1DD-5282-436E-9694-07BD8E8FC5CB}" type="slidenum">
              <a:rPr lang="fr-FR" altLang="fr-FR">
                <a:latin typeface="Calibri" panose="020F0502020204030204" pitchFamily="34" charset="0"/>
              </a:rPr>
              <a:pPr/>
              <a:t>122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227942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7" name="Espace réservé de l'image des diapositives 1">
            <a:extLst>
              <a:ext uri="{FF2B5EF4-FFF2-40B4-BE49-F238E27FC236}">
                <a16:creationId xmlns:a16="http://schemas.microsoft.com/office/drawing/2014/main" id="{C8962B5E-CEC9-4378-AA6F-FE772CFE415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5218" name="Espace réservé des commentaires 2">
            <a:extLst>
              <a:ext uri="{FF2B5EF4-FFF2-40B4-BE49-F238E27FC236}">
                <a16:creationId xmlns:a16="http://schemas.microsoft.com/office/drawing/2014/main" id="{FFF2AA4A-5051-463A-8714-57CB13972BF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2D40F38A-9850-4818-8790-7329C388D5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252E779-97C4-44AD-9F2B-68F9BA9D1C5C}" type="slidenum">
              <a:rPr lang="fr-FR" altLang="fr-FR">
                <a:latin typeface="Calibri" panose="020F0502020204030204" pitchFamily="34" charset="0"/>
              </a:rPr>
              <a:pPr/>
              <a:t>123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163671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5" name="Espace réservé de l'image des diapositives 1">
            <a:extLst>
              <a:ext uri="{FF2B5EF4-FFF2-40B4-BE49-F238E27FC236}">
                <a16:creationId xmlns:a16="http://schemas.microsoft.com/office/drawing/2014/main" id="{8251E4F8-BFEF-4C9F-8656-DDD98874205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7266" name="Espace réservé des commentaires 2">
            <a:extLst>
              <a:ext uri="{FF2B5EF4-FFF2-40B4-BE49-F238E27FC236}">
                <a16:creationId xmlns:a16="http://schemas.microsoft.com/office/drawing/2014/main" id="{54DCA9D8-77B8-492A-B292-A28106AD5C3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A94657E7-4A81-4BF6-B891-1040FE4D56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833D169-1933-401D-BE29-C6C18F473096}" type="slidenum">
              <a:rPr lang="fr-FR" altLang="fr-FR">
                <a:latin typeface="Calibri" panose="020F0502020204030204" pitchFamily="34" charset="0"/>
              </a:rPr>
              <a:pPr/>
              <a:t>124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572991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3" name="Espace réservé de l'image des diapositives 1">
            <a:extLst>
              <a:ext uri="{FF2B5EF4-FFF2-40B4-BE49-F238E27FC236}">
                <a16:creationId xmlns:a16="http://schemas.microsoft.com/office/drawing/2014/main" id="{19A3E229-1B25-4DB1-93E1-B388597D611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9314" name="Espace réservé des commentaires 2">
            <a:extLst>
              <a:ext uri="{FF2B5EF4-FFF2-40B4-BE49-F238E27FC236}">
                <a16:creationId xmlns:a16="http://schemas.microsoft.com/office/drawing/2014/main" id="{3C48C72C-84C5-4DC5-8F40-87D0D9D0C84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96810CE0-7B25-4BE9-8CED-BB8BCDDC5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4667303-F598-4836-89AA-B99DB3ECB5B8}" type="slidenum">
              <a:rPr lang="fr-FR" altLang="fr-FR">
                <a:latin typeface="Calibri" panose="020F0502020204030204" pitchFamily="34" charset="0"/>
              </a:rPr>
              <a:pPr/>
              <a:t>125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582867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1" name="Espace réservé de l'image des diapositives 1">
            <a:extLst>
              <a:ext uri="{FF2B5EF4-FFF2-40B4-BE49-F238E27FC236}">
                <a16:creationId xmlns:a16="http://schemas.microsoft.com/office/drawing/2014/main" id="{00FB68FA-208B-44E4-9C49-F307CDEB54E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1362" name="Espace réservé des commentaires 2">
            <a:extLst>
              <a:ext uri="{FF2B5EF4-FFF2-40B4-BE49-F238E27FC236}">
                <a16:creationId xmlns:a16="http://schemas.microsoft.com/office/drawing/2014/main" id="{1D684BB7-5E97-4429-98B3-23FDCBB789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5DD57592-19AA-4AEC-AC18-38D91518DC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516B88D-D957-44CA-8BD3-98C1D5A8F5FF}" type="slidenum">
              <a:rPr lang="fr-FR" altLang="fr-FR">
                <a:latin typeface="Calibri" panose="020F0502020204030204" pitchFamily="34" charset="0"/>
              </a:rPr>
              <a:pPr/>
              <a:t>126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09108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09" name="Espace réservé de l'image des diapositives 1">
            <a:extLst>
              <a:ext uri="{FF2B5EF4-FFF2-40B4-BE49-F238E27FC236}">
                <a16:creationId xmlns:a16="http://schemas.microsoft.com/office/drawing/2014/main" id="{EDC3288B-80E7-43B2-8D54-4A4C424E379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3410" name="Espace réservé des commentaires 2">
            <a:extLst>
              <a:ext uri="{FF2B5EF4-FFF2-40B4-BE49-F238E27FC236}">
                <a16:creationId xmlns:a16="http://schemas.microsoft.com/office/drawing/2014/main" id="{17DAB9A4-0DBA-4390-B6B3-1D723507EAE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3F682E73-32DF-4322-99AF-AF897A2F47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BC24766-D7A8-49DD-BA59-54D10CD44E37}" type="slidenum">
              <a:rPr lang="fr-FR" altLang="fr-FR">
                <a:latin typeface="Calibri" panose="020F0502020204030204" pitchFamily="34" charset="0"/>
              </a:rPr>
              <a:pPr/>
              <a:t>127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205116"/>
      </p:ext>
    </p:extLst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7" name="Espace réservé de l'image des diapositives 1">
            <a:extLst>
              <a:ext uri="{FF2B5EF4-FFF2-40B4-BE49-F238E27FC236}">
                <a16:creationId xmlns:a16="http://schemas.microsoft.com/office/drawing/2014/main" id="{94BA3E4C-9E44-402E-BE07-F55DF3AFCE2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5458" name="Espace réservé des commentaires 2">
            <a:extLst>
              <a:ext uri="{FF2B5EF4-FFF2-40B4-BE49-F238E27FC236}">
                <a16:creationId xmlns:a16="http://schemas.microsoft.com/office/drawing/2014/main" id="{F135D2E3-E3BB-4BEA-8013-80ABD0C094E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0AF6E6C9-055E-4E38-81AA-76585E0964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16357F2-B7AB-4AB5-92AD-4D6E6A5BF256}" type="slidenum">
              <a:rPr lang="fr-FR" altLang="fr-FR">
                <a:latin typeface="Calibri" panose="020F0502020204030204" pitchFamily="34" charset="0"/>
              </a:rPr>
              <a:pPr/>
              <a:t>128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750973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5" name="Espace réservé de l'image des diapositives 1">
            <a:extLst>
              <a:ext uri="{FF2B5EF4-FFF2-40B4-BE49-F238E27FC236}">
                <a16:creationId xmlns:a16="http://schemas.microsoft.com/office/drawing/2014/main" id="{A6214B49-40E6-4C70-9C43-27CF92B8C3B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7506" name="Espace réservé des commentaires 2">
            <a:extLst>
              <a:ext uri="{FF2B5EF4-FFF2-40B4-BE49-F238E27FC236}">
                <a16:creationId xmlns:a16="http://schemas.microsoft.com/office/drawing/2014/main" id="{649CADC9-7E91-44B4-AF32-8F22C5F02E0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2E79C64C-3BF9-4F7F-882D-80B79BC9B6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61D9CDF-E832-4B2A-9AF6-F90D03A543ED}" type="slidenum">
              <a:rPr lang="fr-FR" altLang="fr-FR">
                <a:latin typeface="Calibri" panose="020F0502020204030204" pitchFamily="34" charset="0"/>
              </a:rPr>
              <a:pPr/>
              <a:t>129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890783"/>
      </p:ext>
    </p:extLst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3" name="Espace réservé de l'image des diapositives 1">
            <a:extLst>
              <a:ext uri="{FF2B5EF4-FFF2-40B4-BE49-F238E27FC236}">
                <a16:creationId xmlns:a16="http://schemas.microsoft.com/office/drawing/2014/main" id="{222B56A1-9C90-4A0C-AB63-2C2297474E0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9554" name="Espace réservé des commentaires 2">
            <a:extLst>
              <a:ext uri="{FF2B5EF4-FFF2-40B4-BE49-F238E27FC236}">
                <a16:creationId xmlns:a16="http://schemas.microsoft.com/office/drawing/2014/main" id="{F3A4F91B-2F48-4419-9B9F-5E11E59719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1449C0B6-FDA6-4F1D-A042-D37E990CCC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F079A6C-F1A5-4DE6-A4D5-02C6A32DD1D0}" type="slidenum">
              <a:rPr lang="fr-FR" altLang="fr-FR">
                <a:latin typeface="Calibri" panose="020F0502020204030204" pitchFamily="34" charset="0"/>
              </a:rPr>
              <a:pPr/>
              <a:t>130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956474"/>
      </p:ext>
    </p:extLst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1" name="Espace réservé de l'image des diapositives 1">
            <a:extLst>
              <a:ext uri="{FF2B5EF4-FFF2-40B4-BE49-F238E27FC236}">
                <a16:creationId xmlns:a16="http://schemas.microsoft.com/office/drawing/2014/main" id="{A6389116-6A39-46D3-97A2-7488B02BCBD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1602" name="Espace réservé des commentaires 2">
            <a:extLst>
              <a:ext uri="{FF2B5EF4-FFF2-40B4-BE49-F238E27FC236}">
                <a16:creationId xmlns:a16="http://schemas.microsoft.com/office/drawing/2014/main" id="{5AD852A2-E16D-4671-BACF-D8C2C9A67FA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569134FF-2257-41C2-BBDF-B6415441E2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D7F7685-8F48-4AFD-80FE-D579B22E69E2}" type="slidenum">
              <a:rPr lang="fr-FR" altLang="fr-FR">
                <a:latin typeface="Calibri" panose="020F0502020204030204" pitchFamily="34" charset="0"/>
              </a:rPr>
              <a:pPr/>
              <a:t>131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066719"/>
      </p:ext>
    </p:extLst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49" name="Espace réservé de l'image des diapositives 1">
            <a:extLst>
              <a:ext uri="{FF2B5EF4-FFF2-40B4-BE49-F238E27FC236}">
                <a16:creationId xmlns:a16="http://schemas.microsoft.com/office/drawing/2014/main" id="{5F080F5D-FD3B-4009-BE64-0600D9602C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3650" name="Espace réservé des commentaires 2">
            <a:extLst>
              <a:ext uri="{FF2B5EF4-FFF2-40B4-BE49-F238E27FC236}">
                <a16:creationId xmlns:a16="http://schemas.microsoft.com/office/drawing/2014/main" id="{94C960D0-BD9F-4751-BDF1-A01DA14C80C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AF20E67F-792E-486C-A075-CD64A12B73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6C17759-B81C-4363-8586-61DE7F596910}" type="slidenum">
              <a:rPr lang="fr-FR" altLang="fr-FR">
                <a:latin typeface="Calibri" panose="020F0502020204030204" pitchFamily="34" charset="0"/>
              </a:rPr>
              <a:pPr/>
              <a:t>132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856874"/>
      </p:ext>
    </p:extLst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7" name="Espace réservé de l'image des diapositives 1">
            <a:extLst>
              <a:ext uri="{FF2B5EF4-FFF2-40B4-BE49-F238E27FC236}">
                <a16:creationId xmlns:a16="http://schemas.microsoft.com/office/drawing/2014/main" id="{33CD187B-343C-44C2-B38B-0CD28BFEE5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5698" name="Espace réservé des commentaires 2">
            <a:extLst>
              <a:ext uri="{FF2B5EF4-FFF2-40B4-BE49-F238E27FC236}">
                <a16:creationId xmlns:a16="http://schemas.microsoft.com/office/drawing/2014/main" id="{E8C6BCAD-4676-40E4-B84E-99A0D3FA25A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085D0DA9-CC33-4A01-B3B7-C921A90DD3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18CB892-8945-4383-8AA3-E93BDCB58D73}" type="slidenum">
              <a:rPr lang="fr-FR" altLang="fr-FR">
                <a:latin typeface="Calibri" panose="020F0502020204030204" pitchFamily="34" charset="0"/>
              </a:rPr>
              <a:pPr/>
              <a:t>133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674999"/>
      </p:ext>
    </p:extLst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5" name="Espace réservé de l'image des diapositives 1">
            <a:extLst>
              <a:ext uri="{FF2B5EF4-FFF2-40B4-BE49-F238E27FC236}">
                <a16:creationId xmlns:a16="http://schemas.microsoft.com/office/drawing/2014/main" id="{E8367B85-8BC4-4BB4-818D-08D9504194F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7746" name="Espace réservé des commentaires 2">
            <a:extLst>
              <a:ext uri="{FF2B5EF4-FFF2-40B4-BE49-F238E27FC236}">
                <a16:creationId xmlns:a16="http://schemas.microsoft.com/office/drawing/2014/main" id="{B2077044-DD53-4782-92C0-92D6134B6F7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9694367F-2BE2-44AD-AF81-DB4BA1D711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403BF08-27CC-481E-BC64-AB06D333ECBB}" type="slidenum">
              <a:rPr lang="fr-FR" altLang="fr-FR">
                <a:latin typeface="Calibri" panose="020F0502020204030204" pitchFamily="34" charset="0"/>
              </a:rPr>
              <a:pPr/>
              <a:t>134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073267"/>
      </p:ext>
    </p:extLst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3" name="Espace réservé de l'image des diapositives 1">
            <a:extLst>
              <a:ext uri="{FF2B5EF4-FFF2-40B4-BE49-F238E27FC236}">
                <a16:creationId xmlns:a16="http://schemas.microsoft.com/office/drawing/2014/main" id="{D9F90569-FE30-4FE5-A0E5-0FF5445D2E4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9794" name="Espace réservé des commentaires 2">
            <a:extLst>
              <a:ext uri="{FF2B5EF4-FFF2-40B4-BE49-F238E27FC236}">
                <a16:creationId xmlns:a16="http://schemas.microsoft.com/office/drawing/2014/main" id="{381887A6-4C3A-4BDF-979E-F77F010639E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776F7F22-C88B-4582-944E-55C1CFE7E2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363AACC-CCDE-4568-8B31-90F62111EC9A}" type="slidenum">
              <a:rPr lang="fr-FR" altLang="fr-FR">
                <a:latin typeface="Calibri" panose="020F0502020204030204" pitchFamily="34" charset="0"/>
              </a:rPr>
              <a:pPr/>
              <a:t>135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92886"/>
      </p:ext>
    </p:extLst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1" name="Espace réservé de l'image des diapositives 1">
            <a:extLst>
              <a:ext uri="{FF2B5EF4-FFF2-40B4-BE49-F238E27FC236}">
                <a16:creationId xmlns:a16="http://schemas.microsoft.com/office/drawing/2014/main" id="{FEE9C545-D2FC-4679-B63A-E43D53AD7FB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1842" name="Espace réservé des commentaires 2">
            <a:extLst>
              <a:ext uri="{FF2B5EF4-FFF2-40B4-BE49-F238E27FC236}">
                <a16:creationId xmlns:a16="http://schemas.microsoft.com/office/drawing/2014/main" id="{F5354CA0-2EA3-4730-A5EC-D469C89B94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7172" name="Espace réservé du numéro de diapositive 3">
            <a:extLst>
              <a:ext uri="{FF2B5EF4-FFF2-40B4-BE49-F238E27FC236}">
                <a16:creationId xmlns:a16="http://schemas.microsoft.com/office/drawing/2014/main" id="{E4FC7A88-778A-4544-BEE7-068B78E248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04249C4-D0B1-499D-8FE4-CC3D95A4D1ED}" type="slidenum">
              <a:rPr lang="fr-FR" altLang="fr-FR">
                <a:latin typeface="Calibri" panose="020F0502020204030204" pitchFamily="34" charset="0"/>
              </a:rPr>
              <a:pPr/>
              <a:t>136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481450"/>
      </p:ext>
    </p:extLst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89" name="Espace réservé de l'image des diapositives 1">
            <a:extLst>
              <a:ext uri="{FF2B5EF4-FFF2-40B4-BE49-F238E27FC236}">
                <a16:creationId xmlns:a16="http://schemas.microsoft.com/office/drawing/2014/main" id="{0CE87F15-FA02-43C6-ADFC-53FDD1CE73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3890" name="Espace réservé des commentaires 2">
            <a:extLst>
              <a:ext uri="{FF2B5EF4-FFF2-40B4-BE49-F238E27FC236}">
                <a16:creationId xmlns:a16="http://schemas.microsoft.com/office/drawing/2014/main" id="{28819096-B470-420A-856F-5BD3936CDBF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8196" name="Espace réservé du numéro de diapositive 3">
            <a:extLst>
              <a:ext uri="{FF2B5EF4-FFF2-40B4-BE49-F238E27FC236}">
                <a16:creationId xmlns:a16="http://schemas.microsoft.com/office/drawing/2014/main" id="{FFF03EF5-0649-41FD-AFC4-ACA2C0750B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3AD8FA2-DF51-489F-8EFA-64E2A80F92B8}" type="slidenum">
              <a:rPr lang="fr-FR" altLang="fr-FR">
                <a:latin typeface="Calibri" panose="020F0502020204030204" pitchFamily="34" charset="0"/>
              </a:rPr>
              <a:pPr/>
              <a:t>137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688700"/>
      </p:ext>
    </p:extLst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7" name="Espace réservé de l'image des diapositives 1">
            <a:extLst>
              <a:ext uri="{FF2B5EF4-FFF2-40B4-BE49-F238E27FC236}">
                <a16:creationId xmlns:a16="http://schemas.microsoft.com/office/drawing/2014/main" id="{93C1B2AF-BA3D-4BB3-AF9B-DE65EAAD11D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5938" name="Espace réservé des commentaires 2">
            <a:extLst>
              <a:ext uri="{FF2B5EF4-FFF2-40B4-BE49-F238E27FC236}">
                <a16:creationId xmlns:a16="http://schemas.microsoft.com/office/drawing/2014/main" id="{F9191175-64AA-4D2A-9226-C4D3D1A1B12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12292" name="Espace réservé du numéro de diapositive 3">
            <a:extLst>
              <a:ext uri="{FF2B5EF4-FFF2-40B4-BE49-F238E27FC236}">
                <a16:creationId xmlns:a16="http://schemas.microsoft.com/office/drawing/2014/main" id="{F7208942-67DC-45F0-811C-2F4B3FC3E7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342271D-7839-4558-BC4E-9B7A51CA949C}" type="slidenum">
              <a:rPr lang="fr-FR" altLang="fr-FR">
                <a:latin typeface="Calibri" panose="020F0502020204030204" pitchFamily="34" charset="0"/>
              </a:rPr>
              <a:pPr/>
              <a:t>138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459778"/>
      </p:ext>
    </p:extLst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985" name="Espace réservé de l'image des diapositives 1">
            <a:extLst>
              <a:ext uri="{FF2B5EF4-FFF2-40B4-BE49-F238E27FC236}">
                <a16:creationId xmlns:a16="http://schemas.microsoft.com/office/drawing/2014/main" id="{8510882B-38ED-4B0D-9399-C32D1DB4E5F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7986" name="Espace réservé des commentaires 2">
            <a:extLst>
              <a:ext uri="{FF2B5EF4-FFF2-40B4-BE49-F238E27FC236}">
                <a16:creationId xmlns:a16="http://schemas.microsoft.com/office/drawing/2014/main" id="{008E6787-4F82-4586-BB8C-76CDE093CFA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3DAA8121-A2B6-4DC7-9BDD-3CEEB7ABC8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6FA7D49-82BD-45C2-9E48-389813C0AAF4}" type="slidenum">
              <a:rPr lang="fr-FR" altLang="fr-FR">
                <a:latin typeface="Calibri" panose="020F0502020204030204" pitchFamily="34" charset="0"/>
              </a:rPr>
              <a:pPr/>
              <a:t>139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384816"/>
      </p:ext>
    </p:extLst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3" name="Espace réservé de l'image des diapositives 1">
            <a:extLst>
              <a:ext uri="{FF2B5EF4-FFF2-40B4-BE49-F238E27FC236}">
                <a16:creationId xmlns:a16="http://schemas.microsoft.com/office/drawing/2014/main" id="{4064A4A6-946A-4B53-80B9-825023D067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0034" name="Espace réservé des commentaires 2">
            <a:extLst>
              <a:ext uri="{FF2B5EF4-FFF2-40B4-BE49-F238E27FC236}">
                <a16:creationId xmlns:a16="http://schemas.microsoft.com/office/drawing/2014/main" id="{499687A0-E3F1-4C40-A5C8-A703C81F6F5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76848252-5B15-466F-992D-EB0C7E1482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EA4792F-C95E-4DAE-B341-B9E167D4C8D1}" type="slidenum">
              <a:rPr lang="fr-FR" altLang="fr-FR">
                <a:latin typeface="Calibri" panose="020F0502020204030204" pitchFamily="34" charset="0"/>
              </a:rPr>
              <a:pPr/>
              <a:t>140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8602398"/>
      </p:ext>
    </p:extLst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1" name="Espace réservé de l'image des diapositives 1">
            <a:extLst>
              <a:ext uri="{FF2B5EF4-FFF2-40B4-BE49-F238E27FC236}">
                <a16:creationId xmlns:a16="http://schemas.microsoft.com/office/drawing/2014/main" id="{121C67BD-465D-4E2A-8C70-8CA2E9E74B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2082" name="Espace réservé des commentaires 2">
            <a:extLst>
              <a:ext uri="{FF2B5EF4-FFF2-40B4-BE49-F238E27FC236}">
                <a16:creationId xmlns:a16="http://schemas.microsoft.com/office/drawing/2014/main" id="{3F74A1A2-A89E-4A46-A876-5BFDCD22F7A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19E779E0-B272-4168-8BB0-BB2E078F13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64F8C7E-4DC9-4DFE-9804-294AD954A6D9}" type="slidenum">
              <a:rPr lang="fr-FR" altLang="fr-FR">
                <a:latin typeface="Calibri" panose="020F0502020204030204" pitchFamily="34" charset="0"/>
              </a:rPr>
              <a:pPr/>
              <a:t>141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780428"/>
      </p:ext>
    </p:extLst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29" name="Espace réservé de l'image des diapositives 1">
            <a:extLst>
              <a:ext uri="{FF2B5EF4-FFF2-40B4-BE49-F238E27FC236}">
                <a16:creationId xmlns:a16="http://schemas.microsoft.com/office/drawing/2014/main" id="{8551F766-29BE-4A1C-865E-78AB41EF9AE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4130" name="Espace réservé des commentaires 2">
            <a:extLst>
              <a:ext uri="{FF2B5EF4-FFF2-40B4-BE49-F238E27FC236}">
                <a16:creationId xmlns:a16="http://schemas.microsoft.com/office/drawing/2014/main" id="{7F45AC1C-F9B6-4D6D-BF9A-84846139D0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B8BEAC62-6C34-4CA2-81B9-04B851189C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7E3FD59-110B-449A-9580-7565FBD11BD2}" type="slidenum">
              <a:rPr lang="fr-FR" altLang="fr-FR">
                <a:latin typeface="Calibri" panose="020F0502020204030204" pitchFamily="34" charset="0"/>
              </a:rPr>
              <a:pPr/>
              <a:t>142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176058"/>
      </p:ext>
    </p:extLst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7" name="Espace réservé de l'image des diapositives 1">
            <a:extLst>
              <a:ext uri="{FF2B5EF4-FFF2-40B4-BE49-F238E27FC236}">
                <a16:creationId xmlns:a16="http://schemas.microsoft.com/office/drawing/2014/main" id="{99558C48-4203-4864-A2B0-353FDDF957F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6178" name="Espace réservé des commentaires 2">
            <a:extLst>
              <a:ext uri="{FF2B5EF4-FFF2-40B4-BE49-F238E27FC236}">
                <a16:creationId xmlns:a16="http://schemas.microsoft.com/office/drawing/2014/main" id="{2807A515-D83E-49E7-B63A-80ED6B80CF7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7C3FCDDF-0460-4655-8811-77FAA52C8B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9300A3C-8949-42FD-BD30-6493F07E302C}" type="slidenum">
              <a:rPr lang="fr-FR" altLang="fr-FR">
                <a:latin typeface="Calibri" panose="020F0502020204030204" pitchFamily="34" charset="0"/>
              </a:rPr>
              <a:pPr/>
              <a:t>143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679314"/>
      </p:ext>
    </p:extLst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5" name="Espace réservé de l'image des diapositives 1">
            <a:extLst>
              <a:ext uri="{FF2B5EF4-FFF2-40B4-BE49-F238E27FC236}">
                <a16:creationId xmlns:a16="http://schemas.microsoft.com/office/drawing/2014/main" id="{C85C7C91-C163-4521-8F10-65FDC7A9703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8226" name="Espace réservé des commentaires 2">
            <a:extLst>
              <a:ext uri="{FF2B5EF4-FFF2-40B4-BE49-F238E27FC236}">
                <a16:creationId xmlns:a16="http://schemas.microsoft.com/office/drawing/2014/main" id="{50D39811-C6BD-4E36-99E2-FD104E5E55E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24C16848-3E50-4EC9-8AC8-E4E6A83DF7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DB63EA8-E4D2-485C-B845-C2FDBEDFB6F4}" type="slidenum">
              <a:rPr lang="fr-FR" altLang="fr-FR">
                <a:latin typeface="Calibri" panose="020F0502020204030204" pitchFamily="34" charset="0"/>
              </a:rPr>
              <a:pPr/>
              <a:t>144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820570"/>
      </p:ext>
    </p:extLst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3" name="Espace réservé de l'image des diapositives 1">
            <a:extLst>
              <a:ext uri="{FF2B5EF4-FFF2-40B4-BE49-F238E27FC236}">
                <a16:creationId xmlns:a16="http://schemas.microsoft.com/office/drawing/2014/main" id="{59536C72-CDB6-4671-A319-9BA8859579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0274" name="Espace réservé des commentaires 2">
            <a:extLst>
              <a:ext uri="{FF2B5EF4-FFF2-40B4-BE49-F238E27FC236}">
                <a16:creationId xmlns:a16="http://schemas.microsoft.com/office/drawing/2014/main" id="{3B379602-8DBF-48CE-9B38-93F8CE6EB41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90AA34EE-0952-45F9-B5CB-8D4663FB6D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8EE8D9F-4257-44E8-AEA4-ADF0DE6BF2D9}" type="slidenum">
              <a:rPr lang="fr-FR" altLang="fr-FR">
                <a:latin typeface="Calibri" panose="020F0502020204030204" pitchFamily="34" charset="0"/>
              </a:rPr>
              <a:pPr/>
              <a:t>145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180507"/>
      </p:ext>
    </p:extLst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1" name="Espace réservé de l'image des diapositives 1">
            <a:extLst>
              <a:ext uri="{FF2B5EF4-FFF2-40B4-BE49-F238E27FC236}">
                <a16:creationId xmlns:a16="http://schemas.microsoft.com/office/drawing/2014/main" id="{D0B15E78-78F0-48A9-AF12-1BD030FD97D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2322" name="Espace réservé des commentaires 2">
            <a:extLst>
              <a:ext uri="{FF2B5EF4-FFF2-40B4-BE49-F238E27FC236}">
                <a16:creationId xmlns:a16="http://schemas.microsoft.com/office/drawing/2014/main" id="{7E329675-1C11-40A8-8219-EBEC35F64BF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F2DA3A65-2510-4291-8657-DD0D3EB336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592AF29-1BC0-4821-9AEA-2A5088C377D8}" type="slidenum">
              <a:rPr lang="fr-FR" altLang="fr-FR">
                <a:latin typeface="Calibri" panose="020F0502020204030204" pitchFamily="34" charset="0"/>
              </a:rPr>
              <a:pPr/>
              <a:t>146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94769"/>
      </p:ext>
    </p:extLst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69" name="Espace réservé de l'image des diapositives 1">
            <a:extLst>
              <a:ext uri="{FF2B5EF4-FFF2-40B4-BE49-F238E27FC236}">
                <a16:creationId xmlns:a16="http://schemas.microsoft.com/office/drawing/2014/main" id="{D60A8AC5-95AF-422A-9A1D-C3690D72777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4370" name="Espace réservé des commentaires 2">
            <a:extLst>
              <a:ext uri="{FF2B5EF4-FFF2-40B4-BE49-F238E27FC236}">
                <a16:creationId xmlns:a16="http://schemas.microsoft.com/office/drawing/2014/main" id="{D30F513D-AA8C-4BA4-A00A-0E3CC54BFB5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BDC543ED-00E7-4C8A-B61E-E8CC7D3C33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E80BF5B-2F8A-4669-A01A-55BF823E5118}" type="slidenum">
              <a:rPr lang="fr-FR" altLang="fr-FR">
                <a:latin typeface="Calibri" panose="020F0502020204030204" pitchFamily="34" charset="0"/>
              </a:rPr>
              <a:pPr/>
              <a:t>147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392788"/>
      </p:ext>
    </p:extLst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7" name="Espace réservé de l'image des diapositives 1">
            <a:extLst>
              <a:ext uri="{FF2B5EF4-FFF2-40B4-BE49-F238E27FC236}">
                <a16:creationId xmlns:a16="http://schemas.microsoft.com/office/drawing/2014/main" id="{6EF51EB9-11CA-4DCD-9321-416A63C5CC1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6418" name="Espace réservé des commentaires 2">
            <a:extLst>
              <a:ext uri="{FF2B5EF4-FFF2-40B4-BE49-F238E27FC236}">
                <a16:creationId xmlns:a16="http://schemas.microsoft.com/office/drawing/2014/main" id="{E7764717-8DE7-4606-B6D9-10886925698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88EC5FD5-83B1-4644-B257-910946B9CB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77B86B2-9A38-44D4-8495-7BAC8377171A}" type="slidenum">
              <a:rPr lang="fr-FR" altLang="fr-FR">
                <a:latin typeface="Calibri" panose="020F0502020204030204" pitchFamily="34" charset="0"/>
              </a:rPr>
              <a:pPr/>
              <a:t>148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375672"/>
      </p:ext>
    </p:extLst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5" name="Espace réservé de l'image des diapositives 1">
            <a:extLst>
              <a:ext uri="{FF2B5EF4-FFF2-40B4-BE49-F238E27FC236}">
                <a16:creationId xmlns:a16="http://schemas.microsoft.com/office/drawing/2014/main" id="{D28AC069-51D1-49E9-AD40-1615DB53F7A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8466" name="Espace réservé des commentaires 2">
            <a:extLst>
              <a:ext uri="{FF2B5EF4-FFF2-40B4-BE49-F238E27FC236}">
                <a16:creationId xmlns:a16="http://schemas.microsoft.com/office/drawing/2014/main" id="{B1C836EE-8D1E-4130-BF2B-848E4841509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C2417D1E-684C-4AA7-9114-D46500BE2A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AD7D9D8-CAB5-4CF1-8432-5441F92CCFF9}" type="slidenum">
              <a:rPr lang="fr-FR" altLang="fr-FR">
                <a:latin typeface="Calibri" panose="020F0502020204030204" pitchFamily="34" charset="0"/>
              </a:rPr>
              <a:pPr/>
              <a:t>149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28147"/>
      </p:ext>
    </p:extLst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3" name="Espace réservé de l'image des diapositives 1">
            <a:extLst>
              <a:ext uri="{FF2B5EF4-FFF2-40B4-BE49-F238E27FC236}">
                <a16:creationId xmlns:a16="http://schemas.microsoft.com/office/drawing/2014/main" id="{231E0C78-A367-4E53-B2C9-16D30A8F3A5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0514" name="Espace réservé des commentaires 2">
            <a:extLst>
              <a:ext uri="{FF2B5EF4-FFF2-40B4-BE49-F238E27FC236}">
                <a16:creationId xmlns:a16="http://schemas.microsoft.com/office/drawing/2014/main" id="{9BEB8827-FD50-448E-AAB3-A1E0C242A12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2D0A65E7-DC5E-4B1A-8961-BAB72CB93C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52DF5AB-C1CD-4CCF-9437-00FB49680642}" type="slidenum">
              <a:rPr lang="fr-FR" altLang="fr-FR">
                <a:latin typeface="Calibri" panose="020F0502020204030204" pitchFamily="34" charset="0"/>
              </a:rPr>
              <a:pPr/>
              <a:t>150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885978"/>
      </p:ext>
    </p:extLst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1" name="Espace réservé de l'image des diapositives 1">
            <a:extLst>
              <a:ext uri="{FF2B5EF4-FFF2-40B4-BE49-F238E27FC236}">
                <a16:creationId xmlns:a16="http://schemas.microsoft.com/office/drawing/2014/main" id="{5B014AFA-CD7C-43C6-823F-7FACF14AA29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2562" name="Espace réservé des commentaires 2">
            <a:extLst>
              <a:ext uri="{FF2B5EF4-FFF2-40B4-BE49-F238E27FC236}">
                <a16:creationId xmlns:a16="http://schemas.microsoft.com/office/drawing/2014/main" id="{028D8E23-89D4-4C03-8AD7-2367C715199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D92AE839-22E4-46C2-B312-BF8A5F4FD4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602887A-083D-451A-B89A-EDD5D993C9FF}" type="slidenum">
              <a:rPr lang="fr-FR" altLang="fr-FR">
                <a:latin typeface="Calibri" panose="020F0502020204030204" pitchFamily="34" charset="0"/>
              </a:rPr>
              <a:pPr/>
              <a:t>151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863736"/>
      </p:ext>
    </p:extLst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09" name="Espace réservé de l'image des diapositives 1">
            <a:extLst>
              <a:ext uri="{FF2B5EF4-FFF2-40B4-BE49-F238E27FC236}">
                <a16:creationId xmlns:a16="http://schemas.microsoft.com/office/drawing/2014/main" id="{4DBEF677-5066-4049-97CB-7CA806CA8DE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4610" name="Espace réservé des commentaires 2">
            <a:extLst>
              <a:ext uri="{FF2B5EF4-FFF2-40B4-BE49-F238E27FC236}">
                <a16:creationId xmlns:a16="http://schemas.microsoft.com/office/drawing/2014/main" id="{2CBC0377-DFF4-47B6-AB36-52387B5C6C5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2CC4494F-8384-449A-AA9B-4D9A47EB26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8363932-A983-4EF7-B849-70F7761F289D}" type="slidenum">
              <a:rPr lang="fr-FR" altLang="fr-FR">
                <a:latin typeface="Calibri" panose="020F0502020204030204" pitchFamily="34" charset="0"/>
              </a:rPr>
              <a:pPr/>
              <a:t>152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411391"/>
      </p:ext>
    </p:extLst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7" name="Espace réservé de l'image des diapositives 1">
            <a:extLst>
              <a:ext uri="{FF2B5EF4-FFF2-40B4-BE49-F238E27FC236}">
                <a16:creationId xmlns:a16="http://schemas.microsoft.com/office/drawing/2014/main" id="{D761B329-B21D-46C8-A50A-AC72353C003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6658" name="Espace réservé des commentaires 2">
            <a:extLst>
              <a:ext uri="{FF2B5EF4-FFF2-40B4-BE49-F238E27FC236}">
                <a16:creationId xmlns:a16="http://schemas.microsoft.com/office/drawing/2014/main" id="{8C75B9C9-8BA6-4A03-857C-0AFD87230C9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E09E4FAD-856A-41D8-A4E6-572B5CD754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B86DCEA-A378-461F-8882-9DD5B242BCDF}" type="slidenum">
              <a:rPr lang="fr-FR" altLang="fr-FR">
                <a:latin typeface="Calibri" panose="020F0502020204030204" pitchFamily="34" charset="0"/>
              </a:rPr>
              <a:pPr/>
              <a:t>153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9334"/>
      </p:ext>
    </p:extLst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5" name="Espace réservé de l'image des diapositives 1">
            <a:extLst>
              <a:ext uri="{FF2B5EF4-FFF2-40B4-BE49-F238E27FC236}">
                <a16:creationId xmlns:a16="http://schemas.microsoft.com/office/drawing/2014/main" id="{68E31F72-34AB-4D4D-98E5-D22174BC415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8706" name="Espace réservé des commentaires 2">
            <a:extLst>
              <a:ext uri="{FF2B5EF4-FFF2-40B4-BE49-F238E27FC236}">
                <a16:creationId xmlns:a16="http://schemas.microsoft.com/office/drawing/2014/main" id="{A3FD5539-1481-4066-BAB8-826DFA52C78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5317D57F-4CAE-47CF-AD8E-A5CC6EA316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79FAE46-213E-4F8E-9F4B-C2ED7C177457}" type="slidenum">
              <a:rPr lang="fr-FR" altLang="fr-FR">
                <a:latin typeface="Calibri" panose="020F0502020204030204" pitchFamily="34" charset="0"/>
              </a:rPr>
              <a:pPr/>
              <a:t>154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691363"/>
      </p:ext>
    </p:extLst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3" name="Espace réservé de l'image des diapositives 1">
            <a:extLst>
              <a:ext uri="{FF2B5EF4-FFF2-40B4-BE49-F238E27FC236}">
                <a16:creationId xmlns:a16="http://schemas.microsoft.com/office/drawing/2014/main" id="{C3A82565-F2BA-4489-9B01-C54357B2FF0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0754" name="Espace réservé des commentaires 2">
            <a:extLst>
              <a:ext uri="{FF2B5EF4-FFF2-40B4-BE49-F238E27FC236}">
                <a16:creationId xmlns:a16="http://schemas.microsoft.com/office/drawing/2014/main" id="{F511AE29-AA59-487D-A0EE-0A097DF379E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6148" name="Espace réservé du numéro de diapositive 3">
            <a:extLst>
              <a:ext uri="{FF2B5EF4-FFF2-40B4-BE49-F238E27FC236}">
                <a16:creationId xmlns:a16="http://schemas.microsoft.com/office/drawing/2014/main" id="{6A486773-8900-43F6-B812-A667793CD7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58592FB-1432-44BA-BB6C-D3A3AF1E1921}" type="slidenum">
              <a:rPr lang="fr-FR" altLang="fr-FR">
                <a:latin typeface="Calibri" panose="020F0502020204030204" pitchFamily="34" charset="0"/>
              </a:rPr>
              <a:pPr/>
              <a:t>155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548030"/>
      </p:ext>
    </p:extLst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1" name="Espace réservé de l'image des diapositives 1">
            <a:extLst>
              <a:ext uri="{FF2B5EF4-FFF2-40B4-BE49-F238E27FC236}">
                <a16:creationId xmlns:a16="http://schemas.microsoft.com/office/drawing/2014/main" id="{CC93C38D-A5C8-4487-9ED2-4D8785859E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2802" name="Espace réservé des commentaires 2">
            <a:extLst>
              <a:ext uri="{FF2B5EF4-FFF2-40B4-BE49-F238E27FC236}">
                <a16:creationId xmlns:a16="http://schemas.microsoft.com/office/drawing/2014/main" id="{4FE124A4-DB03-4C05-9758-17BCA055576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altLang="fr-FR"/>
              <a:t>Pour en refaire un autre, voir le tableau d’aide 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7E1ECBA-CD07-445C-87A9-C1D9C2302F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5ED0DCA-5509-49A3-B844-0200231A3979}" type="slidenum">
              <a:rPr lang="fr-FR" altLang="fr-FR">
                <a:latin typeface="Calibri" panose="020F0502020204030204" pitchFamily="34" charset="0"/>
              </a:rPr>
              <a:pPr/>
              <a:t>156</a:t>
            </a:fld>
            <a:endParaRPr lang="fr-FR" altLang="fr-F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8365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56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240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9800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042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822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844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3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3714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405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778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091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312C9-8AB1-4319-BF02-E951C89F06E2}" type="datetimeFigureOut">
              <a:rPr lang="fr-FR" smtClean="0"/>
              <a:t>06/12/2018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BAAB5-D2EF-406F-AF36-030F153B1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50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13.png"/><Relationship Id="rId18" Type="http://schemas.openxmlformats.org/officeDocument/2006/relationships/slide" Target="slide94.xml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12.png"/><Relationship Id="rId12" Type="http://schemas.openxmlformats.org/officeDocument/2006/relationships/slide" Target="slide93.xml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6" Type="http://schemas.openxmlformats.org/officeDocument/2006/relationships/slide" Target="slide95.xml"/><Relationship Id="rId20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8.xml"/><Relationship Id="rId5" Type="http://schemas.openxmlformats.org/officeDocument/2006/relationships/image" Target="../media/image10.jpeg"/><Relationship Id="rId15" Type="http://schemas.openxmlformats.org/officeDocument/2006/relationships/image" Target="../media/image14.png"/><Relationship Id="rId10" Type="http://schemas.openxmlformats.org/officeDocument/2006/relationships/slide" Target="slide7.xml"/><Relationship Id="rId19" Type="http://schemas.openxmlformats.org/officeDocument/2006/relationships/image" Target="../media/image16.png"/><Relationship Id="rId4" Type="http://schemas.openxmlformats.org/officeDocument/2006/relationships/image" Target="../media/image4.jpeg"/><Relationship Id="rId9" Type="http://schemas.openxmlformats.org/officeDocument/2006/relationships/slide" Target="slide6.xml"/><Relationship Id="rId14" Type="http://schemas.openxmlformats.org/officeDocument/2006/relationships/slide" Target="slide14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slide" Target="slide5.xml"/><Relationship Id="rId3" Type="http://schemas.openxmlformats.org/officeDocument/2006/relationships/image" Target="../media/image18.jpeg"/><Relationship Id="rId7" Type="http://schemas.openxmlformats.org/officeDocument/2006/relationships/slide" Target="slide142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.xml"/><Relationship Id="rId10" Type="http://schemas.openxmlformats.org/officeDocument/2006/relationships/slide" Target="slide141.xml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.xml"/><Relationship Id="rId10" Type="http://schemas.openxmlformats.org/officeDocument/2006/relationships/slide" Target="slide141.xml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.xml"/><Relationship Id="rId10" Type="http://schemas.openxmlformats.org/officeDocument/2006/relationships/slide" Target="slide141.xml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.xml"/><Relationship Id="rId10" Type="http://schemas.openxmlformats.org/officeDocument/2006/relationships/slide" Target="slide141.xml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5.png"/><Relationship Id="rId12" Type="http://schemas.openxmlformats.org/officeDocument/2006/relationships/slide" Target="slide96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6" Type="http://schemas.openxmlformats.org/officeDocument/2006/relationships/slide" Target="slide97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14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13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12.xml"/><Relationship Id="rId14" Type="http://schemas.openxmlformats.org/officeDocument/2006/relationships/slide" Target="slide9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10.xml"/><Relationship Id="rId10" Type="http://schemas.openxmlformats.org/officeDocument/2006/relationships/slide" Target="slide141.xml"/><Relationship Id="rId4" Type="http://schemas.openxmlformats.org/officeDocument/2006/relationships/image" Target="../media/image5.png"/><Relationship Id="rId9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10.xml"/><Relationship Id="rId10" Type="http://schemas.openxmlformats.org/officeDocument/2006/relationships/slide" Target="slide141.xml"/><Relationship Id="rId4" Type="http://schemas.openxmlformats.org/officeDocument/2006/relationships/image" Target="../media/image5.png"/><Relationship Id="rId9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10.xml"/><Relationship Id="rId10" Type="http://schemas.openxmlformats.org/officeDocument/2006/relationships/slide" Target="slide141.xml"/><Relationship Id="rId4" Type="http://schemas.openxmlformats.org/officeDocument/2006/relationships/image" Target="../media/image5.png"/><Relationship Id="rId9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43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10.xml"/><Relationship Id="rId10" Type="http://schemas.openxmlformats.org/officeDocument/2006/relationships/slide" Target="slide141.xml"/><Relationship Id="rId4" Type="http://schemas.openxmlformats.org/officeDocument/2006/relationships/image" Target="../media/image5.png"/><Relationship Id="rId9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24.png"/><Relationship Id="rId12" Type="http://schemas.openxmlformats.org/officeDocument/2006/relationships/slide" Target="slide99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6" Type="http://schemas.openxmlformats.org/officeDocument/2006/relationships/slide" Target="slide100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20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19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18.xml"/><Relationship Id="rId14" Type="http://schemas.openxmlformats.org/officeDocument/2006/relationships/slide" Target="slide10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44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16.xml"/><Relationship Id="rId10" Type="http://schemas.openxmlformats.org/officeDocument/2006/relationships/slide" Target="slide141.xml"/><Relationship Id="rId4" Type="http://schemas.openxmlformats.org/officeDocument/2006/relationships/image" Target="../media/image24.png"/><Relationship Id="rId9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16.xml"/><Relationship Id="rId10" Type="http://schemas.openxmlformats.org/officeDocument/2006/relationships/slide" Target="slide141.xml"/><Relationship Id="rId4" Type="http://schemas.openxmlformats.org/officeDocument/2006/relationships/image" Target="../media/image24.png"/><Relationship Id="rId9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16.xml"/><Relationship Id="rId10" Type="http://schemas.openxmlformats.org/officeDocument/2006/relationships/slide" Target="slide141.xml"/><Relationship Id="rId4" Type="http://schemas.openxmlformats.org/officeDocument/2006/relationships/image" Target="../media/image24.png"/><Relationship Id="rId9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16.xml"/><Relationship Id="rId10" Type="http://schemas.openxmlformats.org/officeDocument/2006/relationships/slide" Target="slide141.xml"/><Relationship Id="rId4" Type="http://schemas.openxmlformats.org/officeDocument/2006/relationships/image" Target="../media/image24.png"/><Relationship Id="rId9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25.png"/><Relationship Id="rId12" Type="http://schemas.openxmlformats.org/officeDocument/2006/relationships/slide" Target="slide102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6" Type="http://schemas.openxmlformats.org/officeDocument/2006/relationships/slide" Target="slide103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26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25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24.xml"/><Relationship Id="rId14" Type="http://schemas.openxmlformats.org/officeDocument/2006/relationships/slide" Target="slide10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22.xml"/><Relationship Id="rId10" Type="http://schemas.openxmlformats.org/officeDocument/2006/relationships/slide" Target="slide141.xml"/><Relationship Id="rId4" Type="http://schemas.openxmlformats.org/officeDocument/2006/relationships/image" Target="../media/image25.png"/><Relationship Id="rId9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22.xml"/><Relationship Id="rId10" Type="http://schemas.openxmlformats.org/officeDocument/2006/relationships/slide" Target="slide141.xml"/><Relationship Id="rId4" Type="http://schemas.openxmlformats.org/officeDocument/2006/relationships/image" Target="../media/image25.png"/><Relationship Id="rId9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45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22.xml"/><Relationship Id="rId10" Type="http://schemas.openxmlformats.org/officeDocument/2006/relationships/slide" Target="slide141.xml"/><Relationship Id="rId4" Type="http://schemas.openxmlformats.org/officeDocument/2006/relationships/image" Target="../media/image25.png"/><Relationship Id="rId9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22.xml"/><Relationship Id="rId10" Type="http://schemas.openxmlformats.org/officeDocument/2006/relationships/slide" Target="slide141.xml"/><Relationship Id="rId4" Type="http://schemas.openxmlformats.org/officeDocument/2006/relationships/image" Target="../media/image25.png"/><Relationship Id="rId9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26.png"/><Relationship Id="rId12" Type="http://schemas.openxmlformats.org/officeDocument/2006/relationships/slide" Target="slide105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6" Type="http://schemas.openxmlformats.org/officeDocument/2006/relationships/slide" Target="slide106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32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31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30.xml"/><Relationship Id="rId14" Type="http://schemas.openxmlformats.org/officeDocument/2006/relationships/slide" Target="slide10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28.xml"/><Relationship Id="rId10" Type="http://schemas.openxmlformats.org/officeDocument/2006/relationships/slide" Target="slide141.xml"/><Relationship Id="rId4" Type="http://schemas.openxmlformats.org/officeDocument/2006/relationships/image" Target="../media/image26.png"/><Relationship Id="rId9" Type="http://schemas.openxmlformats.org/officeDocument/2006/relationships/image" Target="../media/image17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46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28.xml"/><Relationship Id="rId10" Type="http://schemas.openxmlformats.org/officeDocument/2006/relationships/slide" Target="slide141.xml"/><Relationship Id="rId4" Type="http://schemas.openxmlformats.org/officeDocument/2006/relationships/image" Target="../media/image26.png"/><Relationship Id="rId9" Type="http://schemas.openxmlformats.org/officeDocument/2006/relationships/image" Target="../media/image17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28.xml"/><Relationship Id="rId10" Type="http://schemas.openxmlformats.org/officeDocument/2006/relationships/slide" Target="slide141.xml"/><Relationship Id="rId4" Type="http://schemas.openxmlformats.org/officeDocument/2006/relationships/image" Target="../media/image26.png"/><Relationship Id="rId9" Type="http://schemas.openxmlformats.org/officeDocument/2006/relationships/image" Target="../media/image17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28.xml"/><Relationship Id="rId10" Type="http://schemas.openxmlformats.org/officeDocument/2006/relationships/slide" Target="slide141.xml"/><Relationship Id="rId4" Type="http://schemas.openxmlformats.org/officeDocument/2006/relationships/image" Target="../media/image26.png"/><Relationship Id="rId9" Type="http://schemas.openxmlformats.org/officeDocument/2006/relationships/image" Target="../media/image17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27.png"/><Relationship Id="rId12" Type="http://schemas.openxmlformats.org/officeDocument/2006/relationships/slide" Target="slide108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34.xml"/><Relationship Id="rId16" Type="http://schemas.openxmlformats.org/officeDocument/2006/relationships/slide" Target="slide109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38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37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36.xml"/><Relationship Id="rId14" Type="http://schemas.openxmlformats.org/officeDocument/2006/relationships/slide" Target="slide110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34.xml"/><Relationship Id="rId10" Type="http://schemas.openxmlformats.org/officeDocument/2006/relationships/slide" Target="slide141.xml"/><Relationship Id="rId4" Type="http://schemas.openxmlformats.org/officeDocument/2006/relationships/image" Target="../media/image27.png"/><Relationship Id="rId9" Type="http://schemas.openxmlformats.org/officeDocument/2006/relationships/image" Target="../media/image17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34.xml"/><Relationship Id="rId10" Type="http://schemas.openxmlformats.org/officeDocument/2006/relationships/slide" Target="slide141.xml"/><Relationship Id="rId4" Type="http://schemas.openxmlformats.org/officeDocument/2006/relationships/image" Target="../media/image27.png"/><Relationship Id="rId9" Type="http://schemas.openxmlformats.org/officeDocument/2006/relationships/image" Target="../media/image17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47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34.xml"/><Relationship Id="rId10" Type="http://schemas.openxmlformats.org/officeDocument/2006/relationships/slide" Target="slide141.xml"/><Relationship Id="rId4" Type="http://schemas.openxmlformats.org/officeDocument/2006/relationships/image" Target="../media/image27.png"/><Relationship Id="rId9" Type="http://schemas.openxmlformats.org/officeDocument/2006/relationships/image" Target="../media/image17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34.xml"/><Relationship Id="rId10" Type="http://schemas.openxmlformats.org/officeDocument/2006/relationships/slide" Target="slide141.xml"/><Relationship Id="rId4" Type="http://schemas.openxmlformats.org/officeDocument/2006/relationships/image" Target="../media/image27.png"/><Relationship Id="rId9" Type="http://schemas.openxmlformats.org/officeDocument/2006/relationships/image" Target="../media/image17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" Target="slide41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28.png"/><Relationship Id="rId12" Type="http://schemas.openxmlformats.org/officeDocument/2006/relationships/slide" Target="slide111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40.xml"/><Relationship Id="rId16" Type="http://schemas.openxmlformats.org/officeDocument/2006/relationships/slide" Target="slide112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44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43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42.xml"/><Relationship Id="rId14" Type="http://schemas.openxmlformats.org/officeDocument/2006/relationships/slide" Target="slide11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48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0.xml"/><Relationship Id="rId10" Type="http://schemas.openxmlformats.org/officeDocument/2006/relationships/slide" Target="slide141.xml"/><Relationship Id="rId4" Type="http://schemas.openxmlformats.org/officeDocument/2006/relationships/image" Target="../media/image28.png"/><Relationship Id="rId9" Type="http://schemas.openxmlformats.org/officeDocument/2006/relationships/image" Target="../media/image17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0.xml"/><Relationship Id="rId10" Type="http://schemas.openxmlformats.org/officeDocument/2006/relationships/slide" Target="slide141.xml"/><Relationship Id="rId4" Type="http://schemas.openxmlformats.org/officeDocument/2006/relationships/image" Target="../media/image28.png"/><Relationship Id="rId9" Type="http://schemas.openxmlformats.org/officeDocument/2006/relationships/image" Target="../media/image17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0.xml"/><Relationship Id="rId10" Type="http://schemas.openxmlformats.org/officeDocument/2006/relationships/slide" Target="slide141.xml"/><Relationship Id="rId4" Type="http://schemas.openxmlformats.org/officeDocument/2006/relationships/image" Target="../media/image28.png"/><Relationship Id="rId9" Type="http://schemas.openxmlformats.org/officeDocument/2006/relationships/image" Target="../media/image17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0.xml"/><Relationship Id="rId10" Type="http://schemas.openxmlformats.org/officeDocument/2006/relationships/slide" Target="slide141.xml"/><Relationship Id="rId4" Type="http://schemas.openxmlformats.org/officeDocument/2006/relationships/image" Target="../media/image28.png"/><Relationship Id="rId9" Type="http://schemas.openxmlformats.org/officeDocument/2006/relationships/image" Target="../media/image17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slide" Target="slide47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29.png"/><Relationship Id="rId12" Type="http://schemas.openxmlformats.org/officeDocument/2006/relationships/slide" Target="slide114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46.xml"/><Relationship Id="rId16" Type="http://schemas.openxmlformats.org/officeDocument/2006/relationships/slide" Target="slide115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50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49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48.xml"/><Relationship Id="rId14" Type="http://schemas.openxmlformats.org/officeDocument/2006/relationships/slide" Target="slide116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6.xml"/><Relationship Id="rId10" Type="http://schemas.openxmlformats.org/officeDocument/2006/relationships/slide" Target="slide141.xml"/><Relationship Id="rId4" Type="http://schemas.openxmlformats.org/officeDocument/2006/relationships/image" Target="../media/image29.png"/><Relationship Id="rId9" Type="http://schemas.openxmlformats.org/officeDocument/2006/relationships/image" Target="../media/image17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4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6.xml"/><Relationship Id="rId10" Type="http://schemas.openxmlformats.org/officeDocument/2006/relationships/slide" Target="slide141.xml"/><Relationship Id="rId4" Type="http://schemas.openxmlformats.org/officeDocument/2006/relationships/image" Target="../media/image29.png"/><Relationship Id="rId9" Type="http://schemas.openxmlformats.org/officeDocument/2006/relationships/image" Target="../media/image17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6.xml"/><Relationship Id="rId10" Type="http://schemas.openxmlformats.org/officeDocument/2006/relationships/slide" Target="slide141.xml"/><Relationship Id="rId4" Type="http://schemas.openxmlformats.org/officeDocument/2006/relationships/image" Target="../media/image29.png"/><Relationship Id="rId9" Type="http://schemas.openxmlformats.org/officeDocument/2006/relationships/image" Target="../media/image17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46.xml"/><Relationship Id="rId10" Type="http://schemas.openxmlformats.org/officeDocument/2006/relationships/slide" Target="slide141.xml"/><Relationship Id="rId4" Type="http://schemas.openxmlformats.org/officeDocument/2006/relationships/image" Target="../media/image29.png"/><Relationship Id="rId9" Type="http://schemas.openxmlformats.org/officeDocument/2006/relationships/image" Target="../media/image17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slide" Target="slide53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30.png"/><Relationship Id="rId12" Type="http://schemas.openxmlformats.org/officeDocument/2006/relationships/slide" Target="slide117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52.xml"/><Relationship Id="rId16" Type="http://schemas.openxmlformats.org/officeDocument/2006/relationships/slide" Target="slide118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56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55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54.xml"/><Relationship Id="rId14" Type="http://schemas.openxmlformats.org/officeDocument/2006/relationships/slide" Target="slide119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52.xml"/><Relationship Id="rId10" Type="http://schemas.openxmlformats.org/officeDocument/2006/relationships/slide" Target="slide141.xml"/><Relationship Id="rId4" Type="http://schemas.openxmlformats.org/officeDocument/2006/relationships/image" Target="../media/image30.png"/><Relationship Id="rId9" Type="http://schemas.openxmlformats.org/officeDocument/2006/relationships/image" Target="../media/image17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52.xml"/><Relationship Id="rId10" Type="http://schemas.openxmlformats.org/officeDocument/2006/relationships/slide" Target="slide141.xml"/><Relationship Id="rId4" Type="http://schemas.openxmlformats.org/officeDocument/2006/relationships/image" Target="../media/image30.png"/><Relationship Id="rId9" Type="http://schemas.openxmlformats.org/officeDocument/2006/relationships/image" Target="../media/image17.jpe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52.xml"/><Relationship Id="rId10" Type="http://schemas.openxmlformats.org/officeDocument/2006/relationships/slide" Target="slide141.xml"/><Relationship Id="rId4" Type="http://schemas.openxmlformats.org/officeDocument/2006/relationships/image" Target="../media/image30.png"/><Relationship Id="rId9" Type="http://schemas.openxmlformats.org/officeDocument/2006/relationships/image" Target="../media/image17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50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52.xml"/><Relationship Id="rId10" Type="http://schemas.openxmlformats.org/officeDocument/2006/relationships/slide" Target="slide141.xml"/><Relationship Id="rId4" Type="http://schemas.openxmlformats.org/officeDocument/2006/relationships/image" Target="../media/image30.png"/><Relationship Id="rId9" Type="http://schemas.openxmlformats.org/officeDocument/2006/relationships/image" Target="../media/image17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slide" Target="slide59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31.png"/><Relationship Id="rId12" Type="http://schemas.openxmlformats.org/officeDocument/2006/relationships/slide" Target="slide120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58.xml"/><Relationship Id="rId16" Type="http://schemas.openxmlformats.org/officeDocument/2006/relationships/slide" Target="slide121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62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61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60.xml"/><Relationship Id="rId14" Type="http://schemas.openxmlformats.org/officeDocument/2006/relationships/slide" Target="slide12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58.xml"/><Relationship Id="rId10" Type="http://schemas.openxmlformats.org/officeDocument/2006/relationships/slide" Target="slide141.xml"/><Relationship Id="rId4" Type="http://schemas.openxmlformats.org/officeDocument/2006/relationships/image" Target="../media/image31.png"/><Relationship Id="rId9" Type="http://schemas.openxmlformats.org/officeDocument/2006/relationships/image" Target="../media/image17.jpe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58.xml"/><Relationship Id="rId10" Type="http://schemas.openxmlformats.org/officeDocument/2006/relationships/slide" Target="slide141.xml"/><Relationship Id="rId4" Type="http://schemas.openxmlformats.org/officeDocument/2006/relationships/image" Target="../media/image31.png"/><Relationship Id="rId9" Type="http://schemas.openxmlformats.org/officeDocument/2006/relationships/image" Target="../media/image17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51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58.xml"/><Relationship Id="rId10" Type="http://schemas.openxmlformats.org/officeDocument/2006/relationships/slide" Target="slide141.xml"/><Relationship Id="rId4" Type="http://schemas.openxmlformats.org/officeDocument/2006/relationships/image" Target="../media/image31.png"/><Relationship Id="rId9" Type="http://schemas.openxmlformats.org/officeDocument/2006/relationships/image" Target="../media/image17.jpe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58.xml"/><Relationship Id="rId10" Type="http://schemas.openxmlformats.org/officeDocument/2006/relationships/slide" Target="slide141.xml"/><Relationship Id="rId4" Type="http://schemas.openxmlformats.org/officeDocument/2006/relationships/image" Target="../media/image31.png"/><Relationship Id="rId9" Type="http://schemas.openxmlformats.org/officeDocument/2006/relationships/image" Target="../media/image17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slide" Target="slide65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32.png"/><Relationship Id="rId12" Type="http://schemas.openxmlformats.org/officeDocument/2006/relationships/slide" Target="slide123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64.xml"/><Relationship Id="rId16" Type="http://schemas.openxmlformats.org/officeDocument/2006/relationships/slide" Target="slide124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68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67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66.xml"/><Relationship Id="rId14" Type="http://schemas.openxmlformats.org/officeDocument/2006/relationships/slide" Target="slide125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64.xml"/><Relationship Id="rId10" Type="http://schemas.openxmlformats.org/officeDocument/2006/relationships/slide" Target="slide141.xml"/><Relationship Id="rId4" Type="http://schemas.openxmlformats.org/officeDocument/2006/relationships/image" Target="../media/image32.png"/><Relationship Id="rId9" Type="http://schemas.openxmlformats.org/officeDocument/2006/relationships/image" Target="../media/image17.jpe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52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64.xml"/><Relationship Id="rId10" Type="http://schemas.openxmlformats.org/officeDocument/2006/relationships/slide" Target="slide141.xml"/><Relationship Id="rId4" Type="http://schemas.openxmlformats.org/officeDocument/2006/relationships/image" Target="../media/image32.png"/><Relationship Id="rId9" Type="http://schemas.openxmlformats.org/officeDocument/2006/relationships/image" Target="../media/image17.jpe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64.xml"/><Relationship Id="rId10" Type="http://schemas.openxmlformats.org/officeDocument/2006/relationships/slide" Target="slide141.xml"/><Relationship Id="rId4" Type="http://schemas.openxmlformats.org/officeDocument/2006/relationships/image" Target="../media/image32.png"/><Relationship Id="rId9" Type="http://schemas.openxmlformats.org/officeDocument/2006/relationships/image" Target="../media/image17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64.xml"/><Relationship Id="rId10" Type="http://schemas.openxmlformats.org/officeDocument/2006/relationships/slide" Target="slide141.xml"/><Relationship Id="rId4" Type="http://schemas.openxmlformats.org/officeDocument/2006/relationships/image" Target="../media/image32.png"/><Relationship Id="rId9" Type="http://schemas.openxmlformats.org/officeDocument/2006/relationships/image" Target="../media/image17.jpe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slide" Target="slide71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33.png"/><Relationship Id="rId12" Type="http://schemas.openxmlformats.org/officeDocument/2006/relationships/slide" Target="slide126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70.xml"/><Relationship Id="rId16" Type="http://schemas.openxmlformats.org/officeDocument/2006/relationships/slide" Target="slide127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74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73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72.xml"/><Relationship Id="rId14" Type="http://schemas.openxmlformats.org/officeDocument/2006/relationships/slide" Target="slide128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53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70.xml"/><Relationship Id="rId10" Type="http://schemas.openxmlformats.org/officeDocument/2006/relationships/slide" Target="slide141.xml"/><Relationship Id="rId4" Type="http://schemas.openxmlformats.org/officeDocument/2006/relationships/image" Target="../media/image33.png"/><Relationship Id="rId9" Type="http://schemas.openxmlformats.org/officeDocument/2006/relationships/image" Target="../media/image17.jpe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70.xml"/><Relationship Id="rId10" Type="http://schemas.openxmlformats.org/officeDocument/2006/relationships/slide" Target="slide141.xml"/><Relationship Id="rId4" Type="http://schemas.openxmlformats.org/officeDocument/2006/relationships/image" Target="../media/image33.png"/><Relationship Id="rId9" Type="http://schemas.openxmlformats.org/officeDocument/2006/relationships/image" Target="../media/image17.jpe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70.xml"/><Relationship Id="rId10" Type="http://schemas.openxmlformats.org/officeDocument/2006/relationships/slide" Target="slide141.xml"/><Relationship Id="rId4" Type="http://schemas.openxmlformats.org/officeDocument/2006/relationships/image" Target="../media/image33.png"/><Relationship Id="rId9" Type="http://schemas.openxmlformats.org/officeDocument/2006/relationships/image" Target="../media/image17.jpe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70.xml"/><Relationship Id="rId10" Type="http://schemas.openxmlformats.org/officeDocument/2006/relationships/slide" Target="slide141.xml"/><Relationship Id="rId4" Type="http://schemas.openxmlformats.org/officeDocument/2006/relationships/image" Target="../media/image33.png"/><Relationship Id="rId9" Type="http://schemas.openxmlformats.org/officeDocument/2006/relationships/image" Target="../media/image17.jpe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slide" Target="slide77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34.png"/><Relationship Id="rId12" Type="http://schemas.openxmlformats.org/officeDocument/2006/relationships/slide" Target="slide129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76.xml"/><Relationship Id="rId16" Type="http://schemas.openxmlformats.org/officeDocument/2006/relationships/slide" Target="slide130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80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79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78.xml"/><Relationship Id="rId14" Type="http://schemas.openxmlformats.org/officeDocument/2006/relationships/slide" Target="slide131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54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76.xml"/><Relationship Id="rId10" Type="http://schemas.openxmlformats.org/officeDocument/2006/relationships/slide" Target="slide141.xml"/><Relationship Id="rId4" Type="http://schemas.openxmlformats.org/officeDocument/2006/relationships/image" Target="../media/image34.png"/><Relationship Id="rId9" Type="http://schemas.openxmlformats.org/officeDocument/2006/relationships/image" Target="../media/image17.jpeg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76.xml"/><Relationship Id="rId10" Type="http://schemas.openxmlformats.org/officeDocument/2006/relationships/slide" Target="slide141.xml"/><Relationship Id="rId4" Type="http://schemas.openxmlformats.org/officeDocument/2006/relationships/image" Target="../media/image34.png"/><Relationship Id="rId9" Type="http://schemas.openxmlformats.org/officeDocument/2006/relationships/image" Target="../media/image17.jpeg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76.xml"/><Relationship Id="rId10" Type="http://schemas.openxmlformats.org/officeDocument/2006/relationships/slide" Target="slide141.xml"/><Relationship Id="rId4" Type="http://schemas.openxmlformats.org/officeDocument/2006/relationships/image" Target="../media/image34.png"/><Relationship Id="rId9" Type="http://schemas.openxmlformats.org/officeDocument/2006/relationships/image" Target="../media/image17.jpeg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76.xml"/><Relationship Id="rId10" Type="http://schemas.openxmlformats.org/officeDocument/2006/relationships/slide" Target="slide141.xml"/><Relationship Id="rId4" Type="http://schemas.openxmlformats.org/officeDocument/2006/relationships/image" Target="../media/image34.png"/><Relationship Id="rId9" Type="http://schemas.openxmlformats.org/officeDocument/2006/relationships/image" Target="../media/image17.jpe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slide" Target="slide83.xml"/><Relationship Id="rId13" Type="http://schemas.openxmlformats.org/officeDocument/2006/relationships/image" Target="../media/image13.png"/><Relationship Id="rId18" Type="http://schemas.openxmlformats.org/officeDocument/2006/relationships/image" Target="../media/image17.jpeg"/><Relationship Id="rId3" Type="http://schemas.openxmlformats.org/officeDocument/2006/relationships/audio" Target="../media/audio2.wav"/><Relationship Id="rId21" Type="http://schemas.openxmlformats.org/officeDocument/2006/relationships/image" Target="../media/image3.gif"/><Relationship Id="rId7" Type="http://schemas.openxmlformats.org/officeDocument/2006/relationships/image" Target="../media/image35.png"/><Relationship Id="rId12" Type="http://schemas.openxmlformats.org/officeDocument/2006/relationships/slide" Target="slide132.xml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82.xml"/><Relationship Id="rId16" Type="http://schemas.openxmlformats.org/officeDocument/2006/relationships/slide" Target="slide133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86.xml"/><Relationship Id="rId5" Type="http://schemas.openxmlformats.org/officeDocument/2006/relationships/image" Target="../media/image10.jpeg"/><Relationship Id="rId15" Type="http://schemas.openxmlformats.org/officeDocument/2006/relationships/image" Target="../media/image15.png"/><Relationship Id="rId10" Type="http://schemas.openxmlformats.org/officeDocument/2006/relationships/slide" Target="slide85.xml"/><Relationship Id="rId19" Type="http://schemas.openxmlformats.org/officeDocument/2006/relationships/slide" Target="slide141.xml"/><Relationship Id="rId4" Type="http://schemas.openxmlformats.org/officeDocument/2006/relationships/image" Target="../media/image4.jpeg"/><Relationship Id="rId9" Type="http://schemas.openxmlformats.org/officeDocument/2006/relationships/slide" Target="slide84.xml"/><Relationship Id="rId14" Type="http://schemas.openxmlformats.org/officeDocument/2006/relationships/slide" Target="slide134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55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82.xml"/><Relationship Id="rId10" Type="http://schemas.openxmlformats.org/officeDocument/2006/relationships/slide" Target="slide141.xml"/><Relationship Id="rId4" Type="http://schemas.openxmlformats.org/officeDocument/2006/relationships/image" Target="../media/image35.png"/><Relationship Id="rId9" Type="http://schemas.openxmlformats.org/officeDocument/2006/relationships/image" Target="../media/image17.jpeg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82.xml"/><Relationship Id="rId10" Type="http://schemas.openxmlformats.org/officeDocument/2006/relationships/slide" Target="slide141.xml"/><Relationship Id="rId4" Type="http://schemas.openxmlformats.org/officeDocument/2006/relationships/image" Target="../media/image35.png"/><Relationship Id="rId9" Type="http://schemas.openxmlformats.org/officeDocument/2006/relationships/image" Target="../media/image17.jpeg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82.xml"/><Relationship Id="rId10" Type="http://schemas.openxmlformats.org/officeDocument/2006/relationships/slide" Target="slide141.xml"/><Relationship Id="rId4" Type="http://schemas.openxmlformats.org/officeDocument/2006/relationships/image" Target="../media/image35.png"/><Relationship Id="rId9" Type="http://schemas.openxmlformats.org/officeDocument/2006/relationships/image" Target="../media/image17.jpeg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82.xml"/><Relationship Id="rId10" Type="http://schemas.openxmlformats.org/officeDocument/2006/relationships/slide" Target="slide141.xml"/><Relationship Id="rId4" Type="http://schemas.openxmlformats.org/officeDocument/2006/relationships/image" Target="../media/image35.png"/><Relationship Id="rId9" Type="http://schemas.openxmlformats.org/officeDocument/2006/relationships/image" Target="../media/image17.jpeg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slide" Target="slide135.xml"/><Relationship Id="rId13" Type="http://schemas.openxmlformats.org/officeDocument/2006/relationships/image" Target="../media/image16.png"/><Relationship Id="rId3" Type="http://schemas.openxmlformats.org/officeDocument/2006/relationships/audio" Target="../media/audio2.wav"/><Relationship Id="rId7" Type="http://schemas.openxmlformats.org/officeDocument/2006/relationships/image" Target="../media/image5.png"/><Relationship Id="rId12" Type="http://schemas.openxmlformats.org/officeDocument/2006/relationships/slide" Target="slide136.xml"/><Relationship Id="rId17" Type="http://schemas.openxmlformats.org/officeDocument/2006/relationships/image" Target="../media/image3.gif"/><Relationship Id="rId2" Type="http://schemas.openxmlformats.org/officeDocument/2006/relationships/notesSlide" Target="../notesSlides/notesSlide88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41.xml"/><Relationship Id="rId10" Type="http://schemas.openxmlformats.org/officeDocument/2006/relationships/slide" Target="slide137.xml"/><Relationship Id="rId4" Type="http://schemas.openxmlformats.org/officeDocument/2006/relationships/image" Target="../media/image4.jpeg"/><Relationship Id="rId9" Type="http://schemas.openxmlformats.org/officeDocument/2006/relationships/image" Target="../media/image13.png"/><Relationship Id="rId14" Type="http://schemas.openxmlformats.org/officeDocument/2006/relationships/image" Target="../media/image17.jpeg"/></Relationships>
</file>

<file path=ppt/slides/_rels/slide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8.jpeg"/><Relationship Id="rId7" Type="http://schemas.openxmlformats.org/officeDocument/2006/relationships/slide" Target="slide142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88.xml"/><Relationship Id="rId10" Type="http://schemas.openxmlformats.org/officeDocument/2006/relationships/slide" Target="slide141.xml"/><Relationship Id="rId4" Type="http://schemas.openxmlformats.org/officeDocument/2006/relationships/image" Target="../media/image5.png"/><Relationship Id="rId9" Type="http://schemas.openxmlformats.org/officeDocument/2006/relationships/image" Target="../media/image17.jpeg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88.xml"/><Relationship Id="rId10" Type="http://schemas.openxmlformats.org/officeDocument/2006/relationships/slide" Target="slide141.xml"/><Relationship Id="rId4" Type="http://schemas.openxmlformats.org/officeDocument/2006/relationships/image" Target="../media/image5.png"/><Relationship Id="rId9" Type="http://schemas.openxmlformats.org/officeDocument/2006/relationships/image" Target="../media/image17.jpeg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jpeg"/><Relationship Id="rId7" Type="http://schemas.openxmlformats.org/officeDocument/2006/relationships/slide" Target="slide139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88.xml"/><Relationship Id="rId10" Type="http://schemas.openxmlformats.org/officeDocument/2006/relationships/slide" Target="slide141.xml"/><Relationship Id="rId4" Type="http://schemas.openxmlformats.org/officeDocument/2006/relationships/image" Target="../media/image5.png"/><Relationship Id="rId9" Type="http://schemas.openxmlformats.org/officeDocument/2006/relationships/image" Target="../media/image17.jpeg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3.jpeg"/><Relationship Id="rId7" Type="http://schemas.openxmlformats.org/officeDocument/2006/relationships/slide" Target="slide156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14.png"/><Relationship Id="rId5" Type="http://schemas.openxmlformats.org/officeDocument/2006/relationships/slide" Target="slide88.xml"/><Relationship Id="rId10" Type="http://schemas.openxmlformats.org/officeDocument/2006/relationships/slide" Target="slide141.xml"/><Relationship Id="rId4" Type="http://schemas.openxmlformats.org/officeDocument/2006/relationships/image" Target="../media/image5.png"/><Relationship Id="rId9" Type="http://schemas.openxmlformats.org/officeDocument/2006/relationships/image" Target="../media/image17.jpeg"/></Relationships>
</file>

<file path=ppt/slides/_rels/slide9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8.xml"/><Relationship Id="rId2" Type="http://schemas.openxmlformats.org/officeDocument/2006/relationships/notesSlide" Target="../notesSlides/notesSlide93.xml"/><Relationship Id="rId16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95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14.xml"/><Relationship Id="rId2" Type="http://schemas.openxmlformats.org/officeDocument/2006/relationships/notesSlide" Target="../notesSlides/notesSlide96.xml"/><Relationship Id="rId16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9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98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10" Type="http://schemas.openxmlformats.org/officeDocument/2006/relationships/image" Target="../media/image3.gif"/><Relationship Id="rId4" Type="http://schemas.openxmlformats.org/officeDocument/2006/relationships/image" Target="../media/image39.jpeg"/><Relationship Id="rId9" Type="http://schemas.openxmlformats.org/officeDocument/2006/relationships/slide" Target="slide99.xml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image" Target="../media/image3.gif"/><Relationship Id="rId2" Type="http://schemas.openxmlformats.org/officeDocument/2006/relationships/notesSlide" Target="../notesSlides/notesSlide99.xml"/><Relationship Id="rId16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7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01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0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26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25.xml"/><Relationship Id="rId2" Type="http://schemas.openxmlformats.org/officeDocument/2006/relationships/notesSlide" Target="../notesSlides/notesSlide102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0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04.xml.rels><?xml version="1.0" encoding="UTF-8" standalone="yes"?>
<Relationships xmlns="http://schemas.openxmlformats.org/package/2006/relationships"><Relationship Id="rId8" Type="http://schemas.openxmlformats.org/officeDocument/2006/relationships/slide" Target="slide22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0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32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30.xml"/><Relationship Id="rId2" Type="http://schemas.openxmlformats.org/officeDocument/2006/relationships/notesSlide" Target="../notesSlides/notesSlide105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0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07.xml.rels><?xml version="1.0" encoding="UTF-8" standalone="yes"?>
<Relationships xmlns="http://schemas.openxmlformats.org/package/2006/relationships"><Relationship Id="rId8" Type="http://schemas.openxmlformats.org/officeDocument/2006/relationships/slide" Target="slide28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0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37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36.xml"/><Relationship Id="rId2" Type="http://schemas.openxmlformats.org/officeDocument/2006/relationships/notesSlide" Target="../notesSlides/notesSlide108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0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10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44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41.xml"/><Relationship Id="rId2" Type="http://schemas.openxmlformats.org/officeDocument/2006/relationships/notesSlide" Target="../notesSlides/notesSlide111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13.xml.rels><?xml version="1.0" encoding="UTF-8" standalone="yes"?>
<Relationships xmlns="http://schemas.openxmlformats.org/package/2006/relationships"><Relationship Id="rId8" Type="http://schemas.openxmlformats.org/officeDocument/2006/relationships/slide" Target="slide40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50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48.xml"/><Relationship Id="rId2" Type="http://schemas.openxmlformats.org/officeDocument/2006/relationships/notesSlide" Target="../notesSlides/notesSlide114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1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16.xml.rels><?xml version="1.0" encoding="UTF-8" standalone="yes"?>
<Relationships xmlns="http://schemas.openxmlformats.org/package/2006/relationships"><Relationship Id="rId8" Type="http://schemas.openxmlformats.org/officeDocument/2006/relationships/slide" Target="slide46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56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53.xml"/><Relationship Id="rId2" Type="http://schemas.openxmlformats.org/officeDocument/2006/relationships/notesSlide" Target="../notesSlides/notesSlide117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1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19.xml.rels><?xml version="1.0" encoding="UTF-8" standalone="yes"?>
<Relationships xmlns="http://schemas.openxmlformats.org/package/2006/relationships"><Relationship Id="rId8" Type="http://schemas.openxmlformats.org/officeDocument/2006/relationships/slide" Target="slide52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61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60.xml"/><Relationship Id="rId2" Type="http://schemas.openxmlformats.org/officeDocument/2006/relationships/notesSlide" Target="../notesSlides/notesSlide120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22.xml.rels><?xml version="1.0" encoding="UTF-8" standalone="yes"?>
<Relationships xmlns="http://schemas.openxmlformats.org/package/2006/relationships"><Relationship Id="rId8" Type="http://schemas.openxmlformats.org/officeDocument/2006/relationships/slide" Target="slide58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66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65.xml"/><Relationship Id="rId2" Type="http://schemas.openxmlformats.org/officeDocument/2006/relationships/notesSlide" Target="../notesSlides/notesSlide123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25.xml.rels><?xml version="1.0" encoding="UTF-8" standalone="yes"?>
<Relationships xmlns="http://schemas.openxmlformats.org/package/2006/relationships"><Relationship Id="rId8" Type="http://schemas.openxmlformats.org/officeDocument/2006/relationships/slide" Target="slide64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74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71.xml"/><Relationship Id="rId2" Type="http://schemas.openxmlformats.org/officeDocument/2006/relationships/notesSlide" Target="../notesSlides/notesSlide126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2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28.xml.rels><?xml version="1.0" encoding="UTF-8" standalone="yes"?>
<Relationships xmlns="http://schemas.openxmlformats.org/package/2006/relationships"><Relationship Id="rId8" Type="http://schemas.openxmlformats.org/officeDocument/2006/relationships/slide" Target="slide70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80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77.xml"/><Relationship Id="rId2" Type="http://schemas.openxmlformats.org/officeDocument/2006/relationships/notesSlide" Target="../notesSlides/notesSlide129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31.xml.rels><?xml version="1.0" encoding="UTF-8" standalone="yes"?>
<Relationships xmlns="http://schemas.openxmlformats.org/package/2006/relationships"><Relationship Id="rId8" Type="http://schemas.openxmlformats.org/officeDocument/2006/relationships/slide" Target="slide76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80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83.xml"/><Relationship Id="rId2" Type="http://schemas.openxmlformats.org/officeDocument/2006/relationships/notesSlide" Target="../notesSlides/notesSlide132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34.xml.rels><?xml version="1.0" encoding="UTF-8" standalone="yes"?>
<Relationships xmlns="http://schemas.openxmlformats.org/package/2006/relationships"><Relationship Id="rId8" Type="http://schemas.openxmlformats.org/officeDocument/2006/relationships/slide" Target="slide82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jpeg"/><Relationship Id="rId18" Type="http://schemas.openxmlformats.org/officeDocument/2006/relationships/slide" Target="slide92.xml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6.png"/><Relationship Id="rId17" Type="http://schemas.openxmlformats.org/officeDocument/2006/relationships/slide" Target="slide89.xml"/><Relationship Id="rId2" Type="http://schemas.openxmlformats.org/officeDocument/2006/relationships/notesSlide" Target="../notesSlides/notesSlide135.xml"/><Relationship Id="rId16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png"/><Relationship Id="rId5" Type="http://schemas.openxmlformats.org/officeDocument/2006/relationships/image" Target="../media/image10.jpeg"/><Relationship Id="rId15" Type="http://schemas.openxmlformats.org/officeDocument/2006/relationships/slide" Target="slide102.xml"/><Relationship Id="rId10" Type="http://schemas.openxmlformats.org/officeDocument/2006/relationships/image" Target="../media/image14.png"/><Relationship Id="rId4" Type="http://schemas.openxmlformats.org/officeDocument/2006/relationships/image" Target="../media/image4.jpeg"/><Relationship Id="rId9" Type="http://schemas.openxmlformats.org/officeDocument/2006/relationships/slide" Target="slide141.xml"/><Relationship Id="rId14" Type="http://schemas.openxmlformats.org/officeDocument/2006/relationships/image" Target="../media/image36.png"/></Relationships>
</file>

<file path=ppt/slides/_rels/slide1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3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1.xml"/><Relationship Id="rId5" Type="http://schemas.openxmlformats.org/officeDocument/2006/relationships/image" Target="../media/image17.jpeg"/><Relationship Id="rId10" Type="http://schemas.openxmlformats.org/officeDocument/2006/relationships/image" Target="../media/image38.gif"/><Relationship Id="rId4" Type="http://schemas.openxmlformats.org/officeDocument/2006/relationships/image" Target="../media/image37.jpeg"/><Relationship Id="rId9" Type="http://schemas.openxmlformats.org/officeDocument/2006/relationships/hyperlink" Target="http://www.google.fr/" TargetMode="External"/></Relationships>
</file>

<file path=ppt/slides/_rels/slide137.xml.rels><?xml version="1.0" encoding="UTF-8" standalone="yes"?>
<Relationships xmlns="http://schemas.openxmlformats.org/package/2006/relationships"><Relationship Id="rId8" Type="http://schemas.openxmlformats.org/officeDocument/2006/relationships/slide" Target="slide88.xml"/><Relationship Id="rId3" Type="http://schemas.openxmlformats.org/officeDocument/2006/relationships/audio" Target="../media/audio1.wav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slide" Target="slide141.xml"/><Relationship Id="rId4" Type="http://schemas.openxmlformats.org/officeDocument/2006/relationships/image" Target="../media/image39.jpeg"/><Relationship Id="rId9" Type="http://schemas.openxmlformats.org/officeDocument/2006/relationships/image" Target="../media/image3.gif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8.xml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3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4.jpeg"/><Relationship Id="rId7" Type="http://schemas.openxmlformats.org/officeDocument/2006/relationships/slide" Target="slide1.xml"/><Relationship Id="rId2" Type="http://schemas.openxmlformats.org/officeDocument/2006/relationships/notesSlide" Target="../notesSlides/notesSlide14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0.jpeg"/><Relationship Id="rId4" Type="http://schemas.openxmlformats.org/officeDocument/2006/relationships/image" Target="../media/image5.png"/></Relationships>
</file>

<file path=ppt/slides/_rels/slide1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4.wav"/><Relationship Id="rId7" Type="http://schemas.openxmlformats.org/officeDocument/2006/relationships/slide" Target="slide1.xml"/><Relationship Id="rId2" Type="http://schemas.openxmlformats.org/officeDocument/2006/relationships/notesSlide" Target="../notesSlides/notesSlide1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20.png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10.xml"/><Relationship Id="rId2" Type="http://schemas.openxmlformats.org/officeDocument/2006/relationships/notesSlide" Target="../notesSlides/notesSlide14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16.xml"/><Relationship Id="rId2" Type="http://schemas.openxmlformats.org/officeDocument/2006/relationships/notesSlide" Target="../notesSlides/notesSlide14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22.xml"/><Relationship Id="rId2" Type="http://schemas.openxmlformats.org/officeDocument/2006/relationships/notesSlide" Target="../notesSlides/notesSlide14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28.xml"/><Relationship Id="rId2" Type="http://schemas.openxmlformats.org/officeDocument/2006/relationships/notesSlide" Target="../notesSlides/notesSlide14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34.xml"/><Relationship Id="rId2" Type="http://schemas.openxmlformats.org/officeDocument/2006/relationships/notesSlide" Target="../notesSlides/notesSlide14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40.xml"/><Relationship Id="rId2" Type="http://schemas.openxmlformats.org/officeDocument/2006/relationships/notesSlide" Target="../notesSlides/notesSlide14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46.xml"/><Relationship Id="rId2" Type="http://schemas.openxmlformats.org/officeDocument/2006/relationships/notesSlide" Target="../notesSlides/notesSlide14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52.xml"/><Relationship Id="rId2" Type="http://schemas.openxmlformats.org/officeDocument/2006/relationships/notesSlide" Target="../notesSlides/notesSlide1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58.xml"/><Relationship Id="rId2" Type="http://schemas.openxmlformats.org/officeDocument/2006/relationships/notesSlide" Target="../notesSlides/notesSlide15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64.xml"/><Relationship Id="rId2" Type="http://schemas.openxmlformats.org/officeDocument/2006/relationships/notesSlide" Target="../notesSlides/notesSlide15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70.xml"/><Relationship Id="rId2" Type="http://schemas.openxmlformats.org/officeDocument/2006/relationships/notesSlide" Target="../notesSlides/notesSlide15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76.xml"/><Relationship Id="rId2" Type="http://schemas.openxmlformats.org/officeDocument/2006/relationships/notesSlide" Target="../notesSlides/notesSlide15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7" Type="http://schemas.openxmlformats.org/officeDocument/2006/relationships/slide" Target="slide82.xml"/><Relationship Id="rId2" Type="http://schemas.openxmlformats.org/officeDocument/2006/relationships/notesSlide" Target="../notesSlides/notesSlide15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audio4.wav"/><Relationship Id="rId7" Type="http://schemas.openxmlformats.org/officeDocument/2006/relationships/slide" Target="slide141.xml"/><Relationship Id="rId2" Type="http://schemas.openxmlformats.org/officeDocument/2006/relationships/notesSlide" Target="../notesSlides/notesSlide15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41.png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5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474225"/>
      </p:ext>
    </p:extLst>
  </p:cSld>
  <p:clrMapOvr>
    <a:masterClrMapping/>
  </p:clrMapOvr>
  <p:transition advTm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1" descr="0000.jpg">
            <a:extLst>
              <a:ext uri="{FF2B5EF4-FFF2-40B4-BE49-F238E27FC236}">
                <a16:creationId xmlns:a16="http://schemas.microsoft.com/office/drawing/2014/main" id="{E62C35CC-8C94-4E89-9072-426FE4E2C3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D606F54-AB78-486D-8521-4456E4A150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74146" y="1285877"/>
            <a:ext cx="3724275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352F51D-7A89-4DBC-BD1D-ADE853E53462}"/>
              </a:ext>
            </a:extLst>
          </p:cNvPr>
          <p:cNvSpPr/>
          <p:nvPr/>
        </p:nvSpPr>
        <p:spPr>
          <a:xfrm>
            <a:off x="428596" y="428604"/>
            <a:ext cx="8572560" cy="2714644"/>
          </a:xfrm>
          <a:prstGeom prst="rect">
            <a:avLst/>
          </a:prstGeom>
          <a:noFill/>
        </p:spPr>
        <p:txBody>
          <a:bodyPr wrap="none">
            <a:prstTxWarp prst="textArchUpPour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  <a:cs typeface="Arial" charset="0"/>
              </a:rPr>
              <a:t>Qui veut vendre des options</a:t>
            </a:r>
          </a:p>
        </p:txBody>
      </p:sp>
      <p:pic>
        <p:nvPicPr>
          <p:cNvPr id="16389" name="Image 6" descr="Clock2.gif">
            <a:extLst>
              <a:ext uri="{FF2B5EF4-FFF2-40B4-BE49-F238E27FC236}">
                <a16:creationId xmlns:a16="http://schemas.microsoft.com/office/drawing/2014/main" id="{AA709649-B451-4A33-9B1C-9283626FF4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5429250"/>
            <a:ext cx="5476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6045672"/>
      </p:ext>
    </p:extLst>
  </p:cSld>
  <p:clrMapOvr>
    <a:masterClrMapping/>
  </p:clrMapOvr>
  <p:transition advClick="0" advTm="6000">
    <p:sndAc>
      <p:stSnd loop="1"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 descr="001b.jpg">
            <a:extLst>
              <a:ext uri="{FF2B5EF4-FFF2-40B4-BE49-F238E27FC236}">
                <a16:creationId xmlns:a16="http://schemas.microsoft.com/office/drawing/2014/main" id="{6BB09036-2C10-4741-B10C-699E260220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FE9EB64-DB2D-4BC8-9D19-AA72B93A60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194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Echelle-des-gains1.gif">
            <a:extLst>
              <a:ext uri="{FF2B5EF4-FFF2-40B4-BE49-F238E27FC236}">
                <a16:creationId xmlns:a16="http://schemas.microsoft.com/office/drawing/2014/main" id="{F888760A-E4C2-4BB1-B8F8-7FB24B2DED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288" y="0"/>
            <a:ext cx="3922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50x50.png">
            <a:extLst>
              <a:ext uri="{FF2B5EF4-FFF2-40B4-BE49-F238E27FC236}">
                <a16:creationId xmlns:a16="http://schemas.microsoft.com/office/drawing/2014/main" id="{A86DCC7F-7ADB-40A5-958E-8C249A5681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214315"/>
            <a:ext cx="9779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Tél amis.png">
            <a:extLst>
              <a:ext uri="{FF2B5EF4-FFF2-40B4-BE49-F238E27FC236}">
                <a16:creationId xmlns:a16="http://schemas.microsoft.com/office/drawing/2014/main" id="{888062F7-EB52-465B-962B-7E7C4C81015C}"/>
              </a:ext>
            </a:extLst>
          </p:cNvPr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90" y="214315"/>
            <a:ext cx="9683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Spectateurs.png">
            <a:extLst>
              <a:ext uri="{FF2B5EF4-FFF2-40B4-BE49-F238E27FC236}">
                <a16:creationId xmlns:a16="http://schemas.microsoft.com/office/drawing/2014/main" id="{B21DE8D1-179F-4C05-AD03-4E59E39B66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214313"/>
            <a:ext cx="99060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à coins arrondis 5">
            <a:extLst>
              <a:ext uri="{FF2B5EF4-FFF2-40B4-BE49-F238E27FC236}">
                <a16:creationId xmlns:a16="http://schemas.microsoft.com/office/drawing/2014/main" id="{A3CBD006-19EB-432E-8404-E1BB75A6EAF8}"/>
              </a:ext>
            </a:extLst>
          </p:cNvPr>
          <p:cNvSpPr/>
          <p:nvPr/>
        </p:nvSpPr>
        <p:spPr>
          <a:xfrm>
            <a:off x="2500315" y="857250"/>
            <a:ext cx="3500437" cy="1714500"/>
          </a:xfrm>
          <a:prstGeom prst="wedgeRoundRectCallout">
            <a:avLst>
              <a:gd name="adj1" fmla="val -35962"/>
              <a:gd name="adj2" fmla="val 9974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800" dirty="0"/>
              <a:t>Et les 3 jokers :</a:t>
            </a:r>
          </a:p>
          <a:p>
            <a:pPr algn="ctr">
              <a:defRPr/>
            </a:pPr>
            <a:r>
              <a:rPr lang="fr-FR" sz="2800" dirty="0"/>
              <a:t>Le 50:50, le coup de</a:t>
            </a:r>
          </a:p>
          <a:p>
            <a:pPr algn="ctr">
              <a:defRPr/>
            </a:pPr>
            <a:r>
              <a:rPr lang="fr-FR" sz="2800" dirty="0"/>
              <a:t>Tél. à un ami</a:t>
            </a:r>
          </a:p>
          <a:p>
            <a:pPr algn="ctr">
              <a:defRPr/>
            </a:pPr>
            <a:r>
              <a:rPr lang="fr-FR" sz="2800" dirty="0"/>
              <a:t>et l’aide du public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6B1499D2-8004-4F7A-88CA-EF333DD15B6A}"/>
              </a:ext>
            </a:extLst>
          </p:cNvPr>
          <p:cNvSpPr/>
          <p:nvPr/>
        </p:nvSpPr>
        <p:spPr>
          <a:xfrm>
            <a:off x="4143375" y="2928938"/>
            <a:ext cx="2286000" cy="857250"/>
          </a:xfrm>
          <a:prstGeom prst="wedgeRoundRectCallout">
            <a:avLst>
              <a:gd name="adj1" fmla="val -81676"/>
              <a:gd name="adj2" fmla="val 8213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800" dirty="0"/>
              <a:t>Voici l’échelle </a:t>
            </a:r>
          </a:p>
          <a:p>
            <a:pPr algn="ctr">
              <a:defRPr/>
            </a:pPr>
            <a:r>
              <a:rPr lang="fr-FR" sz="2800" dirty="0"/>
              <a:t>des gains</a:t>
            </a:r>
          </a:p>
        </p:txBody>
      </p:sp>
      <p:sp>
        <p:nvSpPr>
          <p:cNvPr id="7" name="Bulle ronde 6">
            <a:extLst>
              <a:ext uri="{FF2B5EF4-FFF2-40B4-BE49-F238E27FC236}">
                <a16:creationId xmlns:a16="http://schemas.microsoft.com/office/drawing/2014/main" id="{EC22015B-35E5-47E9-8955-B6F280B4FE14}"/>
              </a:ext>
            </a:extLst>
          </p:cNvPr>
          <p:cNvSpPr/>
          <p:nvPr/>
        </p:nvSpPr>
        <p:spPr>
          <a:xfrm>
            <a:off x="3214688" y="1357315"/>
            <a:ext cx="2857500" cy="1571625"/>
          </a:xfrm>
          <a:prstGeom prst="wedgeEllipseCallout">
            <a:avLst>
              <a:gd name="adj1" fmla="val -53497"/>
              <a:gd name="adj2" fmla="val 9606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3600" dirty="0">
                <a:solidFill>
                  <a:schemeClr val="tx1"/>
                </a:solidFill>
              </a:rPr>
              <a:t>Bonjour à tous !</a:t>
            </a:r>
          </a:p>
        </p:txBody>
      </p:sp>
    </p:spTree>
    <p:extLst>
      <p:ext uri="{BB962C8B-B14F-4D97-AF65-F5344CB8AC3E}">
        <p14:creationId xmlns:p14="http://schemas.microsoft.com/office/powerpoint/2010/main" val="1043493935"/>
      </p:ext>
    </p:extLst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7" grpId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1" descr="001b.jpg">
            <a:extLst>
              <a:ext uri="{FF2B5EF4-FFF2-40B4-BE49-F238E27FC236}">
                <a16:creationId xmlns:a16="http://schemas.microsoft.com/office/drawing/2014/main" id="{2E690549-FFBE-4368-957E-F97788A624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2" name="Image 2" descr="Echelle SANS Switch.jpg">
            <a:extLst>
              <a:ext uri="{FF2B5EF4-FFF2-40B4-BE49-F238E27FC236}">
                <a16:creationId xmlns:a16="http://schemas.microsoft.com/office/drawing/2014/main" id="{5EFB124D-1967-4B3A-BD27-328C09C55C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5" descr="QUESTIONS VIERGE1.jpg">
            <a:extLst>
              <a:ext uri="{FF2B5EF4-FFF2-40B4-BE49-F238E27FC236}">
                <a16:creationId xmlns:a16="http://schemas.microsoft.com/office/drawing/2014/main" id="{3F015D30-18A0-443A-B344-5AF9494BC9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Image 4">
            <a:extLst>
              <a:ext uri="{FF2B5EF4-FFF2-40B4-BE49-F238E27FC236}">
                <a16:creationId xmlns:a16="http://schemas.microsoft.com/office/drawing/2014/main" id="{1644FF16-453F-4E01-A1C0-0BAA787EDF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2889" y="1266021"/>
            <a:ext cx="2210171" cy="245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B6439CC4-7662-4B2D-9F5F-0B01B5281FA9}"/>
              </a:ext>
            </a:extLst>
          </p:cNvPr>
          <p:cNvSpPr/>
          <p:nvPr/>
        </p:nvSpPr>
        <p:spPr>
          <a:xfrm>
            <a:off x="2643188" y="1143002"/>
            <a:ext cx="2286000" cy="785813"/>
          </a:xfrm>
          <a:prstGeom prst="wedgeRoundRectCallout">
            <a:avLst>
              <a:gd name="adj1" fmla="val 65576"/>
              <a:gd name="adj2" fmla="val 305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la première</a:t>
            </a:r>
          </a:p>
          <a:p>
            <a:pPr algn="ctr">
              <a:defRPr/>
            </a:pPr>
            <a:r>
              <a:rPr lang="fr-FR" dirty="0"/>
              <a:t>question pour 200  €</a:t>
            </a:r>
          </a:p>
        </p:txBody>
      </p:sp>
      <p:sp>
        <p:nvSpPr>
          <p:cNvPr id="20486" name="ZoneTexte 11">
            <a:extLst>
              <a:ext uri="{FF2B5EF4-FFF2-40B4-BE49-F238E27FC236}">
                <a16:creationId xmlns:a16="http://schemas.microsoft.com/office/drawing/2014/main" id="{3E690C30-4D2B-4BB0-B0AB-8B72D298B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Un client parc ayant souscrit à SFR SPORT aura accès à :  </a:t>
            </a:r>
          </a:p>
        </p:txBody>
      </p:sp>
      <p:sp>
        <p:nvSpPr>
          <p:cNvPr id="20487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648E077D-98E3-482B-9962-6175CBE744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ACCESS</a:t>
            </a:r>
          </a:p>
        </p:txBody>
      </p:sp>
      <p:sp>
        <p:nvSpPr>
          <p:cNvPr id="20488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92FADE51-A562-4741-B151-1F3E2124C0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SFR SPORT EUROPE</a:t>
            </a:r>
          </a:p>
        </p:txBody>
      </p:sp>
      <p:sp>
        <p:nvSpPr>
          <p:cNvPr id="20489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56675243-C633-437E-880E-9E0E672979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</a:t>
            </a:r>
          </a:p>
        </p:txBody>
      </p:sp>
      <p:sp>
        <p:nvSpPr>
          <p:cNvPr id="20490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2512EB71-8BE1-4F0C-83AF-D5F8CF5EC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1"/>
            <a:ext cx="27146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200" dirty="0">
                <a:solidFill>
                  <a:prstClr val="white"/>
                </a:solidFill>
                <a:latin typeface="Calibri" panose="020F0502020204030204"/>
                <a:cs typeface="+mn-cs"/>
              </a:rPr>
              <a:t>RMC SPORT ACCESS + RMC SPORT LIVE</a:t>
            </a:r>
          </a:p>
        </p:txBody>
      </p:sp>
      <p:pic>
        <p:nvPicPr>
          <p:cNvPr id="20491" name="Image 15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76FFB444-000D-4450-ABB1-A99F9F94832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Image 16" descr="Partir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78F85C55-0D89-4524-9FDE-92E45AD3F23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Image 17" descr="Public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91FA413C-66E0-4A5F-8950-1D2CAE70A34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Image 18" descr="Tél Ami.png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ED3340C6-B36B-4A42-931C-7C7BB90441C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Image 20" descr="Echelle SANS Boutons.jpg">
            <a:extLst>
              <a:ext uri="{FF2B5EF4-FFF2-40B4-BE49-F238E27FC236}">
                <a16:creationId xmlns:a16="http://schemas.microsoft.com/office/drawing/2014/main" id="{20055DC6-FECC-4A6B-A237-C1C6544D25C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Image 16" descr="Clock2.gif">
            <a:extLst>
              <a:ext uri="{FF2B5EF4-FFF2-40B4-BE49-F238E27FC236}">
                <a16:creationId xmlns:a16="http://schemas.microsoft.com/office/drawing/2014/main" id="{7AF0BE45-6AE1-4C69-BECD-80E0F5935DE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0908591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 descr="003-Mauvaises réponse A.jpg">
            <a:extLst>
              <a:ext uri="{FF2B5EF4-FFF2-40B4-BE49-F238E27FC236}">
                <a16:creationId xmlns:a16="http://schemas.microsoft.com/office/drawing/2014/main" id="{0DD392E8-0EC8-45A5-AB7E-BC4DCEAD65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Image 2">
            <a:extLst>
              <a:ext uri="{FF2B5EF4-FFF2-40B4-BE49-F238E27FC236}">
                <a16:creationId xmlns:a16="http://schemas.microsoft.com/office/drawing/2014/main" id="{D9B1A45F-8581-431C-8A8E-14EC22FB6A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5750" y="1254642"/>
            <a:ext cx="2206619" cy="2446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04778158-EEBE-4BE6-AD68-AD28E97DF883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0617"/>
              <a:gd name="adj2" fmla="val 4141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DC8B2B74-A937-4934-A861-187CB800676C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95A03D60-23EC-4386-B614-9C438DD902A8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2534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28B0F992-9B0B-438F-9313-F2FDED5E89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92D2589-A204-437D-9700-DCF05BDAF51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Image 25" descr="Echelle SANS Boutons.jpg">
            <a:extLst>
              <a:ext uri="{FF2B5EF4-FFF2-40B4-BE49-F238E27FC236}">
                <a16:creationId xmlns:a16="http://schemas.microsoft.com/office/drawing/2014/main" id="{02ECD7C5-50FD-4110-B233-2FA72A4A3B0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Image 26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DF61400E-355A-4DF5-AE9E-1E2C24F7EB4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8" name="ZoneTexte 11">
            <a:extLst>
              <a:ext uri="{FF2B5EF4-FFF2-40B4-BE49-F238E27FC236}">
                <a16:creationId xmlns:a16="http://schemas.microsoft.com/office/drawing/2014/main" id="{77BF873E-6951-4C55-904B-703A5BB6D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Un client parc ayant souscrit à SFR SPORT aura accès à :  </a:t>
            </a:r>
          </a:p>
        </p:txBody>
      </p:sp>
      <p:sp>
        <p:nvSpPr>
          <p:cNvPr id="22540" name="ZoneTexte 13">
            <a:extLst>
              <a:ext uri="{FF2B5EF4-FFF2-40B4-BE49-F238E27FC236}">
                <a16:creationId xmlns:a16="http://schemas.microsoft.com/office/drawing/2014/main" id="{67C2E0CC-6256-4A87-8985-5F367FE1E1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SFR SPORT EUROPE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22541" name="ZoneTexte 14">
            <a:extLst>
              <a:ext uri="{FF2B5EF4-FFF2-40B4-BE49-F238E27FC236}">
                <a16:creationId xmlns:a16="http://schemas.microsoft.com/office/drawing/2014/main" id="{57EF2E54-DCB2-4743-A5A3-29E2AB70A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</a:t>
            </a:r>
          </a:p>
        </p:txBody>
      </p:sp>
      <p:sp>
        <p:nvSpPr>
          <p:cNvPr id="22542" name="ZoneTexte 15">
            <a:extLst>
              <a:ext uri="{FF2B5EF4-FFF2-40B4-BE49-F238E27FC236}">
                <a16:creationId xmlns:a16="http://schemas.microsoft.com/office/drawing/2014/main" id="{0DF7E4E2-7752-4A1C-9DC4-6425AF33D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1"/>
            <a:ext cx="27146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200" dirty="0">
                <a:solidFill>
                  <a:prstClr val="white"/>
                </a:solidFill>
                <a:latin typeface="Calibri" panose="020F0502020204030204"/>
                <a:cs typeface="+mn-cs"/>
              </a:rPr>
              <a:t>RMC SPORT ACCESS + RMC SPORT LIVE</a:t>
            </a:r>
          </a:p>
        </p:txBody>
      </p:sp>
      <p:pic>
        <p:nvPicPr>
          <p:cNvPr id="22543" name="Image 15" descr="Clock2.gif">
            <a:extLst>
              <a:ext uri="{FF2B5EF4-FFF2-40B4-BE49-F238E27FC236}">
                <a16:creationId xmlns:a16="http://schemas.microsoft.com/office/drawing/2014/main" id="{9591A4C4-89A2-418F-A6AB-498A5BC6FA1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ZoneTexte 12">
            <a:hlinkClick r:id="rId13" action="ppaction://hlinksldjump" highlightClick="1"/>
            <a:extLst>
              <a:ext uri="{FF2B5EF4-FFF2-40B4-BE49-F238E27FC236}">
                <a16:creationId xmlns:a16="http://schemas.microsoft.com/office/drawing/2014/main" id="{06A2A9B2-EE17-4535-B4B0-B36283387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89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ACCESS</a:t>
            </a:r>
          </a:p>
        </p:txBody>
      </p:sp>
    </p:spTree>
    <p:extLst>
      <p:ext uri="{BB962C8B-B14F-4D97-AF65-F5344CB8AC3E}">
        <p14:creationId xmlns:p14="http://schemas.microsoft.com/office/powerpoint/2010/main" val="283756503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003-Mauvaises réponse B.jpg">
            <a:extLst>
              <a:ext uri="{FF2B5EF4-FFF2-40B4-BE49-F238E27FC236}">
                <a16:creationId xmlns:a16="http://schemas.microsoft.com/office/drawing/2014/main" id="{7E7D58D8-11AB-43CA-B1DF-2A9706B5E7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9924ADF-1911-478F-9A01-707D3D513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7582" y="1268555"/>
            <a:ext cx="2214563" cy="2455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05037BDE-3E7A-4C72-8C90-5BB30BA37C39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6296"/>
              <a:gd name="adj2" fmla="val 3329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24580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1F7178C8-AFEF-4504-BB60-24361F099D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FFDD984-A713-4A00-8644-15CF35963A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Image 22" descr="Echelle SANS Boutons.jpg">
            <a:extLst>
              <a:ext uri="{FF2B5EF4-FFF2-40B4-BE49-F238E27FC236}">
                <a16:creationId xmlns:a16="http://schemas.microsoft.com/office/drawing/2014/main" id="{09EE4DDE-6B99-4914-BD00-8B1EB0B6A37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Image 23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51BD98CE-A898-48FD-A980-B30C7D9B721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4" name="ZoneTexte 11">
            <a:extLst>
              <a:ext uri="{FF2B5EF4-FFF2-40B4-BE49-F238E27FC236}">
                <a16:creationId xmlns:a16="http://schemas.microsoft.com/office/drawing/2014/main" id="{D27ED463-FE17-42D8-9BEF-1F069FA57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Un client parc ayant souscrit à SFR SPORT aura accès à :  </a:t>
            </a:r>
          </a:p>
        </p:txBody>
      </p:sp>
      <p:sp>
        <p:nvSpPr>
          <p:cNvPr id="24585" name="ZoneTexte 12">
            <a:extLst>
              <a:ext uri="{FF2B5EF4-FFF2-40B4-BE49-F238E27FC236}">
                <a16:creationId xmlns:a16="http://schemas.microsoft.com/office/drawing/2014/main" id="{7A655D61-6E98-4BE9-A139-EB9A3F254C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ACCESS</a:t>
            </a:r>
          </a:p>
        </p:txBody>
      </p:sp>
      <p:sp>
        <p:nvSpPr>
          <p:cNvPr id="24586" name="ZoneTexte 13">
            <a:extLst>
              <a:ext uri="{FF2B5EF4-FFF2-40B4-BE49-F238E27FC236}">
                <a16:creationId xmlns:a16="http://schemas.microsoft.com/office/drawing/2014/main" id="{902A0CCE-D0DD-4403-9814-1F77DC4EBD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SFR SPORT EUROPE</a:t>
            </a:r>
          </a:p>
        </p:txBody>
      </p:sp>
      <p:sp>
        <p:nvSpPr>
          <p:cNvPr id="24587" name="ZoneTexte 14">
            <a:extLst>
              <a:ext uri="{FF2B5EF4-FFF2-40B4-BE49-F238E27FC236}">
                <a16:creationId xmlns:a16="http://schemas.microsoft.com/office/drawing/2014/main" id="{59C15A33-C09A-43FC-A2E7-75F0473C4F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</a:t>
            </a:r>
          </a:p>
        </p:txBody>
      </p:sp>
      <p:sp>
        <p:nvSpPr>
          <p:cNvPr id="24588" name="ZoneTexte 15">
            <a:extLst>
              <a:ext uri="{FF2B5EF4-FFF2-40B4-BE49-F238E27FC236}">
                <a16:creationId xmlns:a16="http://schemas.microsoft.com/office/drawing/2014/main" id="{0F12DF56-DF18-48E3-892E-5887BEE976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1"/>
            <a:ext cx="27146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200" dirty="0">
                <a:solidFill>
                  <a:prstClr val="white"/>
                </a:solidFill>
                <a:latin typeface="Calibri" panose="020F0502020204030204"/>
                <a:cs typeface="+mn-cs"/>
              </a:rPr>
              <a:t>RMC SPORT ACCESS + RMC SPORT LIVE</a:t>
            </a:r>
          </a:p>
        </p:txBody>
      </p:sp>
      <p:pic>
        <p:nvPicPr>
          <p:cNvPr id="24589" name="Image 13" descr="Clock2.gif">
            <a:extLst>
              <a:ext uri="{FF2B5EF4-FFF2-40B4-BE49-F238E27FC236}">
                <a16:creationId xmlns:a16="http://schemas.microsoft.com/office/drawing/2014/main" id="{B85DABC6-0B2B-41A2-A6DE-A3C748D872E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437914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003-Mauvaises réponse C.jpg">
            <a:extLst>
              <a:ext uri="{FF2B5EF4-FFF2-40B4-BE49-F238E27FC236}">
                <a16:creationId xmlns:a16="http://schemas.microsoft.com/office/drawing/2014/main" id="{6DC5327D-07A4-4128-8572-4CC50A60E6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205A769-E974-444A-8AA8-0C5ED265F5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6151" y="1237640"/>
            <a:ext cx="2249207" cy="2493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823C344C-7EA2-4699-963F-E44BFCB93397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9177"/>
              <a:gd name="adj2" fmla="val 4682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26628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EF7D8CDB-B2BB-4C41-9E3F-41A565D9EC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4B523B90-435C-4FFA-9942-F57C0F45A54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Image 22" descr="Echelle SANS Boutons.jpg">
            <a:extLst>
              <a:ext uri="{FF2B5EF4-FFF2-40B4-BE49-F238E27FC236}">
                <a16:creationId xmlns:a16="http://schemas.microsoft.com/office/drawing/2014/main" id="{53A76199-37A7-4E16-B059-7B3D8B1BFC7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Image 23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E0AC8E3C-D071-4B0B-B024-6BCE65F119C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ZoneTexte 11">
            <a:extLst>
              <a:ext uri="{FF2B5EF4-FFF2-40B4-BE49-F238E27FC236}">
                <a16:creationId xmlns:a16="http://schemas.microsoft.com/office/drawing/2014/main" id="{3DA642E2-E2DF-48E9-AB12-91AB8B0C9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Un client parc ayant souscrit à SFR SPORT aura accès à :  </a:t>
            </a:r>
          </a:p>
        </p:txBody>
      </p:sp>
      <p:sp>
        <p:nvSpPr>
          <p:cNvPr id="26633" name="ZoneTexte 12">
            <a:extLst>
              <a:ext uri="{FF2B5EF4-FFF2-40B4-BE49-F238E27FC236}">
                <a16:creationId xmlns:a16="http://schemas.microsoft.com/office/drawing/2014/main" id="{FDE2674A-6957-48B4-8487-19F8DA584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ACCESS</a:t>
            </a:r>
          </a:p>
        </p:txBody>
      </p:sp>
      <p:sp>
        <p:nvSpPr>
          <p:cNvPr id="26634" name="ZoneTexte 13">
            <a:extLst>
              <a:ext uri="{FF2B5EF4-FFF2-40B4-BE49-F238E27FC236}">
                <a16:creationId xmlns:a16="http://schemas.microsoft.com/office/drawing/2014/main" id="{50F83DF1-C425-46DC-BDB5-1E3C384BB5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SFR SPORT EUROPE</a:t>
            </a:r>
          </a:p>
        </p:txBody>
      </p:sp>
      <p:sp>
        <p:nvSpPr>
          <p:cNvPr id="26635" name="ZoneTexte 14">
            <a:extLst>
              <a:ext uri="{FF2B5EF4-FFF2-40B4-BE49-F238E27FC236}">
                <a16:creationId xmlns:a16="http://schemas.microsoft.com/office/drawing/2014/main" id="{56966BD0-0FCD-4A64-9007-6C4C8A37CC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1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26636" name="ZoneTexte 15">
            <a:extLst>
              <a:ext uri="{FF2B5EF4-FFF2-40B4-BE49-F238E27FC236}">
                <a16:creationId xmlns:a16="http://schemas.microsoft.com/office/drawing/2014/main" id="{5E3F34EB-B936-48E6-88FB-3B2F5CD594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Cularo</a:t>
            </a:r>
          </a:p>
        </p:txBody>
      </p:sp>
      <p:pic>
        <p:nvPicPr>
          <p:cNvPr id="26637" name="Image 13" descr="Clock2.gif">
            <a:extLst>
              <a:ext uri="{FF2B5EF4-FFF2-40B4-BE49-F238E27FC236}">
                <a16:creationId xmlns:a16="http://schemas.microsoft.com/office/drawing/2014/main" id="{321AF384-F2ED-46DB-B602-EDA81A98889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9855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 descr="003-Mauvaises réponse D.jpg">
            <a:extLst>
              <a:ext uri="{FF2B5EF4-FFF2-40B4-BE49-F238E27FC236}">
                <a16:creationId xmlns:a16="http://schemas.microsoft.com/office/drawing/2014/main" id="{684A062D-73A6-47A2-92FE-951CFBB08B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4484F85-3BE0-4EE1-B844-3B409382CD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6923" y="1247852"/>
            <a:ext cx="2226561" cy="2468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B6A3F8D7-38C1-4951-B6C5-34FF920A72E0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3415"/>
              <a:gd name="adj2" fmla="val 2111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28676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82CDEF5-CD05-49D9-8BB6-5EA36150DC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5FE1C847-5119-480B-A1A3-6B83F614E0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Image 22" descr="Echelle SANS Boutons.jpg">
            <a:extLst>
              <a:ext uri="{FF2B5EF4-FFF2-40B4-BE49-F238E27FC236}">
                <a16:creationId xmlns:a16="http://schemas.microsoft.com/office/drawing/2014/main" id="{9644B7F2-89AB-4827-9BD3-C67A7E697C8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Image 23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E8C9E74C-69DA-48C1-ADEA-1CCAB32CB10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0" name="ZoneTexte 11">
            <a:extLst>
              <a:ext uri="{FF2B5EF4-FFF2-40B4-BE49-F238E27FC236}">
                <a16:creationId xmlns:a16="http://schemas.microsoft.com/office/drawing/2014/main" id="{82A8E369-34E6-4B8D-A998-8E95118CE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Un client parc ayant souscrit à SFR SPORT aura accès à :  </a:t>
            </a:r>
          </a:p>
        </p:txBody>
      </p:sp>
      <p:sp>
        <p:nvSpPr>
          <p:cNvPr id="28681" name="ZoneTexte 12">
            <a:extLst>
              <a:ext uri="{FF2B5EF4-FFF2-40B4-BE49-F238E27FC236}">
                <a16:creationId xmlns:a16="http://schemas.microsoft.com/office/drawing/2014/main" id="{58FC01A9-550B-425A-B578-691DFB854B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ACCESS</a:t>
            </a:r>
          </a:p>
        </p:txBody>
      </p:sp>
      <p:sp>
        <p:nvSpPr>
          <p:cNvPr id="28682" name="ZoneTexte 13">
            <a:extLst>
              <a:ext uri="{FF2B5EF4-FFF2-40B4-BE49-F238E27FC236}">
                <a16:creationId xmlns:a16="http://schemas.microsoft.com/office/drawing/2014/main" id="{4D308116-1803-458E-882A-A0707D531E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SFR SPORT EUROPE</a:t>
            </a:r>
          </a:p>
        </p:txBody>
      </p:sp>
      <p:sp>
        <p:nvSpPr>
          <p:cNvPr id="28683" name="ZoneTexte 14">
            <a:extLst>
              <a:ext uri="{FF2B5EF4-FFF2-40B4-BE49-F238E27FC236}">
                <a16:creationId xmlns:a16="http://schemas.microsoft.com/office/drawing/2014/main" id="{6BBF76ED-406F-471B-BFBA-0531F1EEC5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</a:t>
            </a:r>
          </a:p>
        </p:txBody>
      </p:sp>
      <p:sp>
        <p:nvSpPr>
          <p:cNvPr id="28684" name="ZoneTexte 15">
            <a:extLst>
              <a:ext uri="{FF2B5EF4-FFF2-40B4-BE49-F238E27FC236}">
                <a16:creationId xmlns:a16="http://schemas.microsoft.com/office/drawing/2014/main" id="{0EFF6A1F-AB7D-4DE5-8782-0EFC70F2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Cularo</a:t>
            </a:r>
          </a:p>
        </p:txBody>
      </p:sp>
      <p:pic>
        <p:nvPicPr>
          <p:cNvPr id="28685" name="Image 13" descr="Clock2.gif">
            <a:extLst>
              <a:ext uri="{FF2B5EF4-FFF2-40B4-BE49-F238E27FC236}">
                <a16:creationId xmlns:a16="http://schemas.microsoft.com/office/drawing/2014/main" id="{5B05C711-8319-42CA-9389-A09D98D57B4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39496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5709449"/>
      </p:ext>
    </p:extLst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 descr="001b.jpg">
            <a:extLst>
              <a:ext uri="{FF2B5EF4-FFF2-40B4-BE49-F238E27FC236}">
                <a16:creationId xmlns:a16="http://schemas.microsoft.com/office/drawing/2014/main" id="{F3D91C7A-15F2-4E9B-B271-BB04460FA4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0" name="Image 2" descr="Echelle SANS Switch.jpg">
            <a:extLst>
              <a:ext uri="{FF2B5EF4-FFF2-40B4-BE49-F238E27FC236}">
                <a16:creationId xmlns:a16="http://schemas.microsoft.com/office/drawing/2014/main" id="{879B3AC8-4E76-480C-A57F-7BB22D1191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Image 5" descr="QUESTIONS VIERGE1.jpg">
            <a:extLst>
              <a:ext uri="{FF2B5EF4-FFF2-40B4-BE49-F238E27FC236}">
                <a16:creationId xmlns:a16="http://schemas.microsoft.com/office/drawing/2014/main" id="{BD84B056-2795-47E2-AC66-A6639814AC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Image 4">
            <a:extLst>
              <a:ext uri="{FF2B5EF4-FFF2-40B4-BE49-F238E27FC236}">
                <a16:creationId xmlns:a16="http://schemas.microsoft.com/office/drawing/2014/main" id="{08BAB1BE-86D5-466C-8B1B-AD5EC97AF9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24D74680-D788-4FD5-9A5C-59852BA50F75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C4429CE9-BA90-4A02-A33F-4DB2C30E5B54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0917CF04-8B29-4AE3-97BB-6475DC2C2EA6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BDEE070B-5028-491C-BF57-11D538DCCD5D}"/>
              </a:ext>
            </a:extLst>
          </p:cNvPr>
          <p:cNvSpPr/>
          <p:nvPr/>
        </p:nvSpPr>
        <p:spPr>
          <a:xfrm>
            <a:off x="7143750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850D984E-4AEE-4E97-9C1B-1A86C4A4FE4F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5360"/>
              <a:gd name="adj2" fmla="val 7344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la deuxième</a:t>
            </a:r>
          </a:p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300 €</a:t>
            </a:r>
          </a:p>
        </p:txBody>
      </p:sp>
      <p:sp>
        <p:nvSpPr>
          <p:cNvPr id="32778" name="ZoneTexte 11">
            <a:extLst>
              <a:ext uri="{FF2B5EF4-FFF2-40B4-BE49-F238E27FC236}">
                <a16:creationId xmlns:a16="http://schemas.microsoft.com/office/drawing/2014/main" id="{B28AC477-5FFF-44AB-9A06-EDD89D577F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775" y="3835401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En 2018 combien SFR a investit dans les contenus audiovisuels ?</a:t>
            </a:r>
          </a:p>
        </p:txBody>
      </p:sp>
      <p:sp>
        <p:nvSpPr>
          <p:cNvPr id="32779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ED84FD8D-C270-4105-BB7B-8FBF740AE0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million d’euros</a:t>
            </a:r>
          </a:p>
        </p:txBody>
      </p:sp>
      <p:sp>
        <p:nvSpPr>
          <p:cNvPr id="32780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6981008E-B65E-4B05-9205-742C6A7614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100000€</a:t>
            </a:r>
          </a:p>
        </p:txBody>
      </p:sp>
      <p:sp>
        <p:nvSpPr>
          <p:cNvPr id="32781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E9892D18-D736-4637-962B-3C4AEF9375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1000€</a:t>
            </a:r>
          </a:p>
        </p:txBody>
      </p:sp>
      <p:sp>
        <p:nvSpPr>
          <p:cNvPr id="32782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21EF3C6B-4938-467A-A393-9B5ECBAC66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Milliard d’euros</a:t>
            </a:r>
          </a:p>
        </p:txBody>
      </p:sp>
      <p:pic>
        <p:nvPicPr>
          <p:cNvPr id="32783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10B5815A-F846-4FFC-8700-529B42C5FC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4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BAFFE02E-374B-4CBC-BB47-538AF8DC3B7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5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32E079C6-369F-485A-BC97-4E83B18506A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6" name="Image 23" descr="Echelle SANS Boutons.jpg">
            <a:extLst>
              <a:ext uri="{FF2B5EF4-FFF2-40B4-BE49-F238E27FC236}">
                <a16:creationId xmlns:a16="http://schemas.microsoft.com/office/drawing/2014/main" id="{38FD635F-B2F5-4F33-9F67-4A48A674B64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7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C89AB259-A3FE-4446-B161-602B5DB9D03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8" name="Image 20" descr="Clock2.gif">
            <a:extLst>
              <a:ext uri="{FF2B5EF4-FFF2-40B4-BE49-F238E27FC236}">
                <a16:creationId xmlns:a16="http://schemas.microsoft.com/office/drawing/2014/main" id="{30A965E2-AFAA-4C2F-84B4-6A887007A92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8591001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 descr="003-Mauvaises réponse A.jpg">
            <a:extLst>
              <a:ext uri="{FF2B5EF4-FFF2-40B4-BE49-F238E27FC236}">
                <a16:creationId xmlns:a16="http://schemas.microsoft.com/office/drawing/2014/main" id="{BE1E1AFB-3A2F-40C0-B7CC-274186B95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8" name="Image 2">
            <a:extLst>
              <a:ext uri="{FF2B5EF4-FFF2-40B4-BE49-F238E27FC236}">
                <a16:creationId xmlns:a16="http://schemas.microsoft.com/office/drawing/2014/main" id="{316FA80F-C7E1-4149-9C44-5F3BBE24CF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5DADA6A2-BF6B-45B5-BE64-83D00BFC89BD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01553F11-71D5-4D43-A4F6-80DF8CFB4694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796F2EFB-392B-4204-9D42-1FEF88CEA91E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34822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56CACDE-B162-4C2B-B4DA-AACC44793E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71847FE-FAEC-4215-99E1-3C48C3E4BD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Image 17" descr="Echelle SANS Boutons.jpg">
            <a:extLst>
              <a:ext uri="{FF2B5EF4-FFF2-40B4-BE49-F238E27FC236}">
                <a16:creationId xmlns:a16="http://schemas.microsoft.com/office/drawing/2014/main" id="{CE25E039-B293-4C4B-BC2A-4E7C5A5C052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110AF5B2-EB10-4AE2-B9BE-14CD2435C29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6" name="ZoneTexte 11">
            <a:extLst>
              <a:ext uri="{FF2B5EF4-FFF2-40B4-BE49-F238E27FC236}">
                <a16:creationId xmlns:a16="http://schemas.microsoft.com/office/drawing/2014/main" id="{7565661B-DBFF-4374-904F-DA1E4979B0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3856038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En 2018 combien SFR a investit dans les contenus audiovisuels ?</a:t>
            </a:r>
          </a:p>
        </p:txBody>
      </p:sp>
      <p:sp>
        <p:nvSpPr>
          <p:cNvPr id="34827" name="ZoneTexte 12">
            <a:extLst>
              <a:ext uri="{FF2B5EF4-FFF2-40B4-BE49-F238E27FC236}">
                <a16:creationId xmlns:a16="http://schemas.microsoft.com/office/drawing/2014/main" id="{13064932-A492-4A48-B801-6D8C390BD5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million d’euros</a:t>
            </a:r>
          </a:p>
        </p:txBody>
      </p:sp>
      <p:sp>
        <p:nvSpPr>
          <p:cNvPr id="34828" name="ZoneTexte 14">
            <a:extLst>
              <a:ext uri="{FF2B5EF4-FFF2-40B4-BE49-F238E27FC236}">
                <a16:creationId xmlns:a16="http://schemas.microsoft.com/office/drawing/2014/main" id="{C132C3A8-E16E-4DA6-A60D-513C7F84D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1000€</a:t>
            </a:r>
          </a:p>
        </p:txBody>
      </p:sp>
      <p:sp>
        <p:nvSpPr>
          <p:cNvPr id="34829" name="ZoneTexte 15">
            <a:extLst>
              <a:ext uri="{FF2B5EF4-FFF2-40B4-BE49-F238E27FC236}">
                <a16:creationId xmlns:a16="http://schemas.microsoft.com/office/drawing/2014/main" id="{31EB0110-66CB-4A16-9463-4C289D9D2D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Milliard d’euros</a:t>
            </a:r>
          </a:p>
        </p:txBody>
      </p:sp>
      <p:sp>
        <p:nvSpPr>
          <p:cNvPr id="34830" name="ZoneTexte 13">
            <a:extLst>
              <a:ext uri="{FF2B5EF4-FFF2-40B4-BE49-F238E27FC236}">
                <a16:creationId xmlns:a16="http://schemas.microsoft.com/office/drawing/2014/main" id="{F0BBFD83-9A08-47CD-B0BB-15E0A904B6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100000€</a:t>
            </a:r>
          </a:p>
        </p:txBody>
      </p:sp>
      <p:pic>
        <p:nvPicPr>
          <p:cNvPr id="34831" name="Image 15" descr="Clock2.gif">
            <a:extLst>
              <a:ext uri="{FF2B5EF4-FFF2-40B4-BE49-F238E27FC236}">
                <a16:creationId xmlns:a16="http://schemas.microsoft.com/office/drawing/2014/main" id="{DD4D5C2B-5333-43A8-853E-07DA10029A0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62683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 descr="003-Mauvaises réponse B.jpg">
            <a:extLst>
              <a:ext uri="{FF2B5EF4-FFF2-40B4-BE49-F238E27FC236}">
                <a16:creationId xmlns:a16="http://schemas.microsoft.com/office/drawing/2014/main" id="{26F1B04B-1C56-4980-83BB-953111D9A7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4C1BF380-F3E0-4CF9-9F03-5DA30D7767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2BB5C807-DCCD-4338-AC11-2B63F5E51722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36868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D0E46DC7-E616-446A-A6FC-A1260B3829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B202E55-E42B-4381-9B3B-B8E4D6B4537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Image 15" descr="Echelle SANS Boutons.jpg">
            <a:extLst>
              <a:ext uri="{FF2B5EF4-FFF2-40B4-BE49-F238E27FC236}">
                <a16:creationId xmlns:a16="http://schemas.microsoft.com/office/drawing/2014/main" id="{693FC910-7BC2-4041-83D6-DC575D54833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773B1B2E-166D-45F6-8144-A0333FC3A6E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2" name="ZoneTexte 11">
            <a:extLst>
              <a:ext uri="{FF2B5EF4-FFF2-40B4-BE49-F238E27FC236}">
                <a16:creationId xmlns:a16="http://schemas.microsoft.com/office/drawing/2014/main" id="{77559CA3-351B-4ECE-9807-AC2D2DD71D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3828832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En 2018 combien SFR a investit dans les contenus audiovisuels ?</a:t>
            </a:r>
          </a:p>
        </p:txBody>
      </p:sp>
      <p:sp>
        <p:nvSpPr>
          <p:cNvPr id="36873" name="ZoneTexte 12">
            <a:extLst>
              <a:ext uri="{FF2B5EF4-FFF2-40B4-BE49-F238E27FC236}">
                <a16:creationId xmlns:a16="http://schemas.microsoft.com/office/drawing/2014/main" id="{27911ACE-E37B-41C4-8DD0-798FAAB746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million d’euros</a:t>
            </a:r>
          </a:p>
        </p:txBody>
      </p:sp>
      <p:sp>
        <p:nvSpPr>
          <p:cNvPr id="36874" name="ZoneTexte 14">
            <a:extLst>
              <a:ext uri="{FF2B5EF4-FFF2-40B4-BE49-F238E27FC236}">
                <a16:creationId xmlns:a16="http://schemas.microsoft.com/office/drawing/2014/main" id="{6BBEDAC3-FDA1-4089-AD97-0B026BD4CC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1000€</a:t>
            </a:r>
          </a:p>
        </p:txBody>
      </p:sp>
      <p:sp>
        <p:nvSpPr>
          <p:cNvPr id="36875" name="ZoneTexte 15">
            <a:extLst>
              <a:ext uri="{FF2B5EF4-FFF2-40B4-BE49-F238E27FC236}">
                <a16:creationId xmlns:a16="http://schemas.microsoft.com/office/drawing/2014/main" id="{EC4F072A-21D3-4BDE-B289-A54F774687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Milliard d’euros</a:t>
            </a:r>
          </a:p>
        </p:txBody>
      </p:sp>
      <p:sp>
        <p:nvSpPr>
          <p:cNvPr id="36876" name="ZoneTexte 13">
            <a:extLst>
              <a:ext uri="{FF2B5EF4-FFF2-40B4-BE49-F238E27FC236}">
                <a16:creationId xmlns:a16="http://schemas.microsoft.com/office/drawing/2014/main" id="{2D973B4D-F929-4A1B-9D73-3DD4D98D1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100000€</a:t>
            </a:r>
          </a:p>
        </p:txBody>
      </p:sp>
      <p:pic>
        <p:nvPicPr>
          <p:cNvPr id="36877" name="Image 13" descr="Clock2.gif">
            <a:extLst>
              <a:ext uri="{FF2B5EF4-FFF2-40B4-BE49-F238E27FC236}">
                <a16:creationId xmlns:a16="http://schemas.microsoft.com/office/drawing/2014/main" id="{70E9BDBB-B1FA-45E1-BEC3-DDC3178FFDC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633443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1" descr="003-Mauvaises réponse C.jpg">
            <a:extLst>
              <a:ext uri="{FF2B5EF4-FFF2-40B4-BE49-F238E27FC236}">
                <a16:creationId xmlns:a16="http://schemas.microsoft.com/office/drawing/2014/main" id="{0BF87339-F64F-4461-B70E-D309484D6C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B6C57CC6-698D-497C-8AAC-B947F99F2D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4F5E0CA7-726E-4C6D-943C-7B29857FFF15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38916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E776E8C2-DCD9-4A08-A01C-9E0C4D3341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948DA8A-52F2-4212-B875-613952DB76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Image 15" descr="Echelle SANS Boutons.jpg">
            <a:extLst>
              <a:ext uri="{FF2B5EF4-FFF2-40B4-BE49-F238E27FC236}">
                <a16:creationId xmlns:a16="http://schemas.microsoft.com/office/drawing/2014/main" id="{31FEEDA6-5673-4044-980E-1D16BA5CE85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2BC77D87-1F4B-42DF-B65C-0CD7DCDF6E5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20" name="ZoneTexte 11">
            <a:extLst>
              <a:ext uri="{FF2B5EF4-FFF2-40B4-BE49-F238E27FC236}">
                <a16:creationId xmlns:a16="http://schemas.microsoft.com/office/drawing/2014/main" id="{382ADEB6-5751-4D4F-8D1D-9EFDAF3E24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3828832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En 2018 combien SFR a investit dans les contenus audiovisuels ?</a:t>
            </a:r>
          </a:p>
        </p:txBody>
      </p:sp>
      <p:sp>
        <p:nvSpPr>
          <p:cNvPr id="38921" name="ZoneTexte 12">
            <a:extLst>
              <a:ext uri="{FF2B5EF4-FFF2-40B4-BE49-F238E27FC236}">
                <a16:creationId xmlns:a16="http://schemas.microsoft.com/office/drawing/2014/main" id="{4627ADF5-4844-47D7-8DAD-C115D65A3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million d’euros</a:t>
            </a:r>
          </a:p>
        </p:txBody>
      </p:sp>
      <p:sp>
        <p:nvSpPr>
          <p:cNvPr id="38922" name="ZoneTexte 14">
            <a:extLst>
              <a:ext uri="{FF2B5EF4-FFF2-40B4-BE49-F238E27FC236}">
                <a16:creationId xmlns:a16="http://schemas.microsoft.com/office/drawing/2014/main" id="{AA10DC60-C7F8-47A9-8713-36AE42613C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1000€</a:t>
            </a:r>
          </a:p>
        </p:txBody>
      </p:sp>
      <p:sp>
        <p:nvSpPr>
          <p:cNvPr id="38923" name="ZoneTexte 15">
            <a:extLst>
              <a:ext uri="{FF2B5EF4-FFF2-40B4-BE49-F238E27FC236}">
                <a16:creationId xmlns:a16="http://schemas.microsoft.com/office/drawing/2014/main" id="{BD3B4B40-5CB3-4C1C-B677-789509F47D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1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Milliard d’euros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38924" name="ZoneTexte 13">
            <a:extLst>
              <a:ext uri="{FF2B5EF4-FFF2-40B4-BE49-F238E27FC236}">
                <a16:creationId xmlns:a16="http://schemas.microsoft.com/office/drawing/2014/main" id="{EFFFDC0D-0A89-4FE9-B1FB-13D5C1B7C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100000€</a:t>
            </a:r>
          </a:p>
        </p:txBody>
      </p:sp>
      <p:pic>
        <p:nvPicPr>
          <p:cNvPr id="38925" name="Image 13" descr="Clock2.gif">
            <a:extLst>
              <a:ext uri="{FF2B5EF4-FFF2-40B4-BE49-F238E27FC236}">
                <a16:creationId xmlns:a16="http://schemas.microsoft.com/office/drawing/2014/main" id="{3AABA41E-7FB7-4205-8B71-B678A8F643A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27999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1" descr="003-Mauvaises réponse D.jpg">
            <a:extLst>
              <a:ext uri="{FF2B5EF4-FFF2-40B4-BE49-F238E27FC236}">
                <a16:creationId xmlns:a16="http://schemas.microsoft.com/office/drawing/2014/main" id="{65FBB41A-0268-47D4-B0DD-6FE593B3DA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CFB0544-79C6-424C-BFAC-506ACA97DC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4E9534BA-09D0-4F66-BC8C-A6895444C41E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40964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C2188092-6B23-4288-9408-DF7870E1FD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E6667941-7CC5-4C3C-8DBC-838DA2F1CE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Image 15" descr="Echelle SANS Boutons.jpg">
            <a:extLst>
              <a:ext uri="{FF2B5EF4-FFF2-40B4-BE49-F238E27FC236}">
                <a16:creationId xmlns:a16="http://schemas.microsoft.com/office/drawing/2014/main" id="{60AF1D1F-0542-44D8-B9CD-8507677457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6BC27824-60B0-4350-AE97-CFBC591F20E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8" name="ZoneTexte 11">
            <a:extLst>
              <a:ext uri="{FF2B5EF4-FFF2-40B4-BE49-F238E27FC236}">
                <a16:creationId xmlns:a16="http://schemas.microsoft.com/office/drawing/2014/main" id="{788389FC-82A0-44AE-9B94-1E5A1AB54B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3828832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En 2018 combien SFR a investit dans les contenus audiovisuels ?</a:t>
            </a:r>
          </a:p>
        </p:txBody>
      </p:sp>
      <p:sp>
        <p:nvSpPr>
          <p:cNvPr id="40969" name="ZoneTexte 12">
            <a:extLst>
              <a:ext uri="{FF2B5EF4-FFF2-40B4-BE49-F238E27FC236}">
                <a16:creationId xmlns:a16="http://schemas.microsoft.com/office/drawing/2014/main" id="{6532D86C-5481-4186-89EF-A4A689F7E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million d’euros</a:t>
            </a:r>
          </a:p>
        </p:txBody>
      </p:sp>
      <p:sp>
        <p:nvSpPr>
          <p:cNvPr id="40970" name="ZoneTexte 14">
            <a:extLst>
              <a:ext uri="{FF2B5EF4-FFF2-40B4-BE49-F238E27FC236}">
                <a16:creationId xmlns:a16="http://schemas.microsoft.com/office/drawing/2014/main" id="{6919DD89-FEFF-4D5C-84D6-ADC575190F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1000€</a:t>
            </a:r>
          </a:p>
        </p:txBody>
      </p:sp>
      <p:sp>
        <p:nvSpPr>
          <p:cNvPr id="40971" name="ZoneTexte 15">
            <a:extLst>
              <a:ext uri="{FF2B5EF4-FFF2-40B4-BE49-F238E27FC236}">
                <a16:creationId xmlns:a16="http://schemas.microsoft.com/office/drawing/2014/main" id="{3ED713E9-0F06-4278-9FBD-375F5A24EE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Milliard d’euros</a:t>
            </a:r>
          </a:p>
        </p:txBody>
      </p:sp>
      <p:sp>
        <p:nvSpPr>
          <p:cNvPr id="40972" name="ZoneTexte 13">
            <a:extLst>
              <a:ext uri="{FF2B5EF4-FFF2-40B4-BE49-F238E27FC236}">
                <a16:creationId xmlns:a16="http://schemas.microsoft.com/office/drawing/2014/main" id="{F45061EE-4382-4472-8A7B-E5BF2C2E6A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100000€</a:t>
            </a:r>
          </a:p>
        </p:txBody>
      </p:sp>
      <p:pic>
        <p:nvPicPr>
          <p:cNvPr id="40973" name="Image 13" descr="Clock2.gif">
            <a:extLst>
              <a:ext uri="{FF2B5EF4-FFF2-40B4-BE49-F238E27FC236}">
                <a16:creationId xmlns:a16="http://schemas.microsoft.com/office/drawing/2014/main" id="{8E3BD539-695F-40B4-8F07-81BE05CEB82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391790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2837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Image 1" descr="001b.jpg">
            <a:extLst>
              <a:ext uri="{FF2B5EF4-FFF2-40B4-BE49-F238E27FC236}">
                <a16:creationId xmlns:a16="http://schemas.microsoft.com/office/drawing/2014/main" id="{AF6DA329-2C30-421E-AF0A-ED7329500D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8" name="Image 2" descr="Echelle SANS Switch.jpg">
            <a:extLst>
              <a:ext uri="{FF2B5EF4-FFF2-40B4-BE49-F238E27FC236}">
                <a16:creationId xmlns:a16="http://schemas.microsoft.com/office/drawing/2014/main" id="{DCBFE426-7E71-42F5-96A8-2EB87AEB84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Image 5" descr="QUESTIONS VIERGE1.jpg">
            <a:extLst>
              <a:ext uri="{FF2B5EF4-FFF2-40B4-BE49-F238E27FC236}">
                <a16:creationId xmlns:a16="http://schemas.microsoft.com/office/drawing/2014/main" id="{318E65CF-3BE7-4567-899E-C49EBB352B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Image 4">
            <a:extLst>
              <a:ext uri="{FF2B5EF4-FFF2-40B4-BE49-F238E27FC236}">
                <a16:creationId xmlns:a16="http://schemas.microsoft.com/office/drawing/2014/main" id="{C3A73E49-D254-461F-8A52-46927FDBA6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04060" y="1201446"/>
            <a:ext cx="1814115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FC5DE635-1047-4B34-92DD-71BD9D1D712F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D5084CFE-ECDD-4281-BDA4-0E0CB2120165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9B30005A-EF51-4012-814F-110E314C18E2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04455A5-EB8A-4650-AC3A-A1DE29E76D07}"/>
              </a:ext>
            </a:extLst>
          </p:cNvPr>
          <p:cNvSpPr/>
          <p:nvPr/>
        </p:nvSpPr>
        <p:spPr>
          <a:xfrm>
            <a:off x="7143750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A64FEA79-9742-4211-A31B-572CFB942874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74962"/>
              <a:gd name="adj2" fmla="val 686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la troisième</a:t>
            </a:r>
          </a:p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500 €</a:t>
            </a:r>
          </a:p>
        </p:txBody>
      </p:sp>
      <p:sp>
        <p:nvSpPr>
          <p:cNvPr id="45066" name="ZoneTexte 11">
            <a:extLst>
              <a:ext uri="{FF2B5EF4-FFF2-40B4-BE49-F238E27FC236}">
                <a16:creationId xmlns:a16="http://schemas.microsoft.com/office/drawing/2014/main" id="{61A0694C-DE20-4DA0-9359-02056835C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4 c’est la chaine :</a:t>
            </a:r>
          </a:p>
        </p:txBody>
      </p:sp>
      <p:sp>
        <p:nvSpPr>
          <p:cNvPr id="45067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2A6211EC-C177-4E21-AA08-24A011126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Des sports de combats</a:t>
            </a:r>
          </a:p>
        </p:txBody>
      </p:sp>
      <p:sp>
        <p:nvSpPr>
          <p:cNvPr id="45068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81D4E3E0-5CB5-4329-8C80-EC90D3C44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Du rugby anglais</a:t>
            </a:r>
          </a:p>
        </p:txBody>
      </p:sp>
      <p:sp>
        <p:nvSpPr>
          <p:cNvPr id="45069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358D81B3-07F1-4FA2-983F-B0481D74A2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 l’info sportive</a:t>
            </a:r>
          </a:p>
        </p:txBody>
      </p:sp>
      <p:sp>
        <p:nvSpPr>
          <p:cNvPr id="45070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6F82E734-2787-4E72-8B73-C9F1DEA3DD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 l'équitation</a:t>
            </a:r>
          </a:p>
        </p:txBody>
      </p:sp>
      <p:pic>
        <p:nvPicPr>
          <p:cNvPr id="45071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C859AE16-9872-40EF-BF6A-F9E41B796A1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2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E42DAA48-6BBA-486A-93CA-07BDCB3C73E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3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CF0B63A8-2A95-4B78-B769-96CDAE38048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4" name="Image 23" descr="Echelle SANS Boutons.jpg">
            <a:extLst>
              <a:ext uri="{FF2B5EF4-FFF2-40B4-BE49-F238E27FC236}">
                <a16:creationId xmlns:a16="http://schemas.microsoft.com/office/drawing/2014/main" id="{86BDFD59-EB5F-4983-BB1E-982ACFC5F3C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5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971C2C4B-E807-4222-A113-37C6404D695D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76" name="Image 20" descr="Clock2.gif">
            <a:extLst>
              <a:ext uri="{FF2B5EF4-FFF2-40B4-BE49-F238E27FC236}">
                <a16:creationId xmlns:a16="http://schemas.microsoft.com/office/drawing/2014/main" id="{EEC7FA40-DDEA-48FF-988A-7C3BB450D06C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234598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Image 1" descr="003-Mauvaises réponse A.jpg">
            <a:extLst>
              <a:ext uri="{FF2B5EF4-FFF2-40B4-BE49-F238E27FC236}">
                <a16:creationId xmlns:a16="http://schemas.microsoft.com/office/drawing/2014/main" id="{DAE28010-58AD-44BA-BED8-2CB12DA91E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6" name="Image 2">
            <a:extLst>
              <a:ext uri="{FF2B5EF4-FFF2-40B4-BE49-F238E27FC236}">
                <a16:creationId xmlns:a16="http://schemas.microsoft.com/office/drawing/2014/main" id="{12A55361-94F4-43E3-98DF-52B4F4CC37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68504" y="1180406"/>
            <a:ext cx="1814115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0E13006F-AD64-42A8-8967-505017246346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3018"/>
              <a:gd name="adj2" fmla="val 2111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B8523F0D-027C-4D4A-B07C-5D39B4AB334B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D395046B-06A4-48DC-8954-06017964355B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47110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9B528412-BD01-4A12-9361-B709DECEB4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1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28544B1B-9580-425C-AE48-E3C551E79C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2" name="Image 17" descr="Echelle SANS Boutons.jpg">
            <a:extLst>
              <a:ext uri="{FF2B5EF4-FFF2-40B4-BE49-F238E27FC236}">
                <a16:creationId xmlns:a16="http://schemas.microsoft.com/office/drawing/2014/main" id="{9BB2ED15-22C8-4E92-A8FC-ECED7E40A2D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3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F59D7378-15C8-4D5A-9EF6-9D552336283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4" name="ZoneTexte 11">
            <a:extLst>
              <a:ext uri="{FF2B5EF4-FFF2-40B4-BE49-F238E27FC236}">
                <a16:creationId xmlns:a16="http://schemas.microsoft.com/office/drawing/2014/main" id="{74F8EA87-06E4-411C-A202-487266A9C4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4 c’est la chaine :</a:t>
            </a:r>
          </a:p>
        </p:txBody>
      </p:sp>
      <p:sp>
        <p:nvSpPr>
          <p:cNvPr id="47115" name="ZoneTexte 12">
            <a:extLst>
              <a:ext uri="{FF2B5EF4-FFF2-40B4-BE49-F238E27FC236}">
                <a16:creationId xmlns:a16="http://schemas.microsoft.com/office/drawing/2014/main" id="{70E01CCE-6B2F-498E-A6F5-2079068D53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Des sports de combats</a:t>
            </a:r>
          </a:p>
        </p:txBody>
      </p:sp>
      <p:sp>
        <p:nvSpPr>
          <p:cNvPr id="47116" name="ZoneTexte 13">
            <a:extLst>
              <a:ext uri="{FF2B5EF4-FFF2-40B4-BE49-F238E27FC236}">
                <a16:creationId xmlns:a16="http://schemas.microsoft.com/office/drawing/2014/main" id="{D8EA4D4F-4F63-45DF-800C-7D0AF56147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Du rugby anglais</a:t>
            </a:r>
          </a:p>
        </p:txBody>
      </p:sp>
      <p:sp>
        <p:nvSpPr>
          <p:cNvPr id="47117" name="ZoneTexte 14">
            <a:extLst>
              <a:ext uri="{FF2B5EF4-FFF2-40B4-BE49-F238E27FC236}">
                <a16:creationId xmlns:a16="http://schemas.microsoft.com/office/drawing/2014/main" id="{931A7180-C05F-4F13-9E5A-889FF41BED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 l’info sportive</a:t>
            </a:r>
          </a:p>
        </p:txBody>
      </p:sp>
      <p:sp>
        <p:nvSpPr>
          <p:cNvPr id="47118" name="ZoneTexte 15">
            <a:extLst>
              <a:ext uri="{FF2B5EF4-FFF2-40B4-BE49-F238E27FC236}">
                <a16:creationId xmlns:a16="http://schemas.microsoft.com/office/drawing/2014/main" id="{E85D1015-E911-433B-B4F7-2FDE33DBE6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 l'équitation</a:t>
            </a:r>
          </a:p>
        </p:txBody>
      </p:sp>
      <p:pic>
        <p:nvPicPr>
          <p:cNvPr id="47119" name="Image 15" descr="Clock2.gif">
            <a:extLst>
              <a:ext uri="{FF2B5EF4-FFF2-40B4-BE49-F238E27FC236}">
                <a16:creationId xmlns:a16="http://schemas.microsoft.com/office/drawing/2014/main" id="{F238E788-4606-44A9-B41A-F5E2DAE50B8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025251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Image 1" descr="003-Mauvaises réponse B.jpg">
            <a:extLst>
              <a:ext uri="{FF2B5EF4-FFF2-40B4-BE49-F238E27FC236}">
                <a16:creationId xmlns:a16="http://schemas.microsoft.com/office/drawing/2014/main" id="{FC7F3563-8B94-440A-B362-6A67E3C609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E9C7B01-9521-4208-8FAE-853742233A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0544" y="1201446"/>
            <a:ext cx="1814115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65DB8C61-8B9C-4AE7-800E-FE17F056C088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3978"/>
              <a:gd name="adj2" fmla="val 305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49156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E933E40B-E415-4F2A-B24A-56C975BFE3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F5F08F7C-DAA9-4F10-9F50-66FDAA30D1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8" name="Image 15" descr="Echelle SANS Boutons.jpg">
            <a:extLst>
              <a:ext uri="{FF2B5EF4-FFF2-40B4-BE49-F238E27FC236}">
                <a16:creationId xmlns:a16="http://schemas.microsoft.com/office/drawing/2014/main" id="{7C3BC1B7-FCC5-47CE-A8D7-DE252300500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9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9B0CFBE9-D832-458A-9796-434F182DB10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ZoneTexte 11">
            <a:extLst>
              <a:ext uri="{FF2B5EF4-FFF2-40B4-BE49-F238E27FC236}">
                <a16:creationId xmlns:a16="http://schemas.microsoft.com/office/drawing/2014/main" id="{8EFAADA8-1EFD-441A-BDB0-B744E8AB6A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4 c’est la chaine :</a:t>
            </a:r>
          </a:p>
        </p:txBody>
      </p:sp>
      <p:sp>
        <p:nvSpPr>
          <p:cNvPr id="49161" name="ZoneTexte 12">
            <a:extLst>
              <a:ext uri="{FF2B5EF4-FFF2-40B4-BE49-F238E27FC236}">
                <a16:creationId xmlns:a16="http://schemas.microsoft.com/office/drawing/2014/main" id="{4027BF17-9161-4758-B92C-E64EAD8D63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Des sports de combats</a:t>
            </a:r>
          </a:p>
        </p:txBody>
      </p:sp>
      <p:sp>
        <p:nvSpPr>
          <p:cNvPr id="49162" name="ZoneTexte 13">
            <a:extLst>
              <a:ext uri="{FF2B5EF4-FFF2-40B4-BE49-F238E27FC236}">
                <a16:creationId xmlns:a16="http://schemas.microsoft.com/office/drawing/2014/main" id="{2348F652-888D-4C3D-ACC4-72FF4F990B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Du rugby anglais</a:t>
            </a:r>
          </a:p>
        </p:txBody>
      </p:sp>
      <p:sp>
        <p:nvSpPr>
          <p:cNvPr id="49163" name="ZoneTexte 14">
            <a:extLst>
              <a:ext uri="{FF2B5EF4-FFF2-40B4-BE49-F238E27FC236}">
                <a16:creationId xmlns:a16="http://schemas.microsoft.com/office/drawing/2014/main" id="{ECE76F04-DCA4-4108-869E-611D7D2038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 l’info sportive</a:t>
            </a:r>
          </a:p>
        </p:txBody>
      </p:sp>
      <p:sp>
        <p:nvSpPr>
          <p:cNvPr id="49164" name="ZoneTexte 15">
            <a:extLst>
              <a:ext uri="{FF2B5EF4-FFF2-40B4-BE49-F238E27FC236}">
                <a16:creationId xmlns:a16="http://schemas.microsoft.com/office/drawing/2014/main" id="{06848055-A48D-41AD-9C5E-6EEE59312B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 l'équitation</a:t>
            </a:r>
          </a:p>
        </p:txBody>
      </p:sp>
      <p:pic>
        <p:nvPicPr>
          <p:cNvPr id="49165" name="Image 13" descr="Clock2.gif">
            <a:extLst>
              <a:ext uri="{FF2B5EF4-FFF2-40B4-BE49-F238E27FC236}">
                <a16:creationId xmlns:a16="http://schemas.microsoft.com/office/drawing/2014/main" id="{A203E2F6-8CD0-41BB-A22D-AF00C20CC7E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947955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Image 1" descr="003-Mauvaises réponse C.jpg">
            <a:extLst>
              <a:ext uri="{FF2B5EF4-FFF2-40B4-BE49-F238E27FC236}">
                <a16:creationId xmlns:a16="http://schemas.microsoft.com/office/drawing/2014/main" id="{82EE4350-494A-41AF-9F91-5F1C9DFCE3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743D0FC-8828-46EE-AF9B-4A1883431A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0544" y="1186312"/>
            <a:ext cx="1814115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1A82E5A9-78F1-4F9D-9AF3-E1AB29AB2F25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3018"/>
              <a:gd name="adj2" fmla="val 305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51204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A7669E99-6C9D-461C-B584-7AB716605A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E2FE7B6E-9736-4B86-AA4C-D94141F30C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Image 15" descr="Echelle SANS Boutons.jpg">
            <a:extLst>
              <a:ext uri="{FF2B5EF4-FFF2-40B4-BE49-F238E27FC236}">
                <a16:creationId xmlns:a16="http://schemas.microsoft.com/office/drawing/2014/main" id="{F9B184FE-D0A0-4823-AF3F-2A9F44BA76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7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73F24D3F-258B-481A-B5A1-3B8FEACFF0C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8" name="ZoneTexte 11">
            <a:extLst>
              <a:ext uri="{FF2B5EF4-FFF2-40B4-BE49-F238E27FC236}">
                <a16:creationId xmlns:a16="http://schemas.microsoft.com/office/drawing/2014/main" id="{5A0AE077-58A0-4742-9DF8-4852E8A9B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4 c’est la chaine :</a:t>
            </a:r>
          </a:p>
        </p:txBody>
      </p:sp>
      <p:sp>
        <p:nvSpPr>
          <p:cNvPr id="51209" name="ZoneTexte 12">
            <a:extLst>
              <a:ext uri="{FF2B5EF4-FFF2-40B4-BE49-F238E27FC236}">
                <a16:creationId xmlns:a16="http://schemas.microsoft.com/office/drawing/2014/main" id="{188C6F02-1D18-481D-8CEF-271160C01B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Des sports de combats</a:t>
            </a:r>
          </a:p>
        </p:txBody>
      </p:sp>
      <p:sp>
        <p:nvSpPr>
          <p:cNvPr id="51210" name="ZoneTexte 13">
            <a:extLst>
              <a:ext uri="{FF2B5EF4-FFF2-40B4-BE49-F238E27FC236}">
                <a16:creationId xmlns:a16="http://schemas.microsoft.com/office/drawing/2014/main" id="{C4CB5FB9-BBD6-49AF-B7EF-C54FF79D67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Du rugby anglais</a:t>
            </a:r>
          </a:p>
        </p:txBody>
      </p:sp>
      <p:sp>
        <p:nvSpPr>
          <p:cNvPr id="51211" name="ZoneTexte 14">
            <a:extLst>
              <a:ext uri="{FF2B5EF4-FFF2-40B4-BE49-F238E27FC236}">
                <a16:creationId xmlns:a16="http://schemas.microsoft.com/office/drawing/2014/main" id="{D23B9090-6014-4505-8F87-89A24DAC03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 l’info sportive</a:t>
            </a:r>
          </a:p>
        </p:txBody>
      </p:sp>
      <p:sp>
        <p:nvSpPr>
          <p:cNvPr id="51212" name="ZoneTexte 15">
            <a:extLst>
              <a:ext uri="{FF2B5EF4-FFF2-40B4-BE49-F238E27FC236}">
                <a16:creationId xmlns:a16="http://schemas.microsoft.com/office/drawing/2014/main" id="{3F84BD7D-D0B9-460F-BB7D-F72B9D74C4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 l'équitation</a:t>
            </a:r>
          </a:p>
        </p:txBody>
      </p:sp>
      <p:pic>
        <p:nvPicPr>
          <p:cNvPr id="51213" name="Image 13" descr="Clock2.gif">
            <a:extLst>
              <a:ext uri="{FF2B5EF4-FFF2-40B4-BE49-F238E27FC236}">
                <a16:creationId xmlns:a16="http://schemas.microsoft.com/office/drawing/2014/main" id="{2F831E5F-13DE-4E67-9215-CD2822FFB51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7953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Image 1" descr="003-Mauvaises réponse D.jpg">
            <a:extLst>
              <a:ext uri="{FF2B5EF4-FFF2-40B4-BE49-F238E27FC236}">
                <a16:creationId xmlns:a16="http://schemas.microsoft.com/office/drawing/2014/main" id="{F3A84ABF-43C6-454C-88BA-A353D9BA5F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2618240-B4FB-493F-83FC-120487624C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0544" y="1168110"/>
            <a:ext cx="1814115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01030666-53C7-43BD-9873-6436C9549DA9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0617"/>
              <a:gd name="adj2" fmla="val 2653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53252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4AA83CA8-9F6E-43FB-8A11-ECCA8FE527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4FA0FF79-01E7-4BF2-B42A-5CDDCA1D6B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4" name="Image 15" descr="Echelle SANS Boutons.jpg">
            <a:extLst>
              <a:ext uri="{FF2B5EF4-FFF2-40B4-BE49-F238E27FC236}">
                <a16:creationId xmlns:a16="http://schemas.microsoft.com/office/drawing/2014/main" id="{C58E80EE-555E-4871-A957-9FFD5E94C24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5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7970E4BC-D22F-435F-BD73-FBE3D8E7C56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6" name="ZoneTexte 11">
            <a:extLst>
              <a:ext uri="{FF2B5EF4-FFF2-40B4-BE49-F238E27FC236}">
                <a16:creationId xmlns:a16="http://schemas.microsoft.com/office/drawing/2014/main" id="{24765FAB-91EB-4332-B331-CA06ADF2B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4 c’est la chaine :</a:t>
            </a:r>
          </a:p>
        </p:txBody>
      </p:sp>
      <p:sp>
        <p:nvSpPr>
          <p:cNvPr id="53257" name="ZoneTexte 12">
            <a:extLst>
              <a:ext uri="{FF2B5EF4-FFF2-40B4-BE49-F238E27FC236}">
                <a16:creationId xmlns:a16="http://schemas.microsoft.com/office/drawing/2014/main" id="{E3362EFF-390C-47A0-878F-1B7F959328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Des sports de combats</a:t>
            </a:r>
          </a:p>
        </p:txBody>
      </p:sp>
      <p:sp>
        <p:nvSpPr>
          <p:cNvPr id="53258" name="ZoneTexte 13">
            <a:extLst>
              <a:ext uri="{FF2B5EF4-FFF2-40B4-BE49-F238E27FC236}">
                <a16:creationId xmlns:a16="http://schemas.microsoft.com/office/drawing/2014/main" id="{61466D84-1E92-4E01-AAD8-020D696593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Du rugby anglais</a:t>
            </a:r>
          </a:p>
        </p:txBody>
      </p:sp>
      <p:sp>
        <p:nvSpPr>
          <p:cNvPr id="53259" name="ZoneTexte 14">
            <a:extLst>
              <a:ext uri="{FF2B5EF4-FFF2-40B4-BE49-F238E27FC236}">
                <a16:creationId xmlns:a16="http://schemas.microsoft.com/office/drawing/2014/main" id="{B42CCE72-36D8-482C-A8B1-A76E11EBD7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 l’info sportive</a:t>
            </a:r>
          </a:p>
        </p:txBody>
      </p:sp>
      <p:sp>
        <p:nvSpPr>
          <p:cNvPr id="53260" name="ZoneTexte 15">
            <a:extLst>
              <a:ext uri="{FF2B5EF4-FFF2-40B4-BE49-F238E27FC236}">
                <a16:creationId xmlns:a16="http://schemas.microsoft.com/office/drawing/2014/main" id="{20037AE4-A400-4EFE-AD67-9AC8B3518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 l'équitation</a:t>
            </a:r>
          </a:p>
        </p:txBody>
      </p:sp>
      <p:pic>
        <p:nvPicPr>
          <p:cNvPr id="53261" name="Image 13" descr="Clock2.gif">
            <a:extLst>
              <a:ext uri="{FF2B5EF4-FFF2-40B4-BE49-F238E27FC236}">
                <a16:creationId xmlns:a16="http://schemas.microsoft.com/office/drawing/2014/main" id="{AFA1E66B-278F-45C9-B376-6264391BBBA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27638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41332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Image 1" descr="001b.jpg">
            <a:extLst>
              <a:ext uri="{FF2B5EF4-FFF2-40B4-BE49-F238E27FC236}">
                <a16:creationId xmlns:a16="http://schemas.microsoft.com/office/drawing/2014/main" id="{A9951AF0-ADBA-4291-8A31-0729537B9D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Image 2" descr="Echelle SANS Switch.jpg">
            <a:extLst>
              <a:ext uri="{FF2B5EF4-FFF2-40B4-BE49-F238E27FC236}">
                <a16:creationId xmlns:a16="http://schemas.microsoft.com/office/drawing/2014/main" id="{BCC96375-939D-41C5-95E0-AF0B441DA6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Image 5" descr="QUESTIONS VIERGE1.jpg">
            <a:extLst>
              <a:ext uri="{FF2B5EF4-FFF2-40B4-BE49-F238E27FC236}">
                <a16:creationId xmlns:a16="http://schemas.microsoft.com/office/drawing/2014/main" id="{69599EF1-96A9-4B07-8890-BE3E38F76A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8" name="Image 4">
            <a:extLst>
              <a:ext uri="{FF2B5EF4-FFF2-40B4-BE49-F238E27FC236}">
                <a16:creationId xmlns:a16="http://schemas.microsoft.com/office/drawing/2014/main" id="{4A86B979-23D2-4E48-A4D0-EEDC0FF36C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2065" y="1212575"/>
            <a:ext cx="1954208" cy="2530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3338B389-20A6-4AD4-9A11-CAE9DE770E8F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902050BC-3864-4B7A-A388-B6A5E59E0123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9E388C2C-4342-4A2A-8C17-0382815D18E9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54E019C7-4F15-4F73-B6AF-4AF1FC32E19A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8721"/>
              <a:gd name="adj2" fmla="val -64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la quatrième </a:t>
            </a:r>
          </a:p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800 €</a:t>
            </a:r>
          </a:p>
        </p:txBody>
      </p:sp>
      <p:sp>
        <p:nvSpPr>
          <p:cNvPr id="57353" name="ZoneTexte 11">
            <a:extLst>
              <a:ext uri="{FF2B5EF4-FFF2-40B4-BE49-F238E27FC236}">
                <a16:creationId xmlns:a16="http://schemas.microsoft.com/office/drawing/2014/main" id="{E4A38B7F-2DA2-4A8C-B592-7AA2846557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775" y="3848940"/>
            <a:ext cx="6648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Laquelle de ces compétitions n’est pas diffusée sur les chaines RMC :</a:t>
            </a:r>
          </a:p>
        </p:txBody>
      </p:sp>
      <p:sp>
        <p:nvSpPr>
          <p:cNvPr id="57354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9BCA06DB-C73B-4C8C-BD8B-AFB7A45921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Champions league</a:t>
            </a:r>
          </a:p>
        </p:txBody>
      </p:sp>
      <p:sp>
        <p:nvSpPr>
          <p:cNvPr id="57355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4A279608-8852-4F0B-A8AE-7B2CD95DAE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Premier league</a:t>
            </a:r>
          </a:p>
        </p:txBody>
      </p:sp>
      <p:sp>
        <p:nvSpPr>
          <p:cNvPr id="57356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7AF24130-64AF-40EF-A2CD-752CAF8874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</a:t>
            </a:r>
          </a:p>
        </p:txBody>
      </p:sp>
      <p:sp>
        <p:nvSpPr>
          <p:cNvPr id="57357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265E6317-FC0F-4C69-B52A-57C92FEA4F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 nos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B580B32D-B7BD-46BA-8D6E-0DE8BD7C923E}"/>
              </a:ext>
            </a:extLst>
          </p:cNvPr>
          <p:cNvSpPr/>
          <p:nvPr/>
        </p:nvSpPr>
        <p:spPr>
          <a:xfrm>
            <a:off x="7143750" y="1071565"/>
            <a:ext cx="928688" cy="619125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57359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86B1320A-2890-4CBD-81E3-4CA49F77598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60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A2D9806C-66CF-4254-B951-8F2BCB50DE5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61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7743DD2E-3660-4D60-AF67-26281879145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62" name="Image 23" descr="Echelle SANS Boutons.jpg">
            <a:extLst>
              <a:ext uri="{FF2B5EF4-FFF2-40B4-BE49-F238E27FC236}">
                <a16:creationId xmlns:a16="http://schemas.microsoft.com/office/drawing/2014/main" id="{D51A10B4-10EC-4595-9D86-D75BFF51C70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63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43FB0549-819C-4431-A8B1-D37B183F12D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64" name="Image 20" descr="Clock2.gif">
            <a:extLst>
              <a:ext uri="{FF2B5EF4-FFF2-40B4-BE49-F238E27FC236}">
                <a16:creationId xmlns:a16="http://schemas.microsoft.com/office/drawing/2014/main" id="{24FEB8D8-B5D7-44C4-A7F5-A154990311C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2308557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Image 1" descr="003-Mauvaises réponse A.jpg">
            <a:extLst>
              <a:ext uri="{FF2B5EF4-FFF2-40B4-BE49-F238E27FC236}">
                <a16:creationId xmlns:a16="http://schemas.microsoft.com/office/drawing/2014/main" id="{2D082873-8AD5-4EA9-8FDD-D214E5D9C6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4" name="Image 2">
            <a:extLst>
              <a:ext uri="{FF2B5EF4-FFF2-40B4-BE49-F238E27FC236}">
                <a16:creationId xmlns:a16="http://schemas.microsoft.com/office/drawing/2014/main" id="{F70E3CE1-20ED-4DED-9312-F61CEC9841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9666" y="1201446"/>
            <a:ext cx="1967586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0CC7EC15-740A-4992-BDFD-FFD668FC3FA0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2058"/>
              <a:gd name="adj2" fmla="val -32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8976703A-FAD9-48AD-9D91-BDA73480F41E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568760BF-A256-482F-9877-83DDAE8EC575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59398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5EFFB67-A0FE-4151-82BB-96C2281B35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9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F37C5E60-F177-44DF-A9A4-9D90F76834A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0" name="Image 17" descr="Echelle SANS Boutons.jpg">
            <a:extLst>
              <a:ext uri="{FF2B5EF4-FFF2-40B4-BE49-F238E27FC236}">
                <a16:creationId xmlns:a16="http://schemas.microsoft.com/office/drawing/2014/main" id="{FD376DAA-16F6-4104-AB2C-CFD951A9996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1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85657A0F-8DB7-4DFF-829F-DDA472A7C7C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2" name="Image 15" descr="Clock2.gif">
            <a:extLst>
              <a:ext uri="{FF2B5EF4-FFF2-40B4-BE49-F238E27FC236}">
                <a16:creationId xmlns:a16="http://schemas.microsoft.com/office/drawing/2014/main" id="{59A294BB-D3B2-4ACE-9427-66F38D08F8D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3" name="ZoneTexte 11">
            <a:extLst>
              <a:ext uri="{FF2B5EF4-FFF2-40B4-BE49-F238E27FC236}">
                <a16:creationId xmlns:a16="http://schemas.microsoft.com/office/drawing/2014/main" id="{1D0B2A49-17C6-4EE0-B463-B9D2943D6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Laquelle de ces compétitions n’est pas diffusée sur les chaines RMC :</a:t>
            </a:r>
          </a:p>
        </p:txBody>
      </p:sp>
      <p:sp>
        <p:nvSpPr>
          <p:cNvPr id="59404" name="ZoneTexte 12">
            <a:extLst>
              <a:ext uri="{FF2B5EF4-FFF2-40B4-BE49-F238E27FC236}">
                <a16:creationId xmlns:a16="http://schemas.microsoft.com/office/drawing/2014/main" id="{1AF52ECA-ECBA-408D-8C88-A17E21551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Champions league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59405" name="ZoneTexte 13">
            <a:extLst>
              <a:ext uri="{FF2B5EF4-FFF2-40B4-BE49-F238E27FC236}">
                <a16:creationId xmlns:a16="http://schemas.microsoft.com/office/drawing/2014/main" id="{00D28B7A-4B44-4893-AAF4-75B35E77CE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Premier league</a:t>
            </a:r>
          </a:p>
        </p:txBody>
      </p:sp>
      <p:sp>
        <p:nvSpPr>
          <p:cNvPr id="59406" name="ZoneTexte 14">
            <a:extLst>
              <a:ext uri="{FF2B5EF4-FFF2-40B4-BE49-F238E27FC236}">
                <a16:creationId xmlns:a16="http://schemas.microsoft.com/office/drawing/2014/main" id="{1203B8E6-A71A-4C2D-8835-B24EA9D964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1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59407" name="ZoneTexte 15">
            <a:extLst>
              <a:ext uri="{FF2B5EF4-FFF2-40B4-BE49-F238E27FC236}">
                <a16:creationId xmlns:a16="http://schemas.microsoft.com/office/drawing/2014/main" id="{7FABF1BB-0404-4A23-90AF-1EADAAC222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 nos</a:t>
            </a:r>
          </a:p>
        </p:txBody>
      </p:sp>
    </p:spTree>
    <p:extLst>
      <p:ext uri="{BB962C8B-B14F-4D97-AF65-F5344CB8AC3E}">
        <p14:creationId xmlns:p14="http://schemas.microsoft.com/office/powerpoint/2010/main" val="38931646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Image 1" descr="003-Mauvaises réponse B.jpg">
            <a:extLst>
              <a:ext uri="{FF2B5EF4-FFF2-40B4-BE49-F238E27FC236}">
                <a16:creationId xmlns:a16="http://schemas.microsoft.com/office/drawing/2014/main" id="{849F0344-A2B9-44E6-AF22-A3C86E2479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9D45D0F-7D9A-4160-ABCA-A9AF59EBC8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61345" y="1168110"/>
            <a:ext cx="1967586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1AC8D398-CEEF-493C-A8B6-DDD20A1A31BB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2058"/>
              <a:gd name="adj2" fmla="val -53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61444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EB246033-886A-4D9D-9710-FA37177B58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5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706E6009-497F-49B5-8C26-73BC26A4D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6" name="Image 15" descr="Echelle SANS Boutons.jpg">
            <a:extLst>
              <a:ext uri="{FF2B5EF4-FFF2-40B4-BE49-F238E27FC236}">
                <a16:creationId xmlns:a16="http://schemas.microsoft.com/office/drawing/2014/main" id="{71DE0BE4-2035-4808-BE96-26139DAA709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7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C0887260-855E-4187-987B-129001927B6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8" name="Image 13" descr="Clock2.gif">
            <a:extLst>
              <a:ext uri="{FF2B5EF4-FFF2-40B4-BE49-F238E27FC236}">
                <a16:creationId xmlns:a16="http://schemas.microsoft.com/office/drawing/2014/main" id="{FC8ACFFD-7BE8-43AF-A080-31548B0A734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9" name="ZoneTexte 11">
            <a:extLst>
              <a:ext uri="{FF2B5EF4-FFF2-40B4-BE49-F238E27FC236}">
                <a16:creationId xmlns:a16="http://schemas.microsoft.com/office/drawing/2014/main" id="{FAEFE6E8-1963-445A-80B3-0E6686B4A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Laquelle de ces compétitions n’est pas diffusée sur les chaines RMC :</a:t>
            </a:r>
          </a:p>
        </p:txBody>
      </p:sp>
      <p:sp>
        <p:nvSpPr>
          <p:cNvPr id="61450" name="ZoneTexte 12">
            <a:extLst>
              <a:ext uri="{FF2B5EF4-FFF2-40B4-BE49-F238E27FC236}">
                <a16:creationId xmlns:a16="http://schemas.microsoft.com/office/drawing/2014/main" id="{41F1E9D5-3747-4733-8A89-75C29798CA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Champions league</a:t>
            </a:r>
          </a:p>
        </p:txBody>
      </p:sp>
      <p:sp>
        <p:nvSpPr>
          <p:cNvPr id="61451" name="ZoneTexte 13">
            <a:extLst>
              <a:ext uri="{FF2B5EF4-FFF2-40B4-BE49-F238E27FC236}">
                <a16:creationId xmlns:a16="http://schemas.microsoft.com/office/drawing/2014/main" id="{6A6AAC22-A17E-427A-8FD1-610E598CE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Premier league</a:t>
            </a:r>
          </a:p>
        </p:txBody>
      </p:sp>
      <p:sp>
        <p:nvSpPr>
          <p:cNvPr id="61452" name="ZoneTexte 14">
            <a:extLst>
              <a:ext uri="{FF2B5EF4-FFF2-40B4-BE49-F238E27FC236}">
                <a16:creationId xmlns:a16="http://schemas.microsoft.com/office/drawing/2014/main" id="{05560E13-062D-4DA8-BF46-11081CC1CB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</a:t>
            </a:r>
          </a:p>
        </p:txBody>
      </p:sp>
      <p:sp>
        <p:nvSpPr>
          <p:cNvPr id="61453" name="ZoneTexte 15">
            <a:extLst>
              <a:ext uri="{FF2B5EF4-FFF2-40B4-BE49-F238E27FC236}">
                <a16:creationId xmlns:a16="http://schemas.microsoft.com/office/drawing/2014/main" id="{8947244A-4758-41E7-8B7F-5EA8B1181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 nos</a:t>
            </a:r>
          </a:p>
        </p:txBody>
      </p:sp>
    </p:spTree>
    <p:extLst>
      <p:ext uri="{BB962C8B-B14F-4D97-AF65-F5344CB8AC3E}">
        <p14:creationId xmlns:p14="http://schemas.microsoft.com/office/powerpoint/2010/main" val="416534520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Image 1" descr="003-Mauvaises réponse C.jpg">
            <a:extLst>
              <a:ext uri="{FF2B5EF4-FFF2-40B4-BE49-F238E27FC236}">
                <a16:creationId xmlns:a16="http://schemas.microsoft.com/office/drawing/2014/main" id="{20797A4A-AE11-4AEA-BB2A-0BA27EC408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B8EE11BC-2708-453B-AF5F-528B1E3A98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33289" y="1168110"/>
            <a:ext cx="1967586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D6AF1F9E-09CF-4A29-A950-AA8A2F4EC984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8697"/>
              <a:gd name="adj2" fmla="val -45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63492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ABE8135F-9E12-42B0-91F7-D4D291FBD7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D4E51AD2-00E7-4518-ABB0-2D066E02BCD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4" name="Image 15" descr="Echelle SANS Boutons.jpg">
            <a:extLst>
              <a:ext uri="{FF2B5EF4-FFF2-40B4-BE49-F238E27FC236}">
                <a16:creationId xmlns:a16="http://schemas.microsoft.com/office/drawing/2014/main" id="{9DEB7949-50E2-4277-87F6-D50B8C039A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5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6113FEBD-1FDC-467B-8E2C-47B449939D3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6" name="Image 13" descr="Clock2.gif">
            <a:extLst>
              <a:ext uri="{FF2B5EF4-FFF2-40B4-BE49-F238E27FC236}">
                <a16:creationId xmlns:a16="http://schemas.microsoft.com/office/drawing/2014/main" id="{8A5BDF95-2928-44D3-8BB6-C5CF13CC540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7" name="ZoneTexte 11">
            <a:extLst>
              <a:ext uri="{FF2B5EF4-FFF2-40B4-BE49-F238E27FC236}">
                <a16:creationId xmlns:a16="http://schemas.microsoft.com/office/drawing/2014/main" id="{35D6DA82-4558-4F99-9C7E-AF5983872B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Laquelle de ces compétitions n’est pas diffusée sur les chaines RMC :</a:t>
            </a:r>
          </a:p>
        </p:txBody>
      </p:sp>
      <p:sp>
        <p:nvSpPr>
          <p:cNvPr id="63498" name="ZoneTexte 12">
            <a:extLst>
              <a:ext uri="{FF2B5EF4-FFF2-40B4-BE49-F238E27FC236}">
                <a16:creationId xmlns:a16="http://schemas.microsoft.com/office/drawing/2014/main" id="{A7C72CE3-5C4F-4E1E-9916-139F3B30BF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Champions league</a:t>
            </a:r>
          </a:p>
        </p:txBody>
      </p:sp>
      <p:sp>
        <p:nvSpPr>
          <p:cNvPr id="63499" name="ZoneTexte 13">
            <a:extLst>
              <a:ext uri="{FF2B5EF4-FFF2-40B4-BE49-F238E27FC236}">
                <a16:creationId xmlns:a16="http://schemas.microsoft.com/office/drawing/2014/main" id="{B562ED69-FB50-420A-8237-333FAE771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Premier league</a:t>
            </a:r>
          </a:p>
        </p:txBody>
      </p:sp>
      <p:sp>
        <p:nvSpPr>
          <p:cNvPr id="63500" name="ZoneTexte 14">
            <a:extLst>
              <a:ext uri="{FF2B5EF4-FFF2-40B4-BE49-F238E27FC236}">
                <a16:creationId xmlns:a16="http://schemas.microsoft.com/office/drawing/2014/main" id="{495204D2-4255-4907-AFC3-52632CC59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</a:t>
            </a:r>
          </a:p>
        </p:txBody>
      </p:sp>
      <p:sp>
        <p:nvSpPr>
          <p:cNvPr id="63501" name="ZoneTexte 15">
            <a:extLst>
              <a:ext uri="{FF2B5EF4-FFF2-40B4-BE49-F238E27FC236}">
                <a16:creationId xmlns:a16="http://schemas.microsoft.com/office/drawing/2014/main" id="{CAE68EBC-5820-4BA8-BD91-B4FB210B60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 nos</a:t>
            </a:r>
          </a:p>
        </p:txBody>
      </p:sp>
    </p:spTree>
    <p:extLst>
      <p:ext uri="{BB962C8B-B14F-4D97-AF65-F5344CB8AC3E}">
        <p14:creationId xmlns:p14="http://schemas.microsoft.com/office/powerpoint/2010/main" val="261971271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Image 1" descr="003-Mauvaises réponse D.jpg">
            <a:extLst>
              <a:ext uri="{FF2B5EF4-FFF2-40B4-BE49-F238E27FC236}">
                <a16:creationId xmlns:a16="http://schemas.microsoft.com/office/drawing/2014/main" id="{CAB8466D-D570-4C86-850C-E73F0C1B64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06DB23E-941D-4E1B-9BB4-6E5C16A8DF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52312" y="1143002"/>
            <a:ext cx="1987251" cy="25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D9194F4F-2560-4884-B095-DFE300CE50FA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5816"/>
              <a:gd name="adj2" fmla="val -594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65540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EBEF2467-6E8A-49BE-B05F-81D4310226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1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0BB0D7C0-431A-4A91-AF8D-C1BCBCD2877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2" name="Image 15" descr="Echelle SANS Boutons.jpg">
            <a:extLst>
              <a:ext uri="{FF2B5EF4-FFF2-40B4-BE49-F238E27FC236}">
                <a16:creationId xmlns:a16="http://schemas.microsoft.com/office/drawing/2014/main" id="{A1233794-0B76-4345-A3A2-14DD6B6520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3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1E3592F8-3A79-4714-8FC3-F18DE09FC6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4" name="Image 13" descr="Clock2.gif">
            <a:extLst>
              <a:ext uri="{FF2B5EF4-FFF2-40B4-BE49-F238E27FC236}">
                <a16:creationId xmlns:a16="http://schemas.microsoft.com/office/drawing/2014/main" id="{AA1FD6D7-3FC5-44AA-ABE3-149F51B211A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5" name="ZoneTexte 11">
            <a:extLst>
              <a:ext uri="{FF2B5EF4-FFF2-40B4-BE49-F238E27FC236}">
                <a16:creationId xmlns:a16="http://schemas.microsoft.com/office/drawing/2014/main" id="{AF3156E3-ED73-4803-B193-C5F5A82F26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Laquelle de ces compétitions n’est pas diffusée sur les chaines RMC :</a:t>
            </a:r>
          </a:p>
        </p:txBody>
      </p:sp>
      <p:sp>
        <p:nvSpPr>
          <p:cNvPr id="65546" name="ZoneTexte 12">
            <a:extLst>
              <a:ext uri="{FF2B5EF4-FFF2-40B4-BE49-F238E27FC236}">
                <a16:creationId xmlns:a16="http://schemas.microsoft.com/office/drawing/2014/main" id="{F2AC6DF6-77BE-4594-8816-986F979051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Champions league</a:t>
            </a:r>
          </a:p>
        </p:txBody>
      </p:sp>
      <p:sp>
        <p:nvSpPr>
          <p:cNvPr id="65547" name="ZoneTexte 13">
            <a:extLst>
              <a:ext uri="{FF2B5EF4-FFF2-40B4-BE49-F238E27FC236}">
                <a16:creationId xmlns:a16="http://schemas.microsoft.com/office/drawing/2014/main" id="{11157433-68A7-496B-95A0-1FB8C5C63A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Premier league</a:t>
            </a:r>
          </a:p>
        </p:txBody>
      </p:sp>
      <p:sp>
        <p:nvSpPr>
          <p:cNvPr id="65548" name="ZoneTexte 14">
            <a:extLst>
              <a:ext uri="{FF2B5EF4-FFF2-40B4-BE49-F238E27FC236}">
                <a16:creationId xmlns:a16="http://schemas.microsoft.com/office/drawing/2014/main" id="{A39DA452-6BA0-4BBE-B158-A101986C1D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</a:t>
            </a:r>
          </a:p>
        </p:txBody>
      </p:sp>
      <p:sp>
        <p:nvSpPr>
          <p:cNvPr id="65549" name="ZoneTexte 15">
            <a:extLst>
              <a:ext uri="{FF2B5EF4-FFF2-40B4-BE49-F238E27FC236}">
                <a16:creationId xmlns:a16="http://schemas.microsoft.com/office/drawing/2014/main" id="{1CE028A7-5CF6-4737-B830-5E4AD10284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 nos</a:t>
            </a:r>
          </a:p>
        </p:txBody>
      </p:sp>
    </p:spTree>
    <p:extLst>
      <p:ext uri="{BB962C8B-B14F-4D97-AF65-F5344CB8AC3E}">
        <p14:creationId xmlns:p14="http://schemas.microsoft.com/office/powerpoint/2010/main" val="31573177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91836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Image 1" descr="001b.jpg">
            <a:extLst>
              <a:ext uri="{FF2B5EF4-FFF2-40B4-BE49-F238E27FC236}">
                <a16:creationId xmlns:a16="http://schemas.microsoft.com/office/drawing/2014/main" id="{7392E32E-E7F8-4592-94F2-9FA72982B3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4" name="Image 2" descr="Echelle SANS Switch.jpg">
            <a:extLst>
              <a:ext uri="{FF2B5EF4-FFF2-40B4-BE49-F238E27FC236}">
                <a16:creationId xmlns:a16="http://schemas.microsoft.com/office/drawing/2014/main" id="{853FB93B-A184-4C95-9127-687BD19CA0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5" name="Image 5" descr="QUESTIONS VIERGE1.jpg">
            <a:extLst>
              <a:ext uri="{FF2B5EF4-FFF2-40B4-BE49-F238E27FC236}">
                <a16:creationId xmlns:a16="http://schemas.microsoft.com/office/drawing/2014/main" id="{8CF72934-6525-48B9-9CD8-62F5899289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6" name="Image 4">
            <a:extLst>
              <a:ext uri="{FF2B5EF4-FFF2-40B4-BE49-F238E27FC236}">
                <a16:creationId xmlns:a16="http://schemas.microsoft.com/office/drawing/2014/main" id="{013273C2-A309-4F67-A725-190B9F785D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6440" y="1206303"/>
            <a:ext cx="2583848" cy="2538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4E376061-DF70-48E6-ACB3-AB0C86E40CAC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F73612BB-489D-4098-8B22-1204DC7EA7C8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49B76B64-2510-49CF-BC67-33A7EFCD497C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0991B1BA-B8D9-4220-BC6A-EC59DD116F60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72082"/>
              <a:gd name="adj2" fmla="val 248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Nous allons maintenant</a:t>
            </a:r>
          </a:p>
          <a:p>
            <a:pPr algn="ctr">
              <a:defRPr/>
            </a:pPr>
            <a:r>
              <a:rPr lang="fr-FR" dirty="0"/>
              <a:t>jouer pour</a:t>
            </a:r>
          </a:p>
          <a:p>
            <a:pPr algn="ctr">
              <a:defRPr/>
            </a:pPr>
            <a:r>
              <a:rPr lang="fr-FR" dirty="0"/>
              <a:t>1.500 €</a:t>
            </a:r>
          </a:p>
        </p:txBody>
      </p:sp>
      <p:sp>
        <p:nvSpPr>
          <p:cNvPr id="69641" name="ZoneTexte 11">
            <a:extLst>
              <a:ext uri="{FF2B5EF4-FFF2-40B4-BE49-F238E27FC236}">
                <a16:creationId xmlns:a16="http://schemas.microsoft.com/office/drawing/2014/main" id="{8ABC2254-E673-4198-A12C-B4AF4437BC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Les matchs d’Europa League sont diffusés : </a:t>
            </a:r>
          </a:p>
        </p:txBody>
      </p:sp>
      <p:sp>
        <p:nvSpPr>
          <p:cNvPr id="69642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9E40D0AC-445C-4A37-AD3F-E4BC5B5C22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mardi sur RMC</a:t>
            </a:r>
          </a:p>
        </p:txBody>
      </p:sp>
      <p:sp>
        <p:nvSpPr>
          <p:cNvPr id="69643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8217E6DE-EBB0-46E2-B583-1571EC57E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jeudi sur RMC</a:t>
            </a:r>
          </a:p>
        </p:txBody>
      </p:sp>
      <p:sp>
        <p:nvSpPr>
          <p:cNvPr id="69644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A21041C2-D071-4DB6-877A-CEB10E6BBE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samedi sur Bein sport</a:t>
            </a:r>
          </a:p>
        </p:txBody>
      </p:sp>
      <p:sp>
        <p:nvSpPr>
          <p:cNvPr id="69645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82898F04-FEFE-40DE-BE66-55F36B76C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dimanche sur canal +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130D3CCE-D161-4591-A7A9-E832EEE80942}"/>
              </a:ext>
            </a:extLst>
          </p:cNvPr>
          <p:cNvSpPr/>
          <p:nvPr/>
        </p:nvSpPr>
        <p:spPr>
          <a:xfrm>
            <a:off x="7143750" y="1071565"/>
            <a:ext cx="928688" cy="619125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69647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576E6625-37E5-42F4-B8AA-E32E3C1B52E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8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152420BB-0FB1-4E1E-83B1-FC7B746680B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9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EFAF9250-0533-47BE-AE02-761E7FCC9FD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50" name="Image 23" descr="Echelle SANS Boutons.jpg">
            <a:extLst>
              <a:ext uri="{FF2B5EF4-FFF2-40B4-BE49-F238E27FC236}">
                <a16:creationId xmlns:a16="http://schemas.microsoft.com/office/drawing/2014/main" id="{B5AB193A-2355-402F-8D4F-854B09F4450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51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3CC61D11-B7FC-42D1-A5E7-29C3CDD5914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52" name="Image 20" descr="Clock2.gif">
            <a:extLst>
              <a:ext uri="{FF2B5EF4-FFF2-40B4-BE49-F238E27FC236}">
                <a16:creationId xmlns:a16="http://schemas.microsoft.com/office/drawing/2014/main" id="{21183BA5-F953-468B-A2F6-D0F4A7444EB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7391139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Image 1" descr="003-Mauvaises réponse A.jpg">
            <a:extLst>
              <a:ext uri="{FF2B5EF4-FFF2-40B4-BE49-F238E27FC236}">
                <a16:creationId xmlns:a16="http://schemas.microsoft.com/office/drawing/2014/main" id="{79D4FD6F-9FAF-4064-9B44-7946B38E8E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2" name="Image 2">
            <a:extLst>
              <a:ext uri="{FF2B5EF4-FFF2-40B4-BE49-F238E27FC236}">
                <a16:creationId xmlns:a16="http://schemas.microsoft.com/office/drawing/2014/main" id="{85D2099E-D031-4F11-8D6A-956C1FCFD6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3844" y="1154761"/>
            <a:ext cx="2593845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4C4F7BE3-A950-4EE7-B79E-25F3B74628AD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2058"/>
              <a:gd name="adj2" fmla="val 3870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E779FDD4-09E6-449D-AA3E-B2364B51E337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EB104984-34E3-4456-BDCB-475BFAF010A2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71686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34338C64-551B-41CE-AB20-84C90A201F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7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EF227FA-38DD-4ADD-98FB-207DBCC653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8" name="Image 17" descr="Echelle SANS Boutons.jpg">
            <a:extLst>
              <a:ext uri="{FF2B5EF4-FFF2-40B4-BE49-F238E27FC236}">
                <a16:creationId xmlns:a16="http://schemas.microsoft.com/office/drawing/2014/main" id="{1A390EB6-9367-45DA-AE04-4D6D34DD395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9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344617A6-1527-42D8-9DFF-1C44FFECCE2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90" name="Image 15" descr="Clock2.gif">
            <a:extLst>
              <a:ext uri="{FF2B5EF4-FFF2-40B4-BE49-F238E27FC236}">
                <a16:creationId xmlns:a16="http://schemas.microsoft.com/office/drawing/2014/main" id="{B53CB903-90AA-400E-9539-84CDC10AAF5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91" name="ZoneTexte 11">
            <a:extLst>
              <a:ext uri="{FF2B5EF4-FFF2-40B4-BE49-F238E27FC236}">
                <a16:creationId xmlns:a16="http://schemas.microsoft.com/office/drawing/2014/main" id="{5B4CD61F-3277-4EAF-BDB7-16780850A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Les matchs d’Europa League sont diffusés : </a:t>
            </a:r>
          </a:p>
        </p:txBody>
      </p:sp>
      <p:sp>
        <p:nvSpPr>
          <p:cNvPr id="71692" name="ZoneTexte 12">
            <a:extLst>
              <a:ext uri="{FF2B5EF4-FFF2-40B4-BE49-F238E27FC236}">
                <a16:creationId xmlns:a16="http://schemas.microsoft.com/office/drawing/2014/main" id="{A6999827-E69F-4E06-BB0A-F023FF5F36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mardi sur RMC</a:t>
            </a:r>
          </a:p>
        </p:txBody>
      </p:sp>
      <p:sp>
        <p:nvSpPr>
          <p:cNvPr id="71693" name="ZoneTexte 13">
            <a:extLst>
              <a:ext uri="{FF2B5EF4-FFF2-40B4-BE49-F238E27FC236}">
                <a16:creationId xmlns:a16="http://schemas.microsoft.com/office/drawing/2014/main" id="{D0A13802-4794-4295-AA92-35E03AE9AC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jeudi sur RMC</a:t>
            </a:r>
          </a:p>
        </p:txBody>
      </p:sp>
      <p:sp>
        <p:nvSpPr>
          <p:cNvPr id="71694" name="ZoneTexte 14">
            <a:extLst>
              <a:ext uri="{FF2B5EF4-FFF2-40B4-BE49-F238E27FC236}">
                <a16:creationId xmlns:a16="http://schemas.microsoft.com/office/drawing/2014/main" id="{88C1DD72-C79D-4370-93DA-BF46033367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samedi sur Bein sport</a:t>
            </a:r>
          </a:p>
        </p:txBody>
      </p:sp>
      <p:sp>
        <p:nvSpPr>
          <p:cNvPr id="71695" name="ZoneTexte 15">
            <a:extLst>
              <a:ext uri="{FF2B5EF4-FFF2-40B4-BE49-F238E27FC236}">
                <a16:creationId xmlns:a16="http://schemas.microsoft.com/office/drawing/2014/main" id="{96751619-EFE1-457C-84B2-A67EFD3E7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dimanche sur canal +</a:t>
            </a:r>
          </a:p>
        </p:txBody>
      </p:sp>
    </p:spTree>
    <p:extLst>
      <p:ext uri="{BB962C8B-B14F-4D97-AF65-F5344CB8AC3E}">
        <p14:creationId xmlns:p14="http://schemas.microsoft.com/office/powerpoint/2010/main" val="18918877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Image 1" descr="003-Mauvaises réponse B.jpg">
            <a:extLst>
              <a:ext uri="{FF2B5EF4-FFF2-40B4-BE49-F238E27FC236}">
                <a16:creationId xmlns:a16="http://schemas.microsoft.com/office/drawing/2014/main" id="{AFEF0AEA-1B59-43BF-BA06-08D6DE971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E9FC571-107C-4025-B6A7-44DABE66F9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6151" y="1136736"/>
            <a:ext cx="2625780" cy="257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7A743006-84BE-426F-A030-BF10A9D21179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8217"/>
              <a:gd name="adj2" fmla="val 305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73732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46B0862A-3C4C-4265-8953-FAD88B43CF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3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59070DF4-F30A-4CCF-B209-24AD7CAA0D1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4" name="Image 15" descr="Echelle SANS Boutons.jpg">
            <a:extLst>
              <a:ext uri="{FF2B5EF4-FFF2-40B4-BE49-F238E27FC236}">
                <a16:creationId xmlns:a16="http://schemas.microsoft.com/office/drawing/2014/main" id="{4D84AA27-1AA0-4876-81E0-C0FD7953DD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5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EA5DEB14-8DDF-4A35-A230-B949866CFBE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6" name="Image 13" descr="Clock2.gif">
            <a:extLst>
              <a:ext uri="{FF2B5EF4-FFF2-40B4-BE49-F238E27FC236}">
                <a16:creationId xmlns:a16="http://schemas.microsoft.com/office/drawing/2014/main" id="{C9A7544E-8EEF-4C5D-AE05-57CF3423B07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7" name="ZoneTexte 11">
            <a:extLst>
              <a:ext uri="{FF2B5EF4-FFF2-40B4-BE49-F238E27FC236}">
                <a16:creationId xmlns:a16="http://schemas.microsoft.com/office/drawing/2014/main" id="{C16B41C2-198E-47FB-BEAC-B4C87DA57A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Les matchs d’Europa League sont diffusés : </a:t>
            </a:r>
          </a:p>
        </p:txBody>
      </p:sp>
      <p:sp>
        <p:nvSpPr>
          <p:cNvPr id="73738" name="ZoneTexte 12">
            <a:extLst>
              <a:ext uri="{FF2B5EF4-FFF2-40B4-BE49-F238E27FC236}">
                <a16:creationId xmlns:a16="http://schemas.microsoft.com/office/drawing/2014/main" id="{6781418F-8D1A-4F59-BC77-458E5A29E1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mardi sur RMC</a:t>
            </a:r>
          </a:p>
        </p:txBody>
      </p:sp>
      <p:sp>
        <p:nvSpPr>
          <p:cNvPr id="73739" name="ZoneTexte 13">
            <a:extLst>
              <a:ext uri="{FF2B5EF4-FFF2-40B4-BE49-F238E27FC236}">
                <a16:creationId xmlns:a16="http://schemas.microsoft.com/office/drawing/2014/main" id="{49949E47-8E8E-4237-B314-EC76EE576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jeudi sur RMC</a:t>
            </a:r>
          </a:p>
        </p:txBody>
      </p:sp>
      <p:sp>
        <p:nvSpPr>
          <p:cNvPr id="73740" name="ZoneTexte 14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6721FBBC-B358-4857-82EB-B422F823BF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samedi sur Bein sport</a:t>
            </a:r>
          </a:p>
        </p:txBody>
      </p:sp>
      <p:sp>
        <p:nvSpPr>
          <p:cNvPr id="73741" name="ZoneTexte 15">
            <a:extLst>
              <a:ext uri="{FF2B5EF4-FFF2-40B4-BE49-F238E27FC236}">
                <a16:creationId xmlns:a16="http://schemas.microsoft.com/office/drawing/2014/main" id="{3407A382-C72A-468B-9381-DC1F098817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dimanche sur canal +</a:t>
            </a:r>
          </a:p>
        </p:txBody>
      </p:sp>
    </p:spTree>
    <p:extLst>
      <p:ext uri="{BB962C8B-B14F-4D97-AF65-F5344CB8AC3E}">
        <p14:creationId xmlns:p14="http://schemas.microsoft.com/office/powerpoint/2010/main" val="157074211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Image 1" descr="003-Mauvaises réponse C.jpg">
            <a:extLst>
              <a:ext uri="{FF2B5EF4-FFF2-40B4-BE49-F238E27FC236}">
                <a16:creationId xmlns:a16="http://schemas.microsoft.com/office/drawing/2014/main" id="{2E30C3F6-8FF5-4340-BFF9-918342A5F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A9F79FF-C921-4EF6-A1FB-27613FF89F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3438" y="1143002"/>
            <a:ext cx="2635860" cy="2589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44051654-9F0C-4EF2-8EE2-E8429DD9DE26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3415"/>
              <a:gd name="adj2" fmla="val 441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75780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00A806F2-2BCD-40FD-A248-CEF3C94E9C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1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DB5B4E09-FB31-4BEE-A7E1-BFEB784C90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2" name="Image 15" descr="Echelle SANS Boutons.jpg">
            <a:extLst>
              <a:ext uri="{FF2B5EF4-FFF2-40B4-BE49-F238E27FC236}">
                <a16:creationId xmlns:a16="http://schemas.microsoft.com/office/drawing/2014/main" id="{29A2E558-E5A9-4F97-B4BF-928AD5F8CC5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3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0997B39B-3A83-48E2-BB37-716C637CD2B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4" name="Image 13" descr="Clock2.gif">
            <a:extLst>
              <a:ext uri="{FF2B5EF4-FFF2-40B4-BE49-F238E27FC236}">
                <a16:creationId xmlns:a16="http://schemas.microsoft.com/office/drawing/2014/main" id="{6166CE88-D876-4C5D-9192-ECE79B82DAC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5" name="ZoneTexte 11">
            <a:extLst>
              <a:ext uri="{FF2B5EF4-FFF2-40B4-BE49-F238E27FC236}">
                <a16:creationId xmlns:a16="http://schemas.microsoft.com/office/drawing/2014/main" id="{FF19029F-0589-45CD-B1E0-1A74F59B3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Les matchs d’Europa League sont diffusés : </a:t>
            </a:r>
          </a:p>
        </p:txBody>
      </p:sp>
      <p:sp>
        <p:nvSpPr>
          <p:cNvPr id="75786" name="ZoneTexte 12">
            <a:extLst>
              <a:ext uri="{FF2B5EF4-FFF2-40B4-BE49-F238E27FC236}">
                <a16:creationId xmlns:a16="http://schemas.microsoft.com/office/drawing/2014/main" id="{927A6041-314C-4851-AA0C-4FB1880BD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mardi sur RMC</a:t>
            </a:r>
          </a:p>
        </p:txBody>
      </p:sp>
      <p:sp>
        <p:nvSpPr>
          <p:cNvPr id="75787" name="ZoneTexte 13">
            <a:extLst>
              <a:ext uri="{FF2B5EF4-FFF2-40B4-BE49-F238E27FC236}">
                <a16:creationId xmlns:a16="http://schemas.microsoft.com/office/drawing/2014/main" id="{AF3FACC3-05CC-4F34-A702-0F84F3CA5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jeudi sur RMC</a:t>
            </a:r>
          </a:p>
        </p:txBody>
      </p:sp>
      <p:sp>
        <p:nvSpPr>
          <p:cNvPr id="75788" name="ZoneTexte 14">
            <a:extLst>
              <a:ext uri="{FF2B5EF4-FFF2-40B4-BE49-F238E27FC236}">
                <a16:creationId xmlns:a16="http://schemas.microsoft.com/office/drawing/2014/main" id="{37D19DEA-FC9C-4444-B129-193FD733E5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samedi sur Bein sport</a:t>
            </a:r>
          </a:p>
        </p:txBody>
      </p:sp>
      <p:sp>
        <p:nvSpPr>
          <p:cNvPr id="75789" name="ZoneTexte 15">
            <a:extLst>
              <a:ext uri="{FF2B5EF4-FFF2-40B4-BE49-F238E27FC236}">
                <a16:creationId xmlns:a16="http://schemas.microsoft.com/office/drawing/2014/main" id="{0584F814-1980-4F0A-A4E6-0448B8DA6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dimanche sur canal +</a:t>
            </a:r>
          </a:p>
        </p:txBody>
      </p:sp>
    </p:spTree>
    <p:extLst>
      <p:ext uri="{BB962C8B-B14F-4D97-AF65-F5344CB8AC3E}">
        <p14:creationId xmlns:p14="http://schemas.microsoft.com/office/powerpoint/2010/main" val="366254214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Image 1" descr="003-Mauvaises réponse D.jpg">
            <a:extLst>
              <a:ext uri="{FF2B5EF4-FFF2-40B4-BE49-F238E27FC236}">
                <a16:creationId xmlns:a16="http://schemas.microsoft.com/office/drawing/2014/main" id="{1ECE2510-0BA6-4B9F-B14C-569D4273A1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FE0AC71D-342F-4450-B105-3DD9BB8C28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6151" y="1214064"/>
            <a:ext cx="2543841" cy="2499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81F70147-18BE-4391-B195-349C9F96208A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4376"/>
              <a:gd name="adj2" fmla="val 3600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77828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B0D07C24-32F2-49B7-8D2E-F935E322A1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5DD015FE-8930-40A2-BC6B-582342E1C7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0" name="Image 15" descr="Echelle SANS Boutons.jpg">
            <a:extLst>
              <a:ext uri="{FF2B5EF4-FFF2-40B4-BE49-F238E27FC236}">
                <a16:creationId xmlns:a16="http://schemas.microsoft.com/office/drawing/2014/main" id="{801D8B1C-0977-4450-8966-C8078A1442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1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B0D87BEC-5A62-452A-9CBA-36A561BAA46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2" name="Image 13" descr="Clock2.gif">
            <a:extLst>
              <a:ext uri="{FF2B5EF4-FFF2-40B4-BE49-F238E27FC236}">
                <a16:creationId xmlns:a16="http://schemas.microsoft.com/office/drawing/2014/main" id="{C69091E6-8FEB-4C51-A614-CCEAAF92662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ZoneTexte 11">
            <a:extLst>
              <a:ext uri="{FF2B5EF4-FFF2-40B4-BE49-F238E27FC236}">
                <a16:creationId xmlns:a16="http://schemas.microsoft.com/office/drawing/2014/main" id="{0D8F3AF5-54E5-47E6-B6A3-D41041A458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Les matchs d’Europa League sont diffusés : </a:t>
            </a:r>
          </a:p>
        </p:txBody>
      </p:sp>
      <p:sp>
        <p:nvSpPr>
          <p:cNvPr id="77834" name="ZoneTexte 12">
            <a:extLst>
              <a:ext uri="{FF2B5EF4-FFF2-40B4-BE49-F238E27FC236}">
                <a16:creationId xmlns:a16="http://schemas.microsoft.com/office/drawing/2014/main" id="{C18FC3D4-37AE-4A2B-995D-100D9A429F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mardi sur RMC</a:t>
            </a:r>
          </a:p>
        </p:txBody>
      </p:sp>
      <p:sp>
        <p:nvSpPr>
          <p:cNvPr id="77835" name="ZoneTexte 13">
            <a:extLst>
              <a:ext uri="{FF2B5EF4-FFF2-40B4-BE49-F238E27FC236}">
                <a16:creationId xmlns:a16="http://schemas.microsoft.com/office/drawing/2014/main" id="{33980325-ECDD-4D98-B609-9191AA915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jeudi sur RMC</a:t>
            </a:r>
          </a:p>
        </p:txBody>
      </p:sp>
      <p:sp>
        <p:nvSpPr>
          <p:cNvPr id="77836" name="ZoneTexte 14">
            <a:extLst>
              <a:ext uri="{FF2B5EF4-FFF2-40B4-BE49-F238E27FC236}">
                <a16:creationId xmlns:a16="http://schemas.microsoft.com/office/drawing/2014/main" id="{5EEDE3D4-7654-4454-9DF8-D8B2973BAD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samedi sur Bein sport</a:t>
            </a:r>
          </a:p>
        </p:txBody>
      </p:sp>
      <p:sp>
        <p:nvSpPr>
          <p:cNvPr id="77837" name="ZoneTexte 15">
            <a:extLst>
              <a:ext uri="{FF2B5EF4-FFF2-40B4-BE49-F238E27FC236}">
                <a16:creationId xmlns:a16="http://schemas.microsoft.com/office/drawing/2014/main" id="{CDB58A3F-642E-40A8-9A0F-84AA2B732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dimanche sur canal +</a:t>
            </a:r>
          </a:p>
        </p:txBody>
      </p:sp>
    </p:spTree>
    <p:extLst>
      <p:ext uri="{BB962C8B-B14F-4D97-AF65-F5344CB8AC3E}">
        <p14:creationId xmlns:p14="http://schemas.microsoft.com/office/powerpoint/2010/main" val="401541741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5903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Image 1" descr="001b.jpg">
            <a:extLst>
              <a:ext uri="{FF2B5EF4-FFF2-40B4-BE49-F238E27FC236}">
                <a16:creationId xmlns:a16="http://schemas.microsoft.com/office/drawing/2014/main" id="{DED973FC-96E2-4A97-9A35-838910BBFE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2" name="Image 2" descr="Echelle SANS Switch.jpg">
            <a:extLst>
              <a:ext uri="{FF2B5EF4-FFF2-40B4-BE49-F238E27FC236}">
                <a16:creationId xmlns:a16="http://schemas.microsoft.com/office/drawing/2014/main" id="{50158C63-6A5C-4DF6-A110-33F8B09A42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3" name="Image 5" descr="QUESTIONS VIERGE1.jpg">
            <a:extLst>
              <a:ext uri="{FF2B5EF4-FFF2-40B4-BE49-F238E27FC236}">
                <a16:creationId xmlns:a16="http://schemas.microsoft.com/office/drawing/2014/main" id="{E2344C39-0D9A-4CA4-8EEA-2C59D50E7D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4" name="Image 4">
            <a:extLst>
              <a:ext uri="{FF2B5EF4-FFF2-40B4-BE49-F238E27FC236}">
                <a16:creationId xmlns:a16="http://schemas.microsoft.com/office/drawing/2014/main" id="{85227079-F8C0-4100-A519-8919798130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46650" y="1034990"/>
            <a:ext cx="1565613" cy="27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05FCCA37-DB44-46BA-B33A-4FDA3F74EB2A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212BE010-A8ED-4DAA-B6C1-A6926644C95A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2875DDEB-D4F8-4F0C-9603-8A7DF0CC7106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FF339FF6-9FDF-40A5-B778-FEA2F56BB897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0079"/>
              <a:gd name="adj2" fmla="val -567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la</a:t>
            </a:r>
          </a:p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3.000 €</a:t>
            </a:r>
          </a:p>
        </p:txBody>
      </p:sp>
      <p:sp>
        <p:nvSpPr>
          <p:cNvPr id="81929" name="ZoneTexte 11">
            <a:extLst>
              <a:ext uri="{FF2B5EF4-FFF2-40B4-BE49-F238E27FC236}">
                <a16:creationId xmlns:a16="http://schemas.microsoft.com/office/drawing/2014/main" id="{5E2A7B2D-F1E6-4C2B-B5AB-08C5EDEC3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833813"/>
            <a:ext cx="6648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 contient le Plus 100% spectacle ?</a:t>
            </a:r>
          </a:p>
        </p:txBody>
      </p:sp>
      <p:sp>
        <p:nvSpPr>
          <p:cNvPr id="81930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8EB342C8-0DA2-4707-BAAC-576FE4A3D1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SFR Play+netflix+ciné+</a:t>
            </a:r>
          </a:p>
        </p:txBody>
      </p:sp>
      <p:sp>
        <p:nvSpPr>
          <p:cNvPr id="81931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FF7B2713-CED6-4949-B2C8-DAAB77F4AB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OCS +Ciné séries+canal</a:t>
            </a:r>
          </a:p>
        </p:txBody>
      </p:sp>
      <p:sp>
        <p:nvSpPr>
          <p:cNvPr id="81932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3F83DE49-9395-4C66-B72E-96E81DB806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Ciné series+OCS+Ciné+</a:t>
            </a:r>
          </a:p>
        </p:txBody>
      </p:sp>
      <p:sp>
        <p:nvSpPr>
          <p:cNvPr id="81933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E36C85F8-D677-49DF-A982-508E98C98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 sport +Bein+ES1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A67BB2CB-6E39-463C-8557-92981A216A8B}"/>
              </a:ext>
            </a:extLst>
          </p:cNvPr>
          <p:cNvSpPr/>
          <p:nvPr/>
        </p:nvSpPr>
        <p:spPr>
          <a:xfrm>
            <a:off x="7143750" y="1071565"/>
            <a:ext cx="928688" cy="619125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81935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3029E0DD-1379-4595-8075-E4B26A573D8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36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C74F1E59-2DD8-4880-9E81-84F5A383451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37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60B83D6D-5E2D-4039-AC44-204CF2A1979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38" name="Image 23" descr="Echelle SANS Boutons.jpg">
            <a:extLst>
              <a:ext uri="{FF2B5EF4-FFF2-40B4-BE49-F238E27FC236}">
                <a16:creationId xmlns:a16="http://schemas.microsoft.com/office/drawing/2014/main" id="{2F332AF3-385F-4FFF-A0E3-54E72E5D6BD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39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D995BFEF-F5C4-4030-8B92-B73117404845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0" name="Image 20" descr="Clock2.gif">
            <a:extLst>
              <a:ext uri="{FF2B5EF4-FFF2-40B4-BE49-F238E27FC236}">
                <a16:creationId xmlns:a16="http://schemas.microsoft.com/office/drawing/2014/main" id="{F2DE920F-9CCC-40D3-9C29-D11631940FB2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8590217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Image 1" descr="003-Mauvaises réponse A.jpg">
            <a:extLst>
              <a:ext uri="{FF2B5EF4-FFF2-40B4-BE49-F238E27FC236}">
                <a16:creationId xmlns:a16="http://schemas.microsoft.com/office/drawing/2014/main" id="{A4CEF904-37AB-457A-9F04-049CA29A01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0" name="Image 2">
            <a:extLst>
              <a:ext uri="{FF2B5EF4-FFF2-40B4-BE49-F238E27FC236}">
                <a16:creationId xmlns:a16="http://schemas.microsoft.com/office/drawing/2014/main" id="{AE0E20DD-F396-4166-9056-EB836E1B36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3301" y="1028696"/>
            <a:ext cx="1556424" cy="2698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189F21E3-CE5E-4616-A998-317718948FFC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5336"/>
              <a:gd name="adj2" fmla="val 4953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DBE3148D-FC42-4259-B802-F6A18D6326A3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2DD35BEE-FFE8-4F01-92F3-9E1E067B29BC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83974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57CC8419-A117-4BE6-B513-231115174C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5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2A829C5-B561-4F6F-ABA8-972BE70735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6" name="Image 17" descr="Echelle SANS Boutons.jpg">
            <a:extLst>
              <a:ext uri="{FF2B5EF4-FFF2-40B4-BE49-F238E27FC236}">
                <a16:creationId xmlns:a16="http://schemas.microsoft.com/office/drawing/2014/main" id="{CF0F54BD-0AC0-4738-9281-9636BFB906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7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5A3378C1-1474-47D9-918F-44620A9ECA6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8" name="Image 15" descr="Clock2.gif">
            <a:extLst>
              <a:ext uri="{FF2B5EF4-FFF2-40B4-BE49-F238E27FC236}">
                <a16:creationId xmlns:a16="http://schemas.microsoft.com/office/drawing/2014/main" id="{4E8BD8B3-ECAC-4015-93E6-02104FC6B77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9" name="ZoneTexte 11">
            <a:extLst>
              <a:ext uri="{FF2B5EF4-FFF2-40B4-BE49-F238E27FC236}">
                <a16:creationId xmlns:a16="http://schemas.microsoft.com/office/drawing/2014/main" id="{CAE92035-31EA-48DD-A0B3-7EFF920040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833813"/>
            <a:ext cx="6648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Que contient le Plus 100% spectacle ?</a:t>
            </a:r>
          </a:p>
        </p:txBody>
      </p:sp>
      <p:sp>
        <p:nvSpPr>
          <p:cNvPr id="83980" name="ZoneTexte 12">
            <a:extLst>
              <a:ext uri="{FF2B5EF4-FFF2-40B4-BE49-F238E27FC236}">
                <a16:creationId xmlns:a16="http://schemas.microsoft.com/office/drawing/2014/main" id="{01BD6CBA-0B3B-48C8-B775-383DEFB4A9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SFR Play+netflix+ciné+</a:t>
            </a:r>
          </a:p>
        </p:txBody>
      </p:sp>
      <p:sp>
        <p:nvSpPr>
          <p:cNvPr id="83981" name="ZoneTexte 13">
            <a:extLst>
              <a:ext uri="{FF2B5EF4-FFF2-40B4-BE49-F238E27FC236}">
                <a16:creationId xmlns:a16="http://schemas.microsoft.com/office/drawing/2014/main" id="{028E2ACB-2A35-4D3B-BB97-24B89E5A09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OCS +Ciné séries+canal</a:t>
            </a:r>
          </a:p>
        </p:txBody>
      </p:sp>
      <p:sp>
        <p:nvSpPr>
          <p:cNvPr id="83982" name="ZoneTexte 14">
            <a:extLst>
              <a:ext uri="{FF2B5EF4-FFF2-40B4-BE49-F238E27FC236}">
                <a16:creationId xmlns:a16="http://schemas.microsoft.com/office/drawing/2014/main" id="{84C29004-2FF9-4F66-B722-B63820742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Ciné series+OCS+Ciné+</a:t>
            </a:r>
          </a:p>
        </p:txBody>
      </p:sp>
      <p:sp>
        <p:nvSpPr>
          <p:cNvPr id="83983" name="ZoneTexte 15">
            <a:extLst>
              <a:ext uri="{FF2B5EF4-FFF2-40B4-BE49-F238E27FC236}">
                <a16:creationId xmlns:a16="http://schemas.microsoft.com/office/drawing/2014/main" id="{8DF68F4F-0093-4777-9067-CBC7E01473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Rmc  sport +Bein+ES1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6476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Image 1" descr="003-Mauvaises réponse B.jpg">
            <a:extLst>
              <a:ext uri="{FF2B5EF4-FFF2-40B4-BE49-F238E27FC236}">
                <a16:creationId xmlns:a16="http://schemas.microsoft.com/office/drawing/2014/main" id="{82B6C90F-BC1F-4E5B-ABC4-EA2C86F577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50795CD-E05E-4D0B-8E2B-04A332FEF6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9528" y="1205069"/>
            <a:ext cx="1467525" cy="254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37F4332C-7544-46CE-AF7F-7EAD04B0E554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5816"/>
              <a:gd name="adj2" fmla="val 3464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86020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4C7F76B7-C94A-4158-83A5-4EA3617AAD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1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601D66BC-0564-47BD-8FA5-B5ECD9F5F5A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2" name="Image 15" descr="Echelle SANS Boutons.jpg">
            <a:extLst>
              <a:ext uri="{FF2B5EF4-FFF2-40B4-BE49-F238E27FC236}">
                <a16:creationId xmlns:a16="http://schemas.microsoft.com/office/drawing/2014/main" id="{F3E4752C-9836-47EC-B22B-396212A9A11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3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97B3BD36-40D0-4D3A-94C9-FAF18E96845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4" name="Image 13" descr="Clock2.gif">
            <a:extLst>
              <a:ext uri="{FF2B5EF4-FFF2-40B4-BE49-F238E27FC236}">
                <a16:creationId xmlns:a16="http://schemas.microsoft.com/office/drawing/2014/main" id="{140D1A7F-676F-476B-849C-30AE55CDBD3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5" name="ZoneTexte 11">
            <a:extLst>
              <a:ext uri="{FF2B5EF4-FFF2-40B4-BE49-F238E27FC236}">
                <a16:creationId xmlns:a16="http://schemas.microsoft.com/office/drawing/2014/main" id="{A28ACAC8-023A-48E8-8263-D8B8EDD8A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833813"/>
            <a:ext cx="6648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Que contient le Plus 100% spectacle ?</a:t>
            </a:r>
          </a:p>
        </p:txBody>
      </p:sp>
      <p:sp>
        <p:nvSpPr>
          <p:cNvPr id="86026" name="ZoneTexte 12">
            <a:extLst>
              <a:ext uri="{FF2B5EF4-FFF2-40B4-BE49-F238E27FC236}">
                <a16:creationId xmlns:a16="http://schemas.microsoft.com/office/drawing/2014/main" id="{EE54D1CD-638F-424C-A699-ED5380C19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SFR Play+netflix+ciné+</a:t>
            </a:r>
          </a:p>
        </p:txBody>
      </p:sp>
      <p:sp>
        <p:nvSpPr>
          <p:cNvPr id="86027" name="ZoneTexte 13">
            <a:extLst>
              <a:ext uri="{FF2B5EF4-FFF2-40B4-BE49-F238E27FC236}">
                <a16:creationId xmlns:a16="http://schemas.microsoft.com/office/drawing/2014/main" id="{864F0B30-6AD6-4DA8-8D00-CCB702C350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OCS +Ciné séries+canal</a:t>
            </a:r>
          </a:p>
        </p:txBody>
      </p:sp>
      <p:sp>
        <p:nvSpPr>
          <p:cNvPr id="86028" name="ZoneTexte 14">
            <a:extLst>
              <a:ext uri="{FF2B5EF4-FFF2-40B4-BE49-F238E27FC236}">
                <a16:creationId xmlns:a16="http://schemas.microsoft.com/office/drawing/2014/main" id="{F8060C3A-635C-4EF6-9D23-72A2C93DE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Ciné series+OCS+Ciné+</a:t>
            </a:r>
          </a:p>
        </p:txBody>
      </p:sp>
      <p:sp>
        <p:nvSpPr>
          <p:cNvPr id="86029" name="ZoneTexte 15">
            <a:extLst>
              <a:ext uri="{FF2B5EF4-FFF2-40B4-BE49-F238E27FC236}">
                <a16:creationId xmlns:a16="http://schemas.microsoft.com/office/drawing/2014/main" id="{FC3100C0-462D-4051-A83A-7F1372914F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Rmc  sport +Bein+ES1</a:t>
            </a:r>
          </a:p>
        </p:txBody>
      </p:sp>
    </p:spTree>
    <p:extLst>
      <p:ext uri="{BB962C8B-B14F-4D97-AF65-F5344CB8AC3E}">
        <p14:creationId xmlns:p14="http://schemas.microsoft.com/office/powerpoint/2010/main" val="3225434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5" name="Image 1" descr="003-Mauvaises réponse C.jpg">
            <a:extLst>
              <a:ext uri="{FF2B5EF4-FFF2-40B4-BE49-F238E27FC236}">
                <a16:creationId xmlns:a16="http://schemas.microsoft.com/office/drawing/2014/main" id="{36425C0C-7288-4808-AEB3-917EFFDC0A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15F02B9-44F0-490B-B6C4-CB7A77F6F5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9528" y="1205069"/>
            <a:ext cx="1467525" cy="254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32E64516-8E43-4B13-8EF3-C53803BADEAF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4376"/>
              <a:gd name="adj2" fmla="val 4006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88068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EEB955BC-9997-431D-A804-F153D5A179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9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9D1D113-9B32-4E50-97A7-B493ED1C939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70" name="Image 15" descr="Echelle SANS Boutons.jpg">
            <a:extLst>
              <a:ext uri="{FF2B5EF4-FFF2-40B4-BE49-F238E27FC236}">
                <a16:creationId xmlns:a16="http://schemas.microsoft.com/office/drawing/2014/main" id="{E6C4FDA8-6BB8-451A-AB53-2A36FF92FDE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71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04963A8A-BDD5-4722-9880-7BBFE7F0B45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72" name="Image 13" descr="Clock2.gif">
            <a:extLst>
              <a:ext uri="{FF2B5EF4-FFF2-40B4-BE49-F238E27FC236}">
                <a16:creationId xmlns:a16="http://schemas.microsoft.com/office/drawing/2014/main" id="{853478A2-BEF6-450B-97AC-D832B5B39AF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73" name="ZoneTexte 11">
            <a:extLst>
              <a:ext uri="{FF2B5EF4-FFF2-40B4-BE49-F238E27FC236}">
                <a16:creationId xmlns:a16="http://schemas.microsoft.com/office/drawing/2014/main" id="{7320157A-2348-41A1-8B59-3796AB2744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833813"/>
            <a:ext cx="6648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Que contient le Plus 100% spectacle ?</a:t>
            </a:r>
          </a:p>
        </p:txBody>
      </p:sp>
      <p:sp>
        <p:nvSpPr>
          <p:cNvPr id="88074" name="ZoneTexte 12">
            <a:extLst>
              <a:ext uri="{FF2B5EF4-FFF2-40B4-BE49-F238E27FC236}">
                <a16:creationId xmlns:a16="http://schemas.microsoft.com/office/drawing/2014/main" id="{01ADBC7C-6C45-4020-893A-0928C5EA8B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SFR Play+netflix+ciné+</a:t>
            </a:r>
          </a:p>
        </p:txBody>
      </p:sp>
      <p:sp>
        <p:nvSpPr>
          <p:cNvPr id="88075" name="ZoneTexte 13">
            <a:extLst>
              <a:ext uri="{FF2B5EF4-FFF2-40B4-BE49-F238E27FC236}">
                <a16:creationId xmlns:a16="http://schemas.microsoft.com/office/drawing/2014/main" id="{76B19E72-5DE4-4D51-B832-66AB4D4364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OCS +Ciné séries+canal</a:t>
            </a:r>
          </a:p>
        </p:txBody>
      </p:sp>
      <p:sp>
        <p:nvSpPr>
          <p:cNvPr id="88076" name="ZoneTexte 14">
            <a:extLst>
              <a:ext uri="{FF2B5EF4-FFF2-40B4-BE49-F238E27FC236}">
                <a16:creationId xmlns:a16="http://schemas.microsoft.com/office/drawing/2014/main" id="{67CF1868-9ED2-40EA-8A77-719DD2D896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Ciné series+OCS+Ciné+</a:t>
            </a:r>
          </a:p>
        </p:txBody>
      </p:sp>
      <p:sp>
        <p:nvSpPr>
          <p:cNvPr id="88077" name="ZoneTexte 15">
            <a:extLst>
              <a:ext uri="{FF2B5EF4-FFF2-40B4-BE49-F238E27FC236}">
                <a16:creationId xmlns:a16="http://schemas.microsoft.com/office/drawing/2014/main" id="{72762B40-4900-41A5-A30A-1AB4917253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Rmc  sport +Bein+ES1</a:t>
            </a:r>
          </a:p>
        </p:txBody>
      </p:sp>
    </p:spTree>
    <p:extLst>
      <p:ext uri="{BB962C8B-B14F-4D97-AF65-F5344CB8AC3E}">
        <p14:creationId xmlns:p14="http://schemas.microsoft.com/office/powerpoint/2010/main" val="157346803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Image 1" descr="003-Mauvaises réponse D.jpg">
            <a:extLst>
              <a:ext uri="{FF2B5EF4-FFF2-40B4-BE49-F238E27FC236}">
                <a16:creationId xmlns:a16="http://schemas.microsoft.com/office/drawing/2014/main" id="{3122F3CA-C00F-41AC-AEB2-D34592F3F9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DE9233C4-6ED1-44E8-95F8-E5D1B8A4B0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9528" y="1205069"/>
            <a:ext cx="1467525" cy="2544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AE1230D1-5EB1-4E72-860A-36F5ABB98792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1975"/>
              <a:gd name="adj2" fmla="val 4547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90116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45DF884B-E7CB-4D40-BD1B-BD842F5F95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7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B13F8658-E649-40FE-80E7-724C55801B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8" name="Image 15" descr="Echelle SANS Boutons.jpg">
            <a:extLst>
              <a:ext uri="{FF2B5EF4-FFF2-40B4-BE49-F238E27FC236}">
                <a16:creationId xmlns:a16="http://schemas.microsoft.com/office/drawing/2014/main" id="{E85F257E-05DD-4113-B392-DF83ED607E1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9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45CDB8C0-AE91-49B8-BD11-1F08C7AA59A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20" name="Image 13" descr="Clock2.gif">
            <a:extLst>
              <a:ext uri="{FF2B5EF4-FFF2-40B4-BE49-F238E27FC236}">
                <a16:creationId xmlns:a16="http://schemas.microsoft.com/office/drawing/2014/main" id="{E27A5FA1-F1E8-48C2-9CE9-631C7D0BD5E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21" name="ZoneTexte 11">
            <a:extLst>
              <a:ext uri="{FF2B5EF4-FFF2-40B4-BE49-F238E27FC236}">
                <a16:creationId xmlns:a16="http://schemas.microsoft.com/office/drawing/2014/main" id="{175B3B39-0631-411A-AF84-987A37EFD8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833813"/>
            <a:ext cx="6648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Que contient le Plus 100% spectacle ?</a:t>
            </a:r>
          </a:p>
        </p:txBody>
      </p:sp>
      <p:sp>
        <p:nvSpPr>
          <p:cNvPr id="90122" name="ZoneTexte 12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A07D485-EE8F-481D-B578-580453190C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SFR Play+netflix+ciné+</a:t>
            </a:r>
          </a:p>
        </p:txBody>
      </p:sp>
      <p:sp>
        <p:nvSpPr>
          <p:cNvPr id="90123" name="ZoneTexte 13">
            <a:extLst>
              <a:ext uri="{FF2B5EF4-FFF2-40B4-BE49-F238E27FC236}">
                <a16:creationId xmlns:a16="http://schemas.microsoft.com/office/drawing/2014/main" id="{8E854A1B-8C00-403B-9428-7F6B17B9B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OCS +Ciné séries+canal</a:t>
            </a:r>
          </a:p>
        </p:txBody>
      </p:sp>
      <p:sp>
        <p:nvSpPr>
          <p:cNvPr id="90124" name="ZoneTexte 14">
            <a:extLst>
              <a:ext uri="{FF2B5EF4-FFF2-40B4-BE49-F238E27FC236}">
                <a16:creationId xmlns:a16="http://schemas.microsoft.com/office/drawing/2014/main" id="{E6951E24-4232-4B63-86DD-1D13E24554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Ciné series+OCS+Ciné+</a:t>
            </a:r>
          </a:p>
        </p:txBody>
      </p:sp>
      <p:sp>
        <p:nvSpPr>
          <p:cNvPr id="90125" name="ZoneTexte 15">
            <a:extLst>
              <a:ext uri="{FF2B5EF4-FFF2-40B4-BE49-F238E27FC236}">
                <a16:creationId xmlns:a16="http://schemas.microsoft.com/office/drawing/2014/main" id="{86553717-4E41-4C6F-9E7F-376FE6BB8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Rmc  sport +Bein+ES1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05085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9750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Image 1" descr="001b.jpg">
            <a:extLst>
              <a:ext uri="{FF2B5EF4-FFF2-40B4-BE49-F238E27FC236}">
                <a16:creationId xmlns:a16="http://schemas.microsoft.com/office/drawing/2014/main" id="{A19F98FA-062C-4706-AD39-4D6E6F0FEF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0" name="Image 2" descr="Echelle SANS Switch.jpg">
            <a:extLst>
              <a:ext uri="{FF2B5EF4-FFF2-40B4-BE49-F238E27FC236}">
                <a16:creationId xmlns:a16="http://schemas.microsoft.com/office/drawing/2014/main" id="{17B9EBCC-BE4F-4009-A1AA-B7582E471F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1" name="Image 5" descr="QUESTIONS VIERGE1.jpg">
            <a:extLst>
              <a:ext uri="{FF2B5EF4-FFF2-40B4-BE49-F238E27FC236}">
                <a16:creationId xmlns:a16="http://schemas.microsoft.com/office/drawing/2014/main" id="{E50FA790-FD1F-4D50-861B-79756B46A5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2" name="Image 4">
            <a:extLst>
              <a:ext uri="{FF2B5EF4-FFF2-40B4-BE49-F238E27FC236}">
                <a16:creationId xmlns:a16="http://schemas.microsoft.com/office/drawing/2014/main" id="{BF98D775-4DAA-4C79-BDA0-4301FB9076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9190" y="1198933"/>
            <a:ext cx="1714756" cy="2517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D94E457C-F8E0-4389-98C8-A6A5662A8B15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69330C2B-318B-4D73-A93A-6C58073694F7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0052CC9A-400F-4BCF-9031-15A34A66FC25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B1E90A40-9C2A-4428-8EEB-43B748A07875}"/>
              </a:ext>
            </a:extLst>
          </p:cNvPr>
          <p:cNvSpPr/>
          <p:nvPr/>
        </p:nvSpPr>
        <p:spPr>
          <a:xfrm>
            <a:off x="7143750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D5A49D9D-D5A5-4524-B83F-A6D5E9EFD62D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8241"/>
              <a:gd name="adj2" fmla="val 764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Nous sommes maintenant à la</a:t>
            </a:r>
          </a:p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6.000 €</a:t>
            </a:r>
          </a:p>
        </p:txBody>
      </p:sp>
      <p:sp>
        <p:nvSpPr>
          <p:cNvPr id="94218" name="ZoneTexte 11">
            <a:extLst>
              <a:ext uri="{FF2B5EF4-FFF2-40B4-BE49-F238E27FC236}">
                <a16:creationId xmlns:a16="http://schemas.microsoft.com/office/drawing/2014/main" id="{D1548D0C-DBAC-47E9-8A89-5FA0A2F73E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l’offre promotionnel Canal + du moment ?</a:t>
            </a:r>
          </a:p>
        </p:txBody>
      </p:sp>
      <p:sp>
        <p:nvSpPr>
          <p:cNvPr id="94219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C33A2542-56EB-4521-8582-FB9350DFD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810126"/>
            <a:ext cx="32713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offert+mois en cours</a:t>
            </a:r>
          </a:p>
        </p:txBody>
      </p:sp>
      <p:sp>
        <p:nvSpPr>
          <p:cNvPr id="94220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6B9A9921-B68F-46EB-BAFE-D69FF0BB70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Pas d’offre</a:t>
            </a:r>
          </a:p>
        </p:txBody>
      </p:sp>
      <p:sp>
        <p:nvSpPr>
          <p:cNvPr id="94221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B9CBFDE6-F215-4A9B-8F57-DB966BEFA5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</a:t>
            </a:r>
          </a:p>
        </p:txBody>
      </p:sp>
      <p:sp>
        <p:nvSpPr>
          <p:cNvPr id="94222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C43B49F6-BEF2-442F-A7DA-7760D72048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remboursé</a:t>
            </a:r>
          </a:p>
        </p:txBody>
      </p:sp>
      <p:pic>
        <p:nvPicPr>
          <p:cNvPr id="94223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21ADB0C4-5261-4C32-A9A7-18222B877B7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4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DCE9CAB1-A580-4089-A164-383BB598C47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5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4407D80F-2002-495A-9043-B474A0C6976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6" name="Image 23" descr="Echelle SANS Boutons.jpg">
            <a:extLst>
              <a:ext uri="{FF2B5EF4-FFF2-40B4-BE49-F238E27FC236}">
                <a16:creationId xmlns:a16="http://schemas.microsoft.com/office/drawing/2014/main" id="{2409DC4B-E9DF-4D30-BC7A-C9701B37A0D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7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48DA0890-60A8-4549-8997-5D6E13E29CAB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28" name="Image 20" descr="Clock2.gif">
            <a:extLst>
              <a:ext uri="{FF2B5EF4-FFF2-40B4-BE49-F238E27FC236}">
                <a16:creationId xmlns:a16="http://schemas.microsoft.com/office/drawing/2014/main" id="{D157FECC-A249-4BFE-8B4C-299109F5CFB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0777701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7" name="Image 1" descr="003-Mauvaises réponse A.jpg">
            <a:extLst>
              <a:ext uri="{FF2B5EF4-FFF2-40B4-BE49-F238E27FC236}">
                <a16:creationId xmlns:a16="http://schemas.microsoft.com/office/drawing/2014/main" id="{820605F8-F0C0-47EB-9E77-962A87079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58" name="Image 2">
            <a:extLst>
              <a:ext uri="{FF2B5EF4-FFF2-40B4-BE49-F238E27FC236}">
                <a16:creationId xmlns:a16="http://schemas.microsoft.com/office/drawing/2014/main" id="{4214378F-4050-44FD-870F-0010607A76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61606" y="1205921"/>
            <a:ext cx="1709996" cy="2510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84DE5F5F-3B93-44C2-AF9F-C5F4D13FA60B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6776"/>
              <a:gd name="adj2" fmla="val 427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B295007C-029F-4A28-AAC7-71A8CF2282CA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FA78E8EF-746A-40EC-8D03-1821675FE516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96262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19C5AC48-A32B-488A-BF73-41C7476FDD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3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286BD914-1D59-44D9-A7DE-B1D08014D7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4" name="Image 17" descr="Echelle SANS Boutons.jpg">
            <a:extLst>
              <a:ext uri="{FF2B5EF4-FFF2-40B4-BE49-F238E27FC236}">
                <a16:creationId xmlns:a16="http://schemas.microsoft.com/office/drawing/2014/main" id="{E181EB2F-8F09-41F5-8167-10D26110C9C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5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01C06842-EE3C-456A-9B33-BDB860BD2D8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6" name="Image 15" descr="Clock2.gif">
            <a:extLst>
              <a:ext uri="{FF2B5EF4-FFF2-40B4-BE49-F238E27FC236}">
                <a16:creationId xmlns:a16="http://schemas.microsoft.com/office/drawing/2014/main" id="{80108C2B-F071-42FE-B728-A11B8B2D7E5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7" name="ZoneTexte 11">
            <a:extLst>
              <a:ext uri="{FF2B5EF4-FFF2-40B4-BE49-F238E27FC236}">
                <a16:creationId xmlns:a16="http://schemas.microsoft.com/office/drawing/2014/main" id="{0BF9849C-556F-4AEE-97BA-275ABF5D6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l’offre promotionnel Canal + du moment ?</a:t>
            </a:r>
          </a:p>
        </p:txBody>
      </p:sp>
      <p:sp>
        <p:nvSpPr>
          <p:cNvPr id="96268" name="ZoneTexte 12">
            <a:extLst>
              <a:ext uri="{FF2B5EF4-FFF2-40B4-BE49-F238E27FC236}">
                <a16:creationId xmlns:a16="http://schemas.microsoft.com/office/drawing/2014/main" id="{320DE0E5-116D-46DE-99AB-24764E02F8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857753"/>
            <a:ext cx="32146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offert+mois en cours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96269" name="ZoneTexte 13">
            <a:extLst>
              <a:ext uri="{FF2B5EF4-FFF2-40B4-BE49-F238E27FC236}">
                <a16:creationId xmlns:a16="http://schemas.microsoft.com/office/drawing/2014/main" id="{A1550D25-F7CB-431F-8FF9-48A3E44AD1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Pas d’offre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96270" name="ZoneTexte 14">
            <a:extLst>
              <a:ext uri="{FF2B5EF4-FFF2-40B4-BE49-F238E27FC236}">
                <a16:creationId xmlns:a16="http://schemas.microsoft.com/office/drawing/2014/main" id="{46ACF49B-2AE2-491B-AAFB-710FB25595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96271" name="ZoneTexte 15">
            <a:extLst>
              <a:ext uri="{FF2B5EF4-FFF2-40B4-BE49-F238E27FC236}">
                <a16:creationId xmlns:a16="http://schemas.microsoft.com/office/drawing/2014/main" id="{4736E1CD-8B4D-4267-B283-419F063499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remboursé</a:t>
            </a:r>
          </a:p>
        </p:txBody>
      </p:sp>
    </p:spTree>
    <p:extLst>
      <p:ext uri="{BB962C8B-B14F-4D97-AF65-F5344CB8AC3E}">
        <p14:creationId xmlns:p14="http://schemas.microsoft.com/office/powerpoint/2010/main" val="196015563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Image 1" descr="003-Mauvaises réponse B.jpg">
            <a:extLst>
              <a:ext uri="{FF2B5EF4-FFF2-40B4-BE49-F238E27FC236}">
                <a16:creationId xmlns:a16="http://schemas.microsoft.com/office/drawing/2014/main" id="{E4468A1C-9A29-4718-AACC-E99BEBE892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AC8C0E6-C788-4AE2-8B69-FA124E1B34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57502" y="1239257"/>
            <a:ext cx="1709996" cy="2510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0C7FEE8D-3617-4E29-AEB3-711A44CB5769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0137"/>
              <a:gd name="adj2" fmla="val 5765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98308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E7CF99F3-BE16-4A0D-99DC-B4A3E6C8DC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09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80E448C1-A368-4DCA-BDD9-7F60CA3B36C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10" name="Image 15" descr="Echelle SANS Boutons.jpg">
            <a:extLst>
              <a:ext uri="{FF2B5EF4-FFF2-40B4-BE49-F238E27FC236}">
                <a16:creationId xmlns:a16="http://schemas.microsoft.com/office/drawing/2014/main" id="{85CE19E9-980E-47E0-862E-4368DACD2D8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11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0F0F7669-55B1-441D-A082-26D3480EA9C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312" name="Image 13" descr="Clock2.gif">
            <a:extLst>
              <a:ext uri="{FF2B5EF4-FFF2-40B4-BE49-F238E27FC236}">
                <a16:creationId xmlns:a16="http://schemas.microsoft.com/office/drawing/2014/main" id="{F7660F02-4E9A-4B4C-A4C7-EE15D94BB1C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3" name="ZoneTexte 11">
            <a:extLst>
              <a:ext uri="{FF2B5EF4-FFF2-40B4-BE49-F238E27FC236}">
                <a16:creationId xmlns:a16="http://schemas.microsoft.com/office/drawing/2014/main" id="{7FA28D76-F207-4414-A609-9C7550C7D0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l’offre promotionnel Canal + du moment ?</a:t>
            </a:r>
          </a:p>
        </p:txBody>
      </p:sp>
      <p:sp>
        <p:nvSpPr>
          <p:cNvPr id="98314" name="ZoneTexte 12">
            <a:extLst>
              <a:ext uri="{FF2B5EF4-FFF2-40B4-BE49-F238E27FC236}">
                <a16:creationId xmlns:a16="http://schemas.microsoft.com/office/drawing/2014/main" id="{B4BF72B6-F3ED-4B6E-9C35-D3BE52598F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7748" y="4827590"/>
            <a:ext cx="323806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offert+mois en cours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98315" name="ZoneTexte 13">
            <a:extLst>
              <a:ext uri="{FF2B5EF4-FFF2-40B4-BE49-F238E27FC236}">
                <a16:creationId xmlns:a16="http://schemas.microsoft.com/office/drawing/2014/main" id="{B50510EC-1979-48A2-A379-4B118C0370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Pas d’offre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98316" name="ZoneTexte 14">
            <a:extLst>
              <a:ext uri="{FF2B5EF4-FFF2-40B4-BE49-F238E27FC236}">
                <a16:creationId xmlns:a16="http://schemas.microsoft.com/office/drawing/2014/main" id="{B10B05D4-D4D4-415B-A0B7-F8CA868C1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</a:t>
            </a:r>
          </a:p>
        </p:txBody>
      </p:sp>
      <p:sp>
        <p:nvSpPr>
          <p:cNvPr id="98317" name="ZoneTexte 15">
            <a:extLst>
              <a:ext uri="{FF2B5EF4-FFF2-40B4-BE49-F238E27FC236}">
                <a16:creationId xmlns:a16="http://schemas.microsoft.com/office/drawing/2014/main" id="{2358AF09-2432-4976-90D4-AD93207E0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remboursé</a:t>
            </a:r>
          </a:p>
        </p:txBody>
      </p:sp>
    </p:spTree>
    <p:extLst>
      <p:ext uri="{BB962C8B-B14F-4D97-AF65-F5344CB8AC3E}">
        <p14:creationId xmlns:p14="http://schemas.microsoft.com/office/powerpoint/2010/main" val="107077973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Image 1" descr="003-Mauvaises réponse C.jpg">
            <a:extLst>
              <a:ext uri="{FF2B5EF4-FFF2-40B4-BE49-F238E27FC236}">
                <a16:creationId xmlns:a16="http://schemas.microsoft.com/office/drawing/2014/main" id="{89020F58-DAC4-4C06-A991-44AF864AF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D9FA88E-2D46-4FE0-9E2A-320C0D940E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5579" y="1239257"/>
            <a:ext cx="1709996" cy="2510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05228FF4-03DC-4DED-9AFF-36D95C185FA6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0617"/>
              <a:gd name="adj2" fmla="val 4547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00356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5D9C7F49-7B1D-4F6A-9259-87C0F2A52E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7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9DF0AE88-7770-42B5-8F03-A4D469CB18E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8" name="Image 15" descr="Echelle SANS Boutons.jpg">
            <a:extLst>
              <a:ext uri="{FF2B5EF4-FFF2-40B4-BE49-F238E27FC236}">
                <a16:creationId xmlns:a16="http://schemas.microsoft.com/office/drawing/2014/main" id="{CCABA87F-03A4-4CA5-AEB4-78AA5E54FF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9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DCDD5A17-8A13-4658-827C-CD5C54C8DBB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60" name="Image 13" descr="Clock2.gif">
            <a:extLst>
              <a:ext uri="{FF2B5EF4-FFF2-40B4-BE49-F238E27FC236}">
                <a16:creationId xmlns:a16="http://schemas.microsoft.com/office/drawing/2014/main" id="{1F06B638-F875-4213-9FB5-35E60B3EDB1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61" name="ZoneTexte 11">
            <a:extLst>
              <a:ext uri="{FF2B5EF4-FFF2-40B4-BE49-F238E27FC236}">
                <a16:creationId xmlns:a16="http://schemas.microsoft.com/office/drawing/2014/main" id="{7DAB04E1-F7A9-4E7E-B395-9D6C7B572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l’offre promotionnel Canal + du moment ?</a:t>
            </a:r>
          </a:p>
        </p:txBody>
      </p:sp>
      <p:sp>
        <p:nvSpPr>
          <p:cNvPr id="100362" name="ZoneTexte 12">
            <a:extLst>
              <a:ext uri="{FF2B5EF4-FFF2-40B4-BE49-F238E27FC236}">
                <a16:creationId xmlns:a16="http://schemas.microsoft.com/office/drawing/2014/main" id="{CE4C7980-5007-4816-8FEA-0658C350F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959" y="4827034"/>
            <a:ext cx="32380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offert+mois en cours</a:t>
            </a:r>
          </a:p>
        </p:txBody>
      </p:sp>
      <p:sp>
        <p:nvSpPr>
          <p:cNvPr id="100363" name="ZoneTexte 13">
            <a:extLst>
              <a:ext uri="{FF2B5EF4-FFF2-40B4-BE49-F238E27FC236}">
                <a16:creationId xmlns:a16="http://schemas.microsoft.com/office/drawing/2014/main" id="{89D72DB5-C78C-42CE-B44A-6DD67043C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Pas d’offre</a:t>
            </a:r>
          </a:p>
        </p:txBody>
      </p:sp>
      <p:sp>
        <p:nvSpPr>
          <p:cNvPr id="100364" name="ZoneTexte 14">
            <a:extLst>
              <a:ext uri="{FF2B5EF4-FFF2-40B4-BE49-F238E27FC236}">
                <a16:creationId xmlns:a16="http://schemas.microsoft.com/office/drawing/2014/main" id="{FEAE6D58-0910-4635-89F0-611D3BB66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100365" name="ZoneTexte 15">
            <a:extLst>
              <a:ext uri="{FF2B5EF4-FFF2-40B4-BE49-F238E27FC236}">
                <a16:creationId xmlns:a16="http://schemas.microsoft.com/office/drawing/2014/main" id="{3B4FC975-44EC-45A3-80A8-E0937892BB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remboursé</a:t>
            </a:r>
          </a:p>
        </p:txBody>
      </p:sp>
    </p:spTree>
    <p:extLst>
      <p:ext uri="{BB962C8B-B14F-4D97-AF65-F5344CB8AC3E}">
        <p14:creationId xmlns:p14="http://schemas.microsoft.com/office/powerpoint/2010/main" val="174998874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Image 1" descr="003-Mauvaises réponse D.jpg">
            <a:extLst>
              <a:ext uri="{FF2B5EF4-FFF2-40B4-BE49-F238E27FC236}">
                <a16:creationId xmlns:a16="http://schemas.microsoft.com/office/drawing/2014/main" id="{F321419F-5306-42DA-8E28-53ECE7644E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4C17487-65D8-4B90-95A8-952F79F16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98125" y="1218772"/>
            <a:ext cx="1709996" cy="2510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59AA464B-910B-4187-992B-E96FFBC5A5C7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6296"/>
              <a:gd name="adj2" fmla="val 3735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02404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61C5BD31-7F29-43AA-93B5-DE999E0077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5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2F9405F3-A8B8-4126-A33D-468E74B5D2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6" name="Image 15" descr="Echelle SANS Boutons.jpg">
            <a:extLst>
              <a:ext uri="{FF2B5EF4-FFF2-40B4-BE49-F238E27FC236}">
                <a16:creationId xmlns:a16="http://schemas.microsoft.com/office/drawing/2014/main" id="{7B1C2323-70BD-4772-891B-6EA03E69B63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7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6394C104-4FA5-4FD4-9D62-91358912CE4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8" name="Image 13" descr="Clock2.gif">
            <a:extLst>
              <a:ext uri="{FF2B5EF4-FFF2-40B4-BE49-F238E27FC236}">
                <a16:creationId xmlns:a16="http://schemas.microsoft.com/office/drawing/2014/main" id="{57363B96-AD95-487A-9A70-0DB94CD9BD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9" name="ZoneTexte 11">
            <a:extLst>
              <a:ext uri="{FF2B5EF4-FFF2-40B4-BE49-F238E27FC236}">
                <a16:creationId xmlns:a16="http://schemas.microsoft.com/office/drawing/2014/main" id="{767FB382-7F9C-47D9-A1F4-8CE0894F7F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l’offre promotionnel Canal + du moment ?</a:t>
            </a:r>
          </a:p>
        </p:txBody>
      </p:sp>
      <p:sp>
        <p:nvSpPr>
          <p:cNvPr id="102410" name="ZoneTexte 12">
            <a:extLst>
              <a:ext uri="{FF2B5EF4-FFF2-40B4-BE49-F238E27FC236}">
                <a16:creationId xmlns:a16="http://schemas.microsoft.com/office/drawing/2014/main" id="{DE4FAED5-E2B5-49E3-9D60-3E5F7F442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827035"/>
            <a:ext cx="342899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offert+mois en cours</a:t>
            </a:r>
          </a:p>
        </p:txBody>
      </p:sp>
      <p:sp>
        <p:nvSpPr>
          <p:cNvPr id="102411" name="ZoneTexte 13">
            <a:extLst>
              <a:ext uri="{FF2B5EF4-FFF2-40B4-BE49-F238E27FC236}">
                <a16:creationId xmlns:a16="http://schemas.microsoft.com/office/drawing/2014/main" id="{2737B5D4-3EED-4663-8D72-1FE9DFB518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Pas d’offre</a:t>
            </a:r>
          </a:p>
        </p:txBody>
      </p:sp>
      <p:sp>
        <p:nvSpPr>
          <p:cNvPr id="102412" name="ZoneTexte 14">
            <a:extLst>
              <a:ext uri="{FF2B5EF4-FFF2-40B4-BE49-F238E27FC236}">
                <a16:creationId xmlns:a16="http://schemas.microsoft.com/office/drawing/2014/main" id="{C9666655-7207-4DC2-BF73-CE313FCBD3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</a:t>
            </a:r>
          </a:p>
        </p:txBody>
      </p:sp>
      <p:sp>
        <p:nvSpPr>
          <p:cNvPr id="102413" name="ZoneTexte 15">
            <a:extLst>
              <a:ext uri="{FF2B5EF4-FFF2-40B4-BE49-F238E27FC236}">
                <a16:creationId xmlns:a16="http://schemas.microsoft.com/office/drawing/2014/main" id="{AACD6F9A-B218-4F3A-BF7F-CCFABFCDF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remboursé</a:t>
            </a:r>
          </a:p>
        </p:txBody>
      </p:sp>
    </p:spTree>
    <p:extLst>
      <p:ext uri="{BB962C8B-B14F-4D97-AF65-F5344CB8AC3E}">
        <p14:creationId xmlns:p14="http://schemas.microsoft.com/office/powerpoint/2010/main" val="268117933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09883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Image 1" descr="001b.jpg">
            <a:extLst>
              <a:ext uri="{FF2B5EF4-FFF2-40B4-BE49-F238E27FC236}">
                <a16:creationId xmlns:a16="http://schemas.microsoft.com/office/drawing/2014/main" id="{67416CE7-F639-4592-A36F-95C8EA9361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498" name="Image 2" descr="Echelle SANS Switch.jpg">
            <a:extLst>
              <a:ext uri="{FF2B5EF4-FFF2-40B4-BE49-F238E27FC236}">
                <a16:creationId xmlns:a16="http://schemas.microsoft.com/office/drawing/2014/main" id="{DC22A894-6080-4B64-81C4-43F4B7B8E1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499" name="Image 5" descr="QUESTIONS VIERGE1.jpg">
            <a:extLst>
              <a:ext uri="{FF2B5EF4-FFF2-40B4-BE49-F238E27FC236}">
                <a16:creationId xmlns:a16="http://schemas.microsoft.com/office/drawing/2014/main" id="{DFEA2D72-65AB-42BA-9F50-56CA3A4353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0" name="Image 4">
            <a:extLst>
              <a:ext uri="{FF2B5EF4-FFF2-40B4-BE49-F238E27FC236}">
                <a16:creationId xmlns:a16="http://schemas.microsoft.com/office/drawing/2014/main" id="{93D9D0F1-D08F-40AC-802B-4628C4D2921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96950" y="1357313"/>
            <a:ext cx="1777735" cy="236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CAC2EE89-EB96-40D3-80AC-90CE8E404F81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FD875A85-7D73-4CC0-9226-55BA7A18C065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16299D5E-E8D6-493C-9AE3-482DBA96AAB8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EE01D8D9-2E94-4344-9D6A-5CFA113FB483}"/>
              </a:ext>
            </a:extLst>
          </p:cNvPr>
          <p:cNvSpPr/>
          <p:nvPr/>
        </p:nvSpPr>
        <p:spPr>
          <a:xfrm>
            <a:off x="7143750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99039F13-5D35-425F-9D8B-0AD74FCCD26F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7760"/>
              <a:gd name="adj2" fmla="val 2801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12.000 €</a:t>
            </a:r>
          </a:p>
        </p:txBody>
      </p:sp>
      <p:sp>
        <p:nvSpPr>
          <p:cNvPr id="106506" name="ZoneTexte 11">
            <a:extLst>
              <a:ext uri="{FF2B5EF4-FFF2-40B4-BE49-F238E27FC236}">
                <a16:creationId xmlns:a16="http://schemas.microsoft.com/office/drawing/2014/main" id="{F4CBDAD8-9A51-4D37-9469-125A3D201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775" y="3857628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Laquelle de ces réponses est la mauvaise, SFR Sécurité permet de : </a:t>
            </a:r>
          </a:p>
        </p:txBody>
      </p:sp>
      <p:sp>
        <p:nvSpPr>
          <p:cNvPr id="106507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0C748F14-F9D0-4EA0-8E59-CB39C77B60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88"/>
            <a:ext cx="29289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1500" b="1" dirty="0">
                <a:solidFill>
                  <a:schemeClr val="bg1"/>
                </a:solidFill>
              </a:rPr>
              <a:t>Sauvegarder mes données</a:t>
            </a:r>
          </a:p>
        </p:txBody>
      </p:sp>
      <p:sp>
        <p:nvSpPr>
          <p:cNvPr id="106508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EAC8E996-0582-4BA3-8DD4-F2B5825F0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88"/>
            <a:ext cx="292893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Réduire les e-mails frauduleux</a:t>
            </a:r>
          </a:p>
        </p:txBody>
      </p:sp>
      <p:sp>
        <p:nvSpPr>
          <p:cNvPr id="106509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055815CA-7876-4B42-88CD-E21122280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9289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1500" b="1" dirty="0">
                <a:solidFill>
                  <a:schemeClr val="bg1"/>
                </a:solidFill>
              </a:rPr>
              <a:t>Géolocaliser mon mobile</a:t>
            </a:r>
          </a:p>
        </p:txBody>
      </p:sp>
      <p:sp>
        <p:nvSpPr>
          <p:cNvPr id="106510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EE233E80-B997-4AB2-A3FD-574107F41D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1500" b="1" dirty="0">
                <a:solidFill>
                  <a:schemeClr val="bg1"/>
                </a:solidFill>
              </a:rPr>
              <a:t>Bloquer des appels</a:t>
            </a:r>
          </a:p>
        </p:txBody>
      </p:sp>
      <p:pic>
        <p:nvPicPr>
          <p:cNvPr id="106511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0814F69A-EE46-4765-ACEF-9BE17364111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12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3C74B0F0-4D76-473B-9897-9FB8F040DB8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13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EF922CB9-B2D1-4E59-AFD2-6A5ECA00325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14" name="Image 23" descr="Echelle SANS Boutons.jpg">
            <a:extLst>
              <a:ext uri="{FF2B5EF4-FFF2-40B4-BE49-F238E27FC236}">
                <a16:creationId xmlns:a16="http://schemas.microsoft.com/office/drawing/2014/main" id="{6082487E-A184-409C-9EEA-466FCB0192E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15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5B682372-6E9F-4F9A-BC88-E6DB9E0A209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16" name="Image 20" descr="Clock2.gif">
            <a:extLst>
              <a:ext uri="{FF2B5EF4-FFF2-40B4-BE49-F238E27FC236}">
                <a16:creationId xmlns:a16="http://schemas.microsoft.com/office/drawing/2014/main" id="{E0AD82F9-1A94-473F-82FA-6C765618BE8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6200233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Image 1" descr="003-Mauvaises réponse A.jpg">
            <a:extLst>
              <a:ext uri="{FF2B5EF4-FFF2-40B4-BE49-F238E27FC236}">
                <a16:creationId xmlns:a16="http://schemas.microsoft.com/office/drawing/2014/main" id="{19C352A8-7A44-48D0-BD02-7220A3535A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46" name="Image 2">
            <a:extLst>
              <a:ext uri="{FF2B5EF4-FFF2-40B4-BE49-F238E27FC236}">
                <a16:creationId xmlns:a16="http://schemas.microsoft.com/office/drawing/2014/main" id="{CC3DF40C-8F8B-4A9E-9A48-1C034FBE05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0055" y="1368909"/>
            <a:ext cx="1761423" cy="234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B3361004-EA1F-4FD8-BF87-BFF214EA526C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1097"/>
              <a:gd name="adj2" fmla="val 5359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0B49BB6B-C1B0-4833-9F3E-45355C452264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925B258D-E16E-40E9-BB14-E269FFF1B181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08550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1FFC6E6-3CDF-4DCF-B086-895EC8555C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1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CC012608-53F4-4217-AB4C-5A94F3C33D1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2" name="Image 17" descr="Echelle SANS Boutons.jpg">
            <a:extLst>
              <a:ext uri="{FF2B5EF4-FFF2-40B4-BE49-F238E27FC236}">
                <a16:creationId xmlns:a16="http://schemas.microsoft.com/office/drawing/2014/main" id="{5742AAA8-7A13-422B-A6D4-D2F78EE35A8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3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3B8A11AA-CAB6-40A8-8025-0AD85C2779C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54" name="Image 15" descr="Clock2.gif">
            <a:extLst>
              <a:ext uri="{FF2B5EF4-FFF2-40B4-BE49-F238E27FC236}">
                <a16:creationId xmlns:a16="http://schemas.microsoft.com/office/drawing/2014/main" id="{1BEF342D-75F2-4273-AD38-C44823A61E6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555" name="ZoneTexte 11">
            <a:extLst>
              <a:ext uri="{FF2B5EF4-FFF2-40B4-BE49-F238E27FC236}">
                <a16:creationId xmlns:a16="http://schemas.microsoft.com/office/drawing/2014/main" id="{370B1002-6938-4779-8917-6137A32AB6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Laquelle de ces réponses est la mauvaise, SFR Sécurité permet de : </a:t>
            </a:r>
          </a:p>
        </p:txBody>
      </p:sp>
      <p:sp>
        <p:nvSpPr>
          <p:cNvPr id="108556" name="ZoneTexte 12">
            <a:extLst>
              <a:ext uri="{FF2B5EF4-FFF2-40B4-BE49-F238E27FC236}">
                <a16:creationId xmlns:a16="http://schemas.microsoft.com/office/drawing/2014/main" id="{0604D732-9C69-4048-A985-E8BAB6C9BF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88" y="4827588"/>
            <a:ext cx="28575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Sauvegarder mes données</a:t>
            </a:r>
          </a:p>
        </p:txBody>
      </p:sp>
      <p:sp>
        <p:nvSpPr>
          <p:cNvPr id="108557" name="ZoneTexte 13">
            <a:extLst>
              <a:ext uri="{FF2B5EF4-FFF2-40B4-BE49-F238E27FC236}">
                <a16:creationId xmlns:a16="http://schemas.microsoft.com/office/drawing/2014/main" id="{44DB129F-6D2B-4D16-8D88-37D1D9EDFA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88"/>
            <a:ext cx="29289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Réduire les e-mails frauduleux</a:t>
            </a:r>
          </a:p>
        </p:txBody>
      </p:sp>
      <p:sp>
        <p:nvSpPr>
          <p:cNvPr id="108558" name="ZoneTexte 14">
            <a:extLst>
              <a:ext uri="{FF2B5EF4-FFF2-40B4-BE49-F238E27FC236}">
                <a16:creationId xmlns:a16="http://schemas.microsoft.com/office/drawing/2014/main" id="{2340AAE0-F429-4E60-A499-1D07F73E7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1500" b="1">
                <a:solidFill>
                  <a:schemeClr val="bg1"/>
                </a:solidFill>
              </a:rPr>
              <a:t>Une dame de grande vertu</a:t>
            </a:r>
          </a:p>
        </p:txBody>
      </p:sp>
      <p:sp>
        <p:nvSpPr>
          <p:cNvPr id="108559" name="ZoneTexte 15">
            <a:extLst>
              <a:ext uri="{FF2B5EF4-FFF2-40B4-BE49-F238E27FC236}">
                <a16:creationId xmlns:a16="http://schemas.microsoft.com/office/drawing/2014/main" id="{152388B7-38EB-4DEB-B080-17782CD7ED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Bloquer des appels</a:t>
            </a:r>
          </a:p>
        </p:txBody>
      </p:sp>
    </p:spTree>
    <p:extLst>
      <p:ext uri="{BB962C8B-B14F-4D97-AF65-F5344CB8AC3E}">
        <p14:creationId xmlns:p14="http://schemas.microsoft.com/office/powerpoint/2010/main" val="84729698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3" name="Image 1" descr="003-Mauvaises réponse B.jpg">
            <a:extLst>
              <a:ext uri="{FF2B5EF4-FFF2-40B4-BE49-F238E27FC236}">
                <a16:creationId xmlns:a16="http://schemas.microsoft.com/office/drawing/2014/main" id="{E01B2E94-28A2-443B-9E05-489C49B4C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D59C39D-EF42-4ABD-AE4F-53EE86F067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34123" y="1378341"/>
            <a:ext cx="1777735" cy="236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D810BE46-1123-4622-AA59-63E598521DFF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8779"/>
              <a:gd name="adj2" fmla="val 4953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10596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F6700820-D1EC-4C8C-8D75-4A7E817505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597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7E2AC66-F4D6-4040-85A4-8CF2D78BE08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598" name="Image 15" descr="Echelle SANS Boutons.jpg">
            <a:extLst>
              <a:ext uri="{FF2B5EF4-FFF2-40B4-BE49-F238E27FC236}">
                <a16:creationId xmlns:a16="http://schemas.microsoft.com/office/drawing/2014/main" id="{CBE754F2-5649-4806-B090-2276DA227C7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599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8071AF89-9407-4077-9B78-247550B833B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600" name="Image 13" descr="Clock2.gif">
            <a:extLst>
              <a:ext uri="{FF2B5EF4-FFF2-40B4-BE49-F238E27FC236}">
                <a16:creationId xmlns:a16="http://schemas.microsoft.com/office/drawing/2014/main" id="{722218A8-5809-42F3-8A79-97F8076A032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601" name="ZoneTexte 11">
            <a:extLst>
              <a:ext uri="{FF2B5EF4-FFF2-40B4-BE49-F238E27FC236}">
                <a16:creationId xmlns:a16="http://schemas.microsoft.com/office/drawing/2014/main" id="{A8F8E3D4-845D-4A24-9EE5-45BFAE7C98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Laquelle de ces réponses est la mauvaise, SFR Sécurité permet de : </a:t>
            </a:r>
          </a:p>
        </p:txBody>
      </p:sp>
      <p:sp>
        <p:nvSpPr>
          <p:cNvPr id="110602" name="ZoneTexte 12">
            <a:extLst>
              <a:ext uri="{FF2B5EF4-FFF2-40B4-BE49-F238E27FC236}">
                <a16:creationId xmlns:a16="http://schemas.microsoft.com/office/drawing/2014/main" id="{B36C2C1C-06CC-467D-84FB-5F489D6BF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88"/>
            <a:ext cx="29289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Sauvegarder mes données</a:t>
            </a:r>
          </a:p>
        </p:txBody>
      </p:sp>
      <p:sp>
        <p:nvSpPr>
          <p:cNvPr id="110603" name="ZoneTexte 13">
            <a:extLst>
              <a:ext uri="{FF2B5EF4-FFF2-40B4-BE49-F238E27FC236}">
                <a16:creationId xmlns:a16="http://schemas.microsoft.com/office/drawing/2014/main" id="{10FC66BB-C5D9-4E79-A5AA-971CB988F1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88"/>
            <a:ext cx="30003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Réduire les e-mails frauduleux</a:t>
            </a:r>
          </a:p>
        </p:txBody>
      </p:sp>
      <p:sp>
        <p:nvSpPr>
          <p:cNvPr id="110604" name="ZoneTexte 14">
            <a:extLst>
              <a:ext uri="{FF2B5EF4-FFF2-40B4-BE49-F238E27FC236}">
                <a16:creationId xmlns:a16="http://schemas.microsoft.com/office/drawing/2014/main" id="{2958C2DD-7A7E-49B0-8844-FB0AF0FF0E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1500" b="1">
                <a:solidFill>
                  <a:schemeClr val="bg1"/>
                </a:solidFill>
              </a:rPr>
              <a:t>Une dame de grande vertu</a:t>
            </a:r>
          </a:p>
        </p:txBody>
      </p:sp>
      <p:sp>
        <p:nvSpPr>
          <p:cNvPr id="110605" name="ZoneTexte 15">
            <a:extLst>
              <a:ext uri="{FF2B5EF4-FFF2-40B4-BE49-F238E27FC236}">
                <a16:creationId xmlns:a16="http://schemas.microsoft.com/office/drawing/2014/main" id="{60655243-95A9-4E98-B437-F501CE6914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Bloquer des appels</a:t>
            </a:r>
          </a:p>
        </p:txBody>
      </p:sp>
    </p:spTree>
    <p:extLst>
      <p:ext uri="{BB962C8B-B14F-4D97-AF65-F5344CB8AC3E}">
        <p14:creationId xmlns:p14="http://schemas.microsoft.com/office/powerpoint/2010/main" val="81420608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1" name="Image 1" descr="003-Mauvaises réponse C.jpg">
            <a:extLst>
              <a:ext uri="{FF2B5EF4-FFF2-40B4-BE49-F238E27FC236}">
                <a16:creationId xmlns:a16="http://schemas.microsoft.com/office/drawing/2014/main" id="{8E6A46F0-5F06-46EA-AB88-E8EFC2C370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6611BD7-7BFF-4F70-A7D6-82D49C8838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79490" y="1329625"/>
            <a:ext cx="1795195" cy="238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612F4DB7-9A41-48F5-B60D-299D6F9D5C94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7736"/>
              <a:gd name="adj2" fmla="val 5494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12644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9F630F47-1A64-456C-AA7B-F0A1CDAADF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45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0A96671C-C51C-4BD7-94CF-AAA7DC80A3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46" name="Image 15" descr="Echelle SANS Boutons.jpg">
            <a:extLst>
              <a:ext uri="{FF2B5EF4-FFF2-40B4-BE49-F238E27FC236}">
                <a16:creationId xmlns:a16="http://schemas.microsoft.com/office/drawing/2014/main" id="{E61BD300-DBBE-4597-8372-9D54F0AE10E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47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9CC3B79C-21A0-486B-851C-407D040F0BC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48" name="Image 13" descr="Clock2.gif">
            <a:extLst>
              <a:ext uri="{FF2B5EF4-FFF2-40B4-BE49-F238E27FC236}">
                <a16:creationId xmlns:a16="http://schemas.microsoft.com/office/drawing/2014/main" id="{07E63984-8716-44C6-9B28-8DB9779F79A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9" name="ZoneTexte 11">
            <a:extLst>
              <a:ext uri="{FF2B5EF4-FFF2-40B4-BE49-F238E27FC236}">
                <a16:creationId xmlns:a16="http://schemas.microsoft.com/office/drawing/2014/main" id="{56C0B4AA-CC81-406D-A9FF-D4D72BE82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Laquelle de ces réponses est la mauvaise, SFR Sécurité permet de : </a:t>
            </a:r>
          </a:p>
        </p:txBody>
      </p:sp>
      <p:sp>
        <p:nvSpPr>
          <p:cNvPr id="112650" name="ZoneTexte 12">
            <a:extLst>
              <a:ext uri="{FF2B5EF4-FFF2-40B4-BE49-F238E27FC236}">
                <a16:creationId xmlns:a16="http://schemas.microsoft.com/office/drawing/2014/main" id="{E498E26A-5EF9-4AE2-A590-1FC58A077F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88"/>
            <a:ext cx="29289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Sauvegarder mes données</a:t>
            </a:r>
          </a:p>
        </p:txBody>
      </p:sp>
      <p:sp>
        <p:nvSpPr>
          <p:cNvPr id="112651" name="ZoneTexte 13">
            <a:extLst>
              <a:ext uri="{FF2B5EF4-FFF2-40B4-BE49-F238E27FC236}">
                <a16:creationId xmlns:a16="http://schemas.microsoft.com/office/drawing/2014/main" id="{8F2F03F7-9F2F-4368-90DC-2DBEA29DE7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88"/>
            <a:ext cx="29289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Réduire les e-mails frauduleux</a:t>
            </a:r>
          </a:p>
        </p:txBody>
      </p:sp>
      <p:sp>
        <p:nvSpPr>
          <p:cNvPr id="112652" name="ZoneTexte 14">
            <a:extLst>
              <a:ext uri="{FF2B5EF4-FFF2-40B4-BE49-F238E27FC236}">
                <a16:creationId xmlns:a16="http://schemas.microsoft.com/office/drawing/2014/main" id="{18E90C7A-4537-4CBE-8783-8B60912A94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1500" b="1">
                <a:solidFill>
                  <a:schemeClr val="bg1"/>
                </a:solidFill>
              </a:rPr>
              <a:t>Une dame de grande vertu</a:t>
            </a:r>
          </a:p>
        </p:txBody>
      </p:sp>
      <p:sp>
        <p:nvSpPr>
          <p:cNvPr id="112653" name="ZoneTexte 15">
            <a:extLst>
              <a:ext uri="{FF2B5EF4-FFF2-40B4-BE49-F238E27FC236}">
                <a16:creationId xmlns:a16="http://schemas.microsoft.com/office/drawing/2014/main" id="{7CA7E9E2-6804-495E-BB7D-6170A59A4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Bloquer des appels</a:t>
            </a:r>
          </a:p>
        </p:txBody>
      </p:sp>
    </p:spTree>
    <p:extLst>
      <p:ext uri="{BB962C8B-B14F-4D97-AF65-F5344CB8AC3E}">
        <p14:creationId xmlns:p14="http://schemas.microsoft.com/office/powerpoint/2010/main" val="304335606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Image 1" descr="003-Mauvaises réponse D.jpg">
            <a:extLst>
              <a:ext uri="{FF2B5EF4-FFF2-40B4-BE49-F238E27FC236}">
                <a16:creationId xmlns:a16="http://schemas.microsoft.com/office/drawing/2014/main" id="{FFD178A0-E61D-4616-94A9-AC56DBD56F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F680480A-9B5D-4CEE-A449-D5E5AE83B8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94724" y="1378341"/>
            <a:ext cx="1777735" cy="236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7D0C80A3-ECCE-4714-9EA5-061F9D1A7B04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8299"/>
              <a:gd name="adj2" fmla="val 6171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14692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C98073C1-97C9-451D-B825-EE1AAA8254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3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FFE15312-2E3E-4503-9F9D-68D7A6C84D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4" name="Image 15" descr="Echelle SANS Boutons.jpg">
            <a:extLst>
              <a:ext uri="{FF2B5EF4-FFF2-40B4-BE49-F238E27FC236}">
                <a16:creationId xmlns:a16="http://schemas.microsoft.com/office/drawing/2014/main" id="{F6544A86-A502-4FA6-9157-907AB3C557E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5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F7A23CFB-0BD0-41BA-BB8C-A489E924ED6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6" name="Image 13" descr="Clock2.gif">
            <a:extLst>
              <a:ext uri="{FF2B5EF4-FFF2-40B4-BE49-F238E27FC236}">
                <a16:creationId xmlns:a16="http://schemas.microsoft.com/office/drawing/2014/main" id="{34654224-6678-4BD9-80A7-B0AF9790ADA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7" name="ZoneTexte 11">
            <a:extLst>
              <a:ext uri="{FF2B5EF4-FFF2-40B4-BE49-F238E27FC236}">
                <a16:creationId xmlns:a16="http://schemas.microsoft.com/office/drawing/2014/main" id="{5E4175EE-31B1-41BE-8FD7-E4187E3253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Laquelle de ces réponses est la mauvaise, SFR Sécurité permet de : </a:t>
            </a:r>
          </a:p>
        </p:txBody>
      </p:sp>
      <p:sp>
        <p:nvSpPr>
          <p:cNvPr id="114698" name="ZoneTexte 12">
            <a:extLst>
              <a:ext uri="{FF2B5EF4-FFF2-40B4-BE49-F238E27FC236}">
                <a16:creationId xmlns:a16="http://schemas.microsoft.com/office/drawing/2014/main" id="{5D5632B2-BD10-4C49-B8BC-395BBC0913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88" y="4827588"/>
            <a:ext cx="28575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Sauvegarder mes données</a:t>
            </a:r>
          </a:p>
        </p:txBody>
      </p:sp>
      <p:sp>
        <p:nvSpPr>
          <p:cNvPr id="114699" name="ZoneTexte 13">
            <a:extLst>
              <a:ext uri="{FF2B5EF4-FFF2-40B4-BE49-F238E27FC236}">
                <a16:creationId xmlns:a16="http://schemas.microsoft.com/office/drawing/2014/main" id="{78F44258-F9FB-4409-9D25-881EA4FF6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88"/>
            <a:ext cx="29289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Réduire les e-mails frauduleux</a:t>
            </a:r>
          </a:p>
        </p:txBody>
      </p:sp>
      <p:sp>
        <p:nvSpPr>
          <p:cNvPr id="114700" name="ZoneTexte 14">
            <a:extLst>
              <a:ext uri="{FF2B5EF4-FFF2-40B4-BE49-F238E27FC236}">
                <a16:creationId xmlns:a16="http://schemas.microsoft.com/office/drawing/2014/main" id="{5E7C9087-5C4A-4EF8-8731-22F042657D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1500" b="1">
                <a:solidFill>
                  <a:schemeClr val="bg1"/>
                </a:solidFill>
              </a:rPr>
              <a:t>Une dame de grande vertu</a:t>
            </a:r>
          </a:p>
        </p:txBody>
      </p:sp>
      <p:sp>
        <p:nvSpPr>
          <p:cNvPr id="114701" name="ZoneTexte 15">
            <a:extLst>
              <a:ext uri="{FF2B5EF4-FFF2-40B4-BE49-F238E27FC236}">
                <a16:creationId xmlns:a16="http://schemas.microsoft.com/office/drawing/2014/main" id="{DA54B86E-6CD0-48F4-94B7-92A7229AEE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Bloquer des appels</a:t>
            </a:r>
          </a:p>
        </p:txBody>
      </p:sp>
    </p:spTree>
    <p:extLst>
      <p:ext uri="{BB962C8B-B14F-4D97-AF65-F5344CB8AC3E}">
        <p14:creationId xmlns:p14="http://schemas.microsoft.com/office/powerpoint/2010/main" val="330412690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109253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5" name="Image 1" descr="001b.jpg">
            <a:extLst>
              <a:ext uri="{FF2B5EF4-FFF2-40B4-BE49-F238E27FC236}">
                <a16:creationId xmlns:a16="http://schemas.microsoft.com/office/drawing/2014/main" id="{B3391917-938C-4AD9-806D-297B34FB02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86" name="Image 2" descr="Echelle SANS Switch.jpg">
            <a:extLst>
              <a:ext uri="{FF2B5EF4-FFF2-40B4-BE49-F238E27FC236}">
                <a16:creationId xmlns:a16="http://schemas.microsoft.com/office/drawing/2014/main" id="{D7B02E90-7C29-4E0C-8A60-00D9E28507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87" name="Image 5" descr="QUESTIONS VIERGE1.jpg">
            <a:extLst>
              <a:ext uri="{FF2B5EF4-FFF2-40B4-BE49-F238E27FC236}">
                <a16:creationId xmlns:a16="http://schemas.microsoft.com/office/drawing/2014/main" id="{7154B236-3CC8-4E44-84C6-63A0F6EF0D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88" name="Image 4">
            <a:extLst>
              <a:ext uri="{FF2B5EF4-FFF2-40B4-BE49-F238E27FC236}">
                <a16:creationId xmlns:a16="http://schemas.microsoft.com/office/drawing/2014/main" id="{86C79E8A-3D7A-49E4-A3A2-4A1AD344D8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313" y="1222502"/>
            <a:ext cx="2214562" cy="2527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BA76CF2D-3B02-487B-905A-07A15A82648B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9F3147BD-AB4A-44CF-B081-A7C62697C7B3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E2B25932-E72D-45BC-AD45-D94EFE16A01F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8A01C392-CF85-4F3D-B0EE-5BC88DCA5B02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7280"/>
              <a:gd name="adj2" fmla="val 2174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la</a:t>
            </a:r>
          </a:p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24.000 €</a:t>
            </a:r>
          </a:p>
        </p:txBody>
      </p:sp>
      <p:sp>
        <p:nvSpPr>
          <p:cNvPr id="118793" name="ZoneTexte 11">
            <a:extLst>
              <a:ext uri="{FF2B5EF4-FFF2-40B4-BE49-F238E27FC236}">
                <a16:creationId xmlns:a16="http://schemas.microsoft.com/office/drawing/2014/main" id="{F7DC1AFD-A490-4DC0-AFC5-53FE91C52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775" y="3866933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Je réalise mon 5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et 6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canal+, combien me rapporteront ils chacun?</a:t>
            </a:r>
          </a:p>
        </p:txBody>
      </p:sp>
      <p:sp>
        <p:nvSpPr>
          <p:cNvPr id="118794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1C01AC6C-F6B9-4351-81BF-333B46E7C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8€</a:t>
            </a:r>
          </a:p>
        </p:txBody>
      </p:sp>
      <p:sp>
        <p:nvSpPr>
          <p:cNvPr id="118795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ADD1A488-BF36-4491-89BE-B5E69BAC17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4€</a:t>
            </a:r>
          </a:p>
        </p:txBody>
      </p:sp>
      <p:sp>
        <p:nvSpPr>
          <p:cNvPr id="118796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623510DC-2398-46BF-A312-F3DA9BFAD7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16€</a:t>
            </a:r>
          </a:p>
        </p:txBody>
      </p:sp>
      <p:sp>
        <p:nvSpPr>
          <p:cNvPr id="118797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4F06B863-1CC9-4809-8704-0F5ACA896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12€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8A3B616A-4AE3-413C-804E-76C708D7D775}"/>
              </a:ext>
            </a:extLst>
          </p:cNvPr>
          <p:cNvSpPr/>
          <p:nvPr/>
        </p:nvSpPr>
        <p:spPr>
          <a:xfrm>
            <a:off x="7143750" y="1071565"/>
            <a:ext cx="928688" cy="619125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18799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E0DDECBC-1489-4904-B3E4-E7CB12FCD83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800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CE5CAD00-7C7D-4A48-B333-CF9FEB7DBF7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801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C2A2002A-7CE1-4C60-BC06-9765B11F0F7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802" name="Image 23" descr="Echelle SANS Boutons.jpg">
            <a:extLst>
              <a:ext uri="{FF2B5EF4-FFF2-40B4-BE49-F238E27FC236}">
                <a16:creationId xmlns:a16="http://schemas.microsoft.com/office/drawing/2014/main" id="{69C6765D-06E5-49AC-A0F4-58B910DD547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803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C95F74A7-A511-4330-8D51-D518F88D6F85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804" name="Image 20" descr="Clock2.gif">
            <a:extLst>
              <a:ext uri="{FF2B5EF4-FFF2-40B4-BE49-F238E27FC236}">
                <a16:creationId xmlns:a16="http://schemas.microsoft.com/office/drawing/2014/main" id="{169AA7FB-5259-476B-A59E-5A42953AE0D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2306251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3" name="Image 1" descr="003-Mauvaises réponse A.jpg">
            <a:extLst>
              <a:ext uri="{FF2B5EF4-FFF2-40B4-BE49-F238E27FC236}">
                <a16:creationId xmlns:a16="http://schemas.microsoft.com/office/drawing/2014/main" id="{F993F7D5-B026-4ACC-8B02-A2EF5584AD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4" name="Image 2">
            <a:extLst>
              <a:ext uri="{FF2B5EF4-FFF2-40B4-BE49-F238E27FC236}">
                <a16:creationId xmlns:a16="http://schemas.microsoft.com/office/drawing/2014/main" id="{81429027-8ECA-4420-BC16-4B66B9B571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7862" y="1168110"/>
            <a:ext cx="2233013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DF16F970-4A60-48E5-9E14-A9896D6DF236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5336"/>
              <a:gd name="adj2" fmla="val 4141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711FCB19-6DD9-43BE-80AE-4492CD8D0E25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4D69AA89-999D-427D-A391-1D7AC2ACDA01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20838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4B4A8D54-AE68-450D-A7DD-293F27FD4A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9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E5DD0D55-1A50-4AB9-AEDC-53CD2247B6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40" name="Image 17" descr="Echelle SANS Boutons.jpg">
            <a:extLst>
              <a:ext uri="{FF2B5EF4-FFF2-40B4-BE49-F238E27FC236}">
                <a16:creationId xmlns:a16="http://schemas.microsoft.com/office/drawing/2014/main" id="{24416C3A-CACD-44A8-AC66-D513EC962C6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41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4C931917-094F-4508-9E30-2836554145E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42" name="Image 15" descr="Clock2.gif">
            <a:extLst>
              <a:ext uri="{FF2B5EF4-FFF2-40B4-BE49-F238E27FC236}">
                <a16:creationId xmlns:a16="http://schemas.microsoft.com/office/drawing/2014/main" id="{AE0E4B9E-DFDC-4FAD-A7F3-4A6D6770E09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843" name="ZoneTexte 11">
            <a:extLst>
              <a:ext uri="{FF2B5EF4-FFF2-40B4-BE49-F238E27FC236}">
                <a16:creationId xmlns:a16="http://schemas.microsoft.com/office/drawing/2014/main" id="{62C2E656-6FAD-4BE9-837E-FC532358C2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3851055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Je réalise mon 5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et 6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canal+, combien me rapporteront ils chacun?</a:t>
            </a:r>
          </a:p>
        </p:txBody>
      </p:sp>
      <p:sp>
        <p:nvSpPr>
          <p:cNvPr id="120844" name="ZoneTexte 12">
            <a:extLst>
              <a:ext uri="{FF2B5EF4-FFF2-40B4-BE49-F238E27FC236}">
                <a16:creationId xmlns:a16="http://schemas.microsoft.com/office/drawing/2014/main" id="{81FCE9AA-A835-4474-B1D4-B560C5D092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8€</a:t>
            </a:r>
          </a:p>
        </p:txBody>
      </p:sp>
      <p:sp>
        <p:nvSpPr>
          <p:cNvPr id="120845" name="ZoneTexte 13">
            <a:extLst>
              <a:ext uri="{FF2B5EF4-FFF2-40B4-BE49-F238E27FC236}">
                <a16:creationId xmlns:a16="http://schemas.microsoft.com/office/drawing/2014/main" id="{7D3AD340-684C-41B8-983A-067DAA7E2C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4€</a:t>
            </a:r>
          </a:p>
        </p:txBody>
      </p:sp>
      <p:sp>
        <p:nvSpPr>
          <p:cNvPr id="120846" name="ZoneTexte 14">
            <a:extLst>
              <a:ext uri="{FF2B5EF4-FFF2-40B4-BE49-F238E27FC236}">
                <a16:creationId xmlns:a16="http://schemas.microsoft.com/office/drawing/2014/main" id="{B4DF66BC-1011-42E4-972E-B2B507607F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16€</a:t>
            </a:r>
          </a:p>
        </p:txBody>
      </p:sp>
      <p:sp>
        <p:nvSpPr>
          <p:cNvPr id="120847" name="ZoneTexte 15">
            <a:extLst>
              <a:ext uri="{FF2B5EF4-FFF2-40B4-BE49-F238E27FC236}">
                <a16:creationId xmlns:a16="http://schemas.microsoft.com/office/drawing/2014/main" id="{6FA9E2C5-613D-4AD4-A5C5-E315E7E49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12€</a:t>
            </a:r>
          </a:p>
        </p:txBody>
      </p:sp>
    </p:spTree>
    <p:extLst>
      <p:ext uri="{BB962C8B-B14F-4D97-AF65-F5344CB8AC3E}">
        <p14:creationId xmlns:p14="http://schemas.microsoft.com/office/powerpoint/2010/main" val="372880605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1" name="Image 1" descr="003-Mauvaises réponse B.jpg">
            <a:extLst>
              <a:ext uri="{FF2B5EF4-FFF2-40B4-BE49-F238E27FC236}">
                <a16:creationId xmlns:a16="http://schemas.microsoft.com/office/drawing/2014/main" id="{3A9EB2F6-B59E-41A5-B786-ED44C4191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0E8F646-3AD8-4B58-A17E-0BBC020DFF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7584" y="1189167"/>
            <a:ext cx="2214562" cy="2527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09D0F66C-EFE5-47B7-BAB3-DD4A029D37D3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6296"/>
              <a:gd name="adj2" fmla="val 5088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22884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38E586A4-2BB7-4F12-A92C-24BD59A677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85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2CDEE76C-F1C1-49D3-BED4-7A3E9A92BC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86" name="Image 15" descr="Echelle SANS Boutons.jpg">
            <a:extLst>
              <a:ext uri="{FF2B5EF4-FFF2-40B4-BE49-F238E27FC236}">
                <a16:creationId xmlns:a16="http://schemas.microsoft.com/office/drawing/2014/main" id="{958E281D-8BDE-421F-8A36-37114CAFB9B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87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2C913906-BD65-45AF-87E9-FBEE9608782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88" name="Image 13" descr="Clock2.gif">
            <a:extLst>
              <a:ext uri="{FF2B5EF4-FFF2-40B4-BE49-F238E27FC236}">
                <a16:creationId xmlns:a16="http://schemas.microsoft.com/office/drawing/2014/main" id="{874D4D7E-18BA-4319-A263-2311C8A1E36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9" name="ZoneTexte 11">
            <a:extLst>
              <a:ext uri="{FF2B5EF4-FFF2-40B4-BE49-F238E27FC236}">
                <a16:creationId xmlns:a16="http://schemas.microsoft.com/office/drawing/2014/main" id="{53CFDF48-AFC0-40A3-ADA9-41AEFCAA3C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3833598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Je réalise mon 5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et 6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canal+, combien me rapporteront ils chacun?</a:t>
            </a:r>
          </a:p>
        </p:txBody>
      </p:sp>
      <p:sp>
        <p:nvSpPr>
          <p:cNvPr id="122890" name="ZoneTexte 12">
            <a:extLst>
              <a:ext uri="{FF2B5EF4-FFF2-40B4-BE49-F238E27FC236}">
                <a16:creationId xmlns:a16="http://schemas.microsoft.com/office/drawing/2014/main" id="{51EEFA72-3FA4-4775-950D-E2AF829C2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8€</a:t>
            </a:r>
          </a:p>
        </p:txBody>
      </p:sp>
      <p:sp>
        <p:nvSpPr>
          <p:cNvPr id="122891" name="ZoneTexte 13">
            <a:extLst>
              <a:ext uri="{FF2B5EF4-FFF2-40B4-BE49-F238E27FC236}">
                <a16:creationId xmlns:a16="http://schemas.microsoft.com/office/drawing/2014/main" id="{E8A11590-701A-4B82-A549-45B8648372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4€</a:t>
            </a:r>
          </a:p>
        </p:txBody>
      </p:sp>
      <p:sp>
        <p:nvSpPr>
          <p:cNvPr id="122892" name="ZoneTexte 14">
            <a:extLst>
              <a:ext uri="{FF2B5EF4-FFF2-40B4-BE49-F238E27FC236}">
                <a16:creationId xmlns:a16="http://schemas.microsoft.com/office/drawing/2014/main" id="{07031D7B-988F-49C1-90BA-8933701782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16€</a:t>
            </a:r>
          </a:p>
        </p:txBody>
      </p:sp>
      <p:sp>
        <p:nvSpPr>
          <p:cNvPr id="122893" name="ZoneTexte 15">
            <a:extLst>
              <a:ext uri="{FF2B5EF4-FFF2-40B4-BE49-F238E27FC236}">
                <a16:creationId xmlns:a16="http://schemas.microsoft.com/office/drawing/2014/main" id="{5695727A-4208-4DBB-9CDB-858A462F2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12€</a:t>
            </a:r>
          </a:p>
        </p:txBody>
      </p:sp>
    </p:spTree>
    <p:extLst>
      <p:ext uri="{BB962C8B-B14F-4D97-AF65-F5344CB8AC3E}">
        <p14:creationId xmlns:p14="http://schemas.microsoft.com/office/powerpoint/2010/main" val="260554074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29" name="Image 1" descr="003-Mauvaises réponse C.jpg">
            <a:extLst>
              <a:ext uri="{FF2B5EF4-FFF2-40B4-BE49-F238E27FC236}">
                <a16:creationId xmlns:a16="http://schemas.microsoft.com/office/drawing/2014/main" id="{452A7611-FE12-4F59-B950-F0334B02D6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54F0DA6-B026-436D-B2EA-B5FF335CA7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0447" y="1183337"/>
            <a:ext cx="2233013" cy="25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C0DAF792-3A85-44E3-9B92-91EBB9C4BCE6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8697"/>
              <a:gd name="adj2" fmla="val 4006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24932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D3BF8900-B9B7-46F8-8CA6-CF9C032E8F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933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174FFBF8-937E-4706-8C09-BB576C6E5BD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934" name="Image 15" descr="Echelle SANS Boutons.jpg">
            <a:extLst>
              <a:ext uri="{FF2B5EF4-FFF2-40B4-BE49-F238E27FC236}">
                <a16:creationId xmlns:a16="http://schemas.microsoft.com/office/drawing/2014/main" id="{48E86089-91A7-4394-9AA6-5212E6422F4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935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683E8EA6-073A-468A-B72D-A2C3E0183A9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936" name="Image 13" descr="Clock2.gif">
            <a:extLst>
              <a:ext uri="{FF2B5EF4-FFF2-40B4-BE49-F238E27FC236}">
                <a16:creationId xmlns:a16="http://schemas.microsoft.com/office/drawing/2014/main" id="{C5369834-F6AB-4838-B43B-04F6A2A9D5C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4937" name="ZoneTexte 11">
            <a:extLst>
              <a:ext uri="{FF2B5EF4-FFF2-40B4-BE49-F238E27FC236}">
                <a16:creationId xmlns:a16="http://schemas.microsoft.com/office/drawing/2014/main" id="{5F848F92-562F-460D-BD39-50CAA557E3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3803582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Je réalise mon 5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et 6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canal+, combien me rapporteront ils chacun?</a:t>
            </a:r>
          </a:p>
        </p:txBody>
      </p:sp>
      <p:sp>
        <p:nvSpPr>
          <p:cNvPr id="124938" name="ZoneTexte 12">
            <a:extLst>
              <a:ext uri="{FF2B5EF4-FFF2-40B4-BE49-F238E27FC236}">
                <a16:creationId xmlns:a16="http://schemas.microsoft.com/office/drawing/2014/main" id="{50635D08-E624-4A00-9E00-2F6646F534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8€</a:t>
            </a:r>
          </a:p>
        </p:txBody>
      </p:sp>
      <p:sp>
        <p:nvSpPr>
          <p:cNvPr id="124939" name="ZoneTexte 13">
            <a:extLst>
              <a:ext uri="{FF2B5EF4-FFF2-40B4-BE49-F238E27FC236}">
                <a16:creationId xmlns:a16="http://schemas.microsoft.com/office/drawing/2014/main" id="{6673A446-D8B3-429A-9A64-00C91D9038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4€</a:t>
            </a:r>
          </a:p>
        </p:txBody>
      </p:sp>
      <p:sp>
        <p:nvSpPr>
          <p:cNvPr id="124940" name="ZoneTexte 14">
            <a:extLst>
              <a:ext uri="{FF2B5EF4-FFF2-40B4-BE49-F238E27FC236}">
                <a16:creationId xmlns:a16="http://schemas.microsoft.com/office/drawing/2014/main" id="{B2691A92-4F0C-4632-9C94-5C04B3200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16€</a:t>
            </a:r>
          </a:p>
        </p:txBody>
      </p:sp>
      <p:sp>
        <p:nvSpPr>
          <p:cNvPr id="124941" name="ZoneTexte 15">
            <a:extLst>
              <a:ext uri="{FF2B5EF4-FFF2-40B4-BE49-F238E27FC236}">
                <a16:creationId xmlns:a16="http://schemas.microsoft.com/office/drawing/2014/main" id="{46756D47-7421-406C-AC61-ABC402B0FD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12€</a:t>
            </a:r>
          </a:p>
        </p:txBody>
      </p:sp>
    </p:spTree>
    <p:extLst>
      <p:ext uri="{BB962C8B-B14F-4D97-AF65-F5344CB8AC3E}">
        <p14:creationId xmlns:p14="http://schemas.microsoft.com/office/powerpoint/2010/main" val="334755488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7" name="Image 1" descr="003-Mauvaises réponse D.jpg">
            <a:extLst>
              <a:ext uri="{FF2B5EF4-FFF2-40B4-BE49-F238E27FC236}">
                <a16:creationId xmlns:a16="http://schemas.microsoft.com/office/drawing/2014/main" id="{6875CB09-D468-4119-836E-4809B1A5D2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ABE1E1C-AA3D-41BE-A892-73408887E5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6152" y="1191466"/>
            <a:ext cx="2223290" cy="2537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926ED492-7252-4A92-99D0-8DFBB2654D84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8217"/>
              <a:gd name="adj2" fmla="val 305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26980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57E00C43-60D3-4F6E-A051-1EFBADA331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81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BDA9E641-597B-4A16-9CD7-54C3C244843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82" name="Image 15" descr="Echelle SANS Boutons.jpg">
            <a:extLst>
              <a:ext uri="{FF2B5EF4-FFF2-40B4-BE49-F238E27FC236}">
                <a16:creationId xmlns:a16="http://schemas.microsoft.com/office/drawing/2014/main" id="{8B015B61-BEF8-4151-9CF4-9EBCF316DB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83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D031E6F3-1B48-4376-8F5C-2218B085A1E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84" name="Image 13" descr="Clock2.gif">
            <a:extLst>
              <a:ext uri="{FF2B5EF4-FFF2-40B4-BE49-F238E27FC236}">
                <a16:creationId xmlns:a16="http://schemas.microsoft.com/office/drawing/2014/main" id="{C6E66D8B-A418-4A74-AEA7-595B435ADD9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985" name="ZoneTexte 11">
            <a:extLst>
              <a:ext uri="{FF2B5EF4-FFF2-40B4-BE49-F238E27FC236}">
                <a16:creationId xmlns:a16="http://schemas.microsoft.com/office/drawing/2014/main" id="{87CF1CB8-AA96-4E61-B94B-56D6D9533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3800615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Je réalise mon 5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et 6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canal+, combien me rapporteront ils chacun?</a:t>
            </a:r>
          </a:p>
        </p:txBody>
      </p:sp>
      <p:sp>
        <p:nvSpPr>
          <p:cNvPr id="126986" name="ZoneTexte 12">
            <a:extLst>
              <a:ext uri="{FF2B5EF4-FFF2-40B4-BE49-F238E27FC236}">
                <a16:creationId xmlns:a16="http://schemas.microsoft.com/office/drawing/2014/main" id="{71F0EEFF-AEF0-4A98-B94D-C51DB240B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8€</a:t>
            </a:r>
          </a:p>
        </p:txBody>
      </p:sp>
      <p:sp>
        <p:nvSpPr>
          <p:cNvPr id="126987" name="ZoneTexte 13">
            <a:extLst>
              <a:ext uri="{FF2B5EF4-FFF2-40B4-BE49-F238E27FC236}">
                <a16:creationId xmlns:a16="http://schemas.microsoft.com/office/drawing/2014/main" id="{1066BFF5-9537-4199-9D8C-911154D04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4€</a:t>
            </a:r>
          </a:p>
        </p:txBody>
      </p:sp>
      <p:sp>
        <p:nvSpPr>
          <p:cNvPr id="126988" name="ZoneTexte 14">
            <a:extLst>
              <a:ext uri="{FF2B5EF4-FFF2-40B4-BE49-F238E27FC236}">
                <a16:creationId xmlns:a16="http://schemas.microsoft.com/office/drawing/2014/main" id="{EB43D3E7-A5A6-4B11-8B00-6F44BD84D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16€</a:t>
            </a:r>
          </a:p>
        </p:txBody>
      </p:sp>
      <p:sp>
        <p:nvSpPr>
          <p:cNvPr id="126989" name="ZoneTexte 15">
            <a:extLst>
              <a:ext uri="{FF2B5EF4-FFF2-40B4-BE49-F238E27FC236}">
                <a16:creationId xmlns:a16="http://schemas.microsoft.com/office/drawing/2014/main" id="{7B743F4C-2753-4BDB-B04D-3E9E91F254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12€</a:t>
            </a:r>
          </a:p>
        </p:txBody>
      </p:sp>
    </p:spTree>
    <p:extLst>
      <p:ext uri="{BB962C8B-B14F-4D97-AF65-F5344CB8AC3E}">
        <p14:creationId xmlns:p14="http://schemas.microsoft.com/office/powerpoint/2010/main" val="156362833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232736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3" name="Image 1" descr="001b.jpg">
            <a:extLst>
              <a:ext uri="{FF2B5EF4-FFF2-40B4-BE49-F238E27FC236}">
                <a16:creationId xmlns:a16="http://schemas.microsoft.com/office/drawing/2014/main" id="{F79C8FC3-8905-4F4D-A803-2BE7813775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074" name="Image 2" descr="Echelle SANS Switch.jpg">
            <a:extLst>
              <a:ext uri="{FF2B5EF4-FFF2-40B4-BE49-F238E27FC236}">
                <a16:creationId xmlns:a16="http://schemas.microsoft.com/office/drawing/2014/main" id="{A31ECD31-856E-4EA3-9F5B-21E3B2FAFB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075" name="Image 5" descr="QUESTIONS VIERGE1.jpg">
            <a:extLst>
              <a:ext uri="{FF2B5EF4-FFF2-40B4-BE49-F238E27FC236}">
                <a16:creationId xmlns:a16="http://schemas.microsoft.com/office/drawing/2014/main" id="{B27A65F1-CA24-4CC8-A2C0-BFC68A43BA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076" name="Image 4">
            <a:extLst>
              <a:ext uri="{FF2B5EF4-FFF2-40B4-BE49-F238E27FC236}">
                <a16:creationId xmlns:a16="http://schemas.microsoft.com/office/drawing/2014/main" id="{E094F964-08DC-4578-BBBF-325EBB7EF1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60635" y="1151827"/>
            <a:ext cx="1981805" cy="2597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C1E72C73-FD5F-4876-8181-B0232CE50745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31BC7699-6326-4C3B-A9CA-E7173567311C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F4DAFFDE-730F-4749-9729-BEEFCEC80CF0}"/>
              </a:ext>
            </a:extLst>
          </p:cNvPr>
          <p:cNvSpPr/>
          <p:nvPr/>
        </p:nvSpPr>
        <p:spPr>
          <a:xfrm>
            <a:off x="7143750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921D46E4-DCF4-4993-BF5E-902599822DDD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4400"/>
              <a:gd name="adj2" fmla="val 216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Et maintenant,  le deuxième palier, la</a:t>
            </a:r>
          </a:p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48.000 €</a:t>
            </a:r>
          </a:p>
        </p:txBody>
      </p:sp>
      <p:sp>
        <p:nvSpPr>
          <p:cNvPr id="131081" name="ZoneTexte 11">
            <a:extLst>
              <a:ext uri="{FF2B5EF4-FFF2-40B4-BE49-F238E27FC236}">
                <a16:creationId xmlns:a16="http://schemas.microsoft.com/office/drawing/2014/main" id="{9DEAF1C9-0368-4E3C-9AF5-7BF25B0777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L’option débit + c’est : </a:t>
            </a:r>
          </a:p>
        </p:txBody>
      </p:sp>
      <p:sp>
        <p:nvSpPr>
          <p:cNvPr id="131082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006A8DAF-B743-4F1A-95DB-E39FBF793B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Pas terrible</a:t>
            </a:r>
          </a:p>
        </p:txBody>
      </p:sp>
      <p:sp>
        <p:nvSpPr>
          <p:cNvPr id="131083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0FA01EB1-EE3C-4DBB-BF7A-302A5627FD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5€ sur toutes les offres</a:t>
            </a:r>
          </a:p>
        </p:txBody>
      </p:sp>
      <p:sp>
        <p:nvSpPr>
          <p:cNvPr id="131084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61E8E7C7-BDC4-400F-8557-B7ADBBB86D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Offert aux clients power</a:t>
            </a:r>
          </a:p>
        </p:txBody>
      </p:sp>
      <p:sp>
        <p:nvSpPr>
          <p:cNvPr id="131085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BAFE9B0D-3024-4723-B724-6B9097FE7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Gratuit pendant 12 mois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EFC4E27D-E982-4971-8FE0-5AAE3BB94E13}"/>
              </a:ext>
            </a:extLst>
          </p:cNvPr>
          <p:cNvSpPr/>
          <p:nvPr/>
        </p:nvSpPr>
        <p:spPr>
          <a:xfrm>
            <a:off x="1000125" y="1874838"/>
            <a:ext cx="928688" cy="620712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31087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E7C71BBD-9E96-4216-9E62-5F09CB881D0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088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6DF1F1FB-DEBD-456F-A0CC-0AE3561C587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089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29E545F0-995F-4B4A-9726-541D205DCA1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090" name="Image 23" descr="Echelle SANS Boutons.jpg">
            <a:extLst>
              <a:ext uri="{FF2B5EF4-FFF2-40B4-BE49-F238E27FC236}">
                <a16:creationId xmlns:a16="http://schemas.microsoft.com/office/drawing/2014/main" id="{0A117F6E-0036-478F-A24A-0B96F0D659A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091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0CAAA0B0-0F0A-481A-9BA5-1BBC6C51507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092" name="Image 20" descr="Clock2.gif">
            <a:extLst>
              <a:ext uri="{FF2B5EF4-FFF2-40B4-BE49-F238E27FC236}">
                <a16:creationId xmlns:a16="http://schemas.microsoft.com/office/drawing/2014/main" id="{3F44619E-E979-4A0A-83BB-FE72FB48071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7874107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1" name="Image 1" descr="003-Mauvaises réponse A.jpg">
            <a:extLst>
              <a:ext uri="{FF2B5EF4-FFF2-40B4-BE49-F238E27FC236}">
                <a16:creationId xmlns:a16="http://schemas.microsoft.com/office/drawing/2014/main" id="{EF919BA7-4E44-4F3E-BFAC-962EFFB942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22" name="Image 2">
            <a:extLst>
              <a:ext uri="{FF2B5EF4-FFF2-40B4-BE49-F238E27FC236}">
                <a16:creationId xmlns:a16="http://schemas.microsoft.com/office/drawing/2014/main" id="{C91A5889-BFC7-4004-87EA-5FD7B12510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76935" y="1195818"/>
            <a:ext cx="1948246" cy="2553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7B23015E-98CD-4B9E-B4CA-E22256FFE600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8217"/>
              <a:gd name="adj2" fmla="val 2111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22B44536-5B24-490E-B050-98C88141AF0F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3178AAA5-EE72-4AEA-A662-7A7A11389229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33126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9BD8427F-A7BD-4927-87DF-FCD42BBCBD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27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42723F6A-AD84-44D6-B4A6-59FBD31911E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28" name="Image 17" descr="Echelle SANS Boutons.jpg">
            <a:extLst>
              <a:ext uri="{FF2B5EF4-FFF2-40B4-BE49-F238E27FC236}">
                <a16:creationId xmlns:a16="http://schemas.microsoft.com/office/drawing/2014/main" id="{E7ED125B-B45C-41C3-A607-ED9388ADA6F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29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C300E7F7-AC44-4B81-8EED-248D6496C91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30" name="Image 15" descr="Clock2.gif">
            <a:extLst>
              <a:ext uri="{FF2B5EF4-FFF2-40B4-BE49-F238E27FC236}">
                <a16:creationId xmlns:a16="http://schemas.microsoft.com/office/drawing/2014/main" id="{F83A8350-4FDE-4F63-9671-46191515CBD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31" name="ZoneTexte 11">
            <a:extLst>
              <a:ext uri="{FF2B5EF4-FFF2-40B4-BE49-F238E27FC236}">
                <a16:creationId xmlns:a16="http://schemas.microsoft.com/office/drawing/2014/main" id="{0EBA8BB4-CBE7-408C-B1ED-8974E55AAE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L’option débit + c’est : </a:t>
            </a:r>
          </a:p>
        </p:txBody>
      </p:sp>
      <p:sp>
        <p:nvSpPr>
          <p:cNvPr id="133132" name="ZoneTexte 12">
            <a:extLst>
              <a:ext uri="{FF2B5EF4-FFF2-40B4-BE49-F238E27FC236}">
                <a16:creationId xmlns:a16="http://schemas.microsoft.com/office/drawing/2014/main" id="{6B34606A-63B1-4AB2-8F93-C3D4642F5B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Pas terrible</a:t>
            </a:r>
          </a:p>
        </p:txBody>
      </p:sp>
      <p:sp>
        <p:nvSpPr>
          <p:cNvPr id="133133" name="ZoneTexte 13">
            <a:extLst>
              <a:ext uri="{FF2B5EF4-FFF2-40B4-BE49-F238E27FC236}">
                <a16:creationId xmlns:a16="http://schemas.microsoft.com/office/drawing/2014/main" id="{4FCB2CAC-41C6-4F32-9D28-6F3FC0FA22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5€ sur toutes les offres</a:t>
            </a:r>
          </a:p>
        </p:txBody>
      </p:sp>
      <p:sp>
        <p:nvSpPr>
          <p:cNvPr id="133134" name="ZoneTexte 14">
            <a:extLst>
              <a:ext uri="{FF2B5EF4-FFF2-40B4-BE49-F238E27FC236}">
                <a16:creationId xmlns:a16="http://schemas.microsoft.com/office/drawing/2014/main" id="{8C70A69C-3EA4-4A7B-BC22-CF2B22DE8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Offert aux clients power</a:t>
            </a:r>
          </a:p>
        </p:txBody>
      </p:sp>
      <p:sp>
        <p:nvSpPr>
          <p:cNvPr id="133135" name="ZoneTexte 15">
            <a:extLst>
              <a:ext uri="{FF2B5EF4-FFF2-40B4-BE49-F238E27FC236}">
                <a16:creationId xmlns:a16="http://schemas.microsoft.com/office/drawing/2014/main" id="{00DD7C10-E3A2-45CA-B683-102682D218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Gratuit pendant 12 mois</a:t>
            </a:r>
          </a:p>
        </p:txBody>
      </p:sp>
    </p:spTree>
    <p:extLst>
      <p:ext uri="{BB962C8B-B14F-4D97-AF65-F5344CB8AC3E}">
        <p14:creationId xmlns:p14="http://schemas.microsoft.com/office/powerpoint/2010/main" val="39176253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69" name="Image 1" descr="003-Mauvaises réponse B.jpg">
            <a:extLst>
              <a:ext uri="{FF2B5EF4-FFF2-40B4-BE49-F238E27FC236}">
                <a16:creationId xmlns:a16="http://schemas.microsoft.com/office/drawing/2014/main" id="{F2A4B086-2E98-49EA-BDEC-5AC428C29B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BA803FA-478A-4030-ABD4-352A9FF0FA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38372" y="1193276"/>
            <a:ext cx="1924755" cy="252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D0B40D71-F7B9-4EB2-A715-356C20022210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4376"/>
              <a:gd name="adj2" fmla="val 1841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35172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2C3D616F-3F81-40D2-B4B0-B46903FF0F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173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CBC9F0D9-1A08-4C2C-B80C-8B6B7F75304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174" name="Image 15" descr="Echelle SANS Boutons.jpg">
            <a:extLst>
              <a:ext uri="{FF2B5EF4-FFF2-40B4-BE49-F238E27FC236}">
                <a16:creationId xmlns:a16="http://schemas.microsoft.com/office/drawing/2014/main" id="{001D6919-6305-4301-A39D-7ADF1A605F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175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A99723D7-6A95-4FB4-BB75-00699C00BE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176" name="Image 13" descr="Clock2.gif">
            <a:extLst>
              <a:ext uri="{FF2B5EF4-FFF2-40B4-BE49-F238E27FC236}">
                <a16:creationId xmlns:a16="http://schemas.microsoft.com/office/drawing/2014/main" id="{5B81D572-7C89-4498-ACDA-D1BCBB91079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7" name="ZoneTexte 11">
            <a:extLst>
              <a:ext uri="{FF2B5EF4-FFF2-40B4-BE49-F238E27FC236}">
                <a16:creationId xmlns:a16="http://schemas.microsoft.com/office/drawing/2014/main" id="{737F2524-EA1F-4E01-AAC0-727449014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L’option débit + c’est : </a:t>
            </a:r>
          </a:p>
        </p:txBody>
      </p:sp>
      <p:sp>
        <p:nvSpPr>
          <p:cNvPr id="135178" name="ZoneTexte 12">
            <a:extLst>
              <a:ext uri="{FF2B5EF4-FFF2-40B4-BE49-F238E27FC236}">
                <a16:creationId xmlns:a16="http://schemas.microsoft.com/office/drawing/2014/main" id="{016FF11D-5A57-4F9A-B0C8-A9DDC3D8F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Pas terrible</a:t>
            </a:r>
          </a:p>
        </p:txBody>
      </p:sp>
      <p:sp>
        <p:nvSpPr>
          <p:cNvPr id="135179" name="ZoneTexte 13">
            <a:extLst>
              <a:ext uri="{FF2B5EF4-FFF2-40B4-BE49-F238E27FC236}">
                <a16:creationId xmlns:a16="http://schemas.microsoft.com/office/drawing/2014/main" id="{3DF09B12-CF67-4BF7-857A-670F31DFB8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5€ sur toutes les offres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135180" name="ZoneTexte 14">
            <a:extLst>
              <a:ext uri="{FF2B5EF4-FFF2-40B4-BE49-F238E27FC236}">
                <a16:creationId xmlns:a16="http://schemas.microsoft.com/office/drawing/2014/main" id="{1BEEBBB8-C735-4E18-8772-83D23A014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Offert aux clients power</a:t>
            </a:r>
          </a:p>
        </p:txBody>
      </p:sp>
      <p:sp>
        <p:nvSpPr>
          <p:cNvPr id="135181" name="ZoneTexte 15">
            <a:extLst>
              <a:ext uri="{FF2B5EF4-FFF2-40B4-BE49-F238E27FC236}">
                <a16:creationId xmlns:a16="http://schemas.microsoft.com/office/drawing/2014/main" id="{FC275E60-4BDF-4D07-AC19-CB23EA8DFA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Gratuit pendant 12 mois</a:t>
            </a:r>
          </a:p>
        </p:txBody>
      </p:sp>
    </p:spTree>
    <p:extLst>
      <p:ext uri="{BB962C8B-B14F-4D97-AF65-F5344CB8AC3E}">
        <p14:creationId xmlns:p14="http://schemas.microsoft.com/office/powerpoint/2010/main" val="27386713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7" name="Image 1" descr="003-Mauvaises réponse C.jpg">
            <a:extLst>
              <a:ext uri="{FF2B5EF4-FFF2-40B4-BE49-F238E27FC236}">
                <a16:creationId xmlns:a16="http://schemas.microsoft.com/office/drawing/2014/main" id="{F11B7CE7-B1E3-4EBB-A16B-F296041181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5B85DB9-0FE8-4982-828F-29A0FFC98F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9528" y="1266796"/>
            <a:ext cx="1894273" cy="248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90F619DD-4247-490A-AC66-331485E56849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2935"/>
              <a:gd name="adj2" fmla="val 441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37220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75EE0446-C6CF-40A4-9AB3-0B24992266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7221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70D97D44-7B8F-4547-9AD6-EE658E01A5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7222" name="Image 15" descr="Echelle SANS Boutons.jpg">
            <a:extLst>
              <a:ext uri="{FF2B5EF4-FFF2-40B4-BE49-F238E27FC236}">
                <a16:creationId xmlns:a16="http://schemas.microsoft.com/office/drawing/2014/main" id="{B257EE08-5860-46FD-BD33-B2004EC150C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7223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E86F1B33-8D6B-4BEF-A53C-CD84FA5A5D1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7224" name="Image 13" descr="Clock2.gif">
            <a:extLst>
              <a:ext uri="{FF2B5EF4-FFF2-40B4-BE49-F238E27FC236}">
                <a16:creationId xmlns:a16="http://schemas.microsoft.com/office/drawing/2014/main" id="{A2CB6C8B-D153-43D2-8C1A-7DCC934E690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7225" name="ZoneTexte 11">
            <a:extLst>
              <a:ext uri="{FF2B5EF4-FFF2-40B4-BE49-F238E27FC236}">
                <a16:creationId xmlns:a16="http://schemas.microsoft.com/office/drawing/2014/main" id="{75E3872C-8E0D-40C2-AD7B-28785C2798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L’option débit + c’est : </a:t>
            </a:r>
          </a:p>
        </p:txBody>
      </p:sp>
      <p:sp>
        <p:nvSpPr>
          <p:cNvPr id="137226" name="ZoneTexte 12">
            <a:extLst>
              <a:ext uri="{FF2B5EF4-FFF2-40B4-BE49-F238E27FC236}">
                <a16:creationId xmlns:a16="http://schemas.microsoft.com/office/drawing/2014/main" id="{43A8DFD6-1C25-42AE-AB0E-AAAF63896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Pas terrible</a:t>
            </a:r>
          </a:p>
        </p:txBody>
      </p:sp>
      <p:sp>
        <p:nvSpPr>
          <p:cNvPr id="137227" name="ZoneTexte 13">
            <a:extLst>
              <a:ext uri="{FF2B5EF4-FFF2-40B4-BE49-F238E27FC236}">
                <a16:creationId xmlns:a16="http://schemas.microsoft.com/office/drawing/2014/main" id="{489A0585-F000-4C9F-8BD0-6861EFAFB9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5€ sur toutes les offres</a:t>
            </a:r>
          </a:p>
        </p:txBody>
      </p:sp>
      <p:sp>
        <p:nvSpPr>
          <p:cNvPr id="137228" name="ZoneTexte 14">
            <a:extLst>
              <a:ext uri="{FF2B5EF4-FFF2-40B4-BE49-F238E27FC236}">
                <a16:creationId xmlns:a16="http://schemas.microsoft.com/office/drawing/2014/main" id="{96E9287C-E5BE-4A7B-9D7E-3FFDA29422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Offert aux clients power</a:t>
            </a:r>
          </a:p>
        </p:txBody>
      </p:sp>
      <p:sp>
        <p:nvSpPr>
          <p:cNvPr id="137229" name="ZoneTexte 15">
            <a:extLst>
              <a:ext uri="{FF2B5EF4-FFF2-40B4-BE49-F238E27FC236}">
                <a16:creationId xmlns:a16="http://schemas.microsoft.com/office/drawing/2014/main" id="{0EA03F58-D024-4810-B97C-24C0644DB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Gratuit pendant 12 mois</a:t>
            </a:r>
          </a:p>
        </p:txBody>
      </p:sp>
    </p:spTree>
    <p:extLst>
      <p:ext uri="{BB962C8B-B14F-4D97-AF65-F5344CB8AC3E}">
        <p14:creationId xmlns:p14="http://schemas.microsoft.com/office/powerpoint/2010/main" val="35168117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5" name="Image 1" descr="003-Mauvaises réponse D.jpg">
            <a:extLst>
              <a:ext uri="{FF2B5EF4-FFF2-40B4-BE49-F238E27FC236}">
                <a16:creationId xmlns:a16="http://schemas.microsoft.com/office/drawing/2014/main" id="{918FFCFF-5AA7-48BA-A724-C8511EAC1B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1978C81-FCDD-4A3C-A967-1C3BB33E97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89142" y="1233233"/>
            <a:ext cx="1894273" cy="248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7CC6814D-1B02-4D5A-818D-EE16B90C8471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70137"/>
              <a:gd name="adj2" fmla="val 3329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39268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E5271CC9-D7AC-407D-9D0B-5308266C91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269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4604188D-AE50-4B29-9217-4EE46030E1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270" name="Image 15" descr="Echelle SANS Boutons.jpg">
            <a:extLst>
              <a:ext uri="{FF2B5EF4-FFF2-40B4-BE49-F238E27FC236}">
                <a16:creationId xmlns:a16="http://schemas.microsoft.com/office/drawing/2014/main" id="{FF5C9EC6-6201-428A-B04E-8E5B214D465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271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F3FAC155-82A8-406B-9E82-CE05715CE62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272" name="Image 13" descr="Clock2.gif">
            <a:extLst>
              <a:ext uri="{FF2B5EF4-FFF2-40B4-BE49-F238E27FC236}">
                <a16:creationId xmlns:a16="http://schemas.microsoft.com/office/drawing/2014/main" id="{3E5159A9-86BE-4893-B2CB-F5461609D19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9273" name="ZoneTexte 11">
            <a:extLst>
              <a:ext uri="{FF2B5EF4-FFF2-40B4-BE49-F238E27FC236}">
                <a16:creationId xmlns:a16="http://schemas.microsoft.com/office/drawing/2014/main" id="{B305E4BD-CAF3-44BD-B0C4-6A6F7A3881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L’option débit + c’est : </a:t>
            </a:r>
          </a:p>
        </p:txBody>
      </p:sp>
      <p:sp>
        <p:nvSpPr>
          <p:cNvPr id="139274" name="ZoneTexte 12">
            <a:extLst>
              <a:ext uri="{FF2B5EF4-FFF2-40B4-BE49-F238E27FC236}">
                <a16:creationId xmlns:a16="http://schemas.microsoft.com/office/drawing/2014/main" id="{5466453D-E8FA-4CA8-877E-986319EC0A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Pas terrible</a:t>
            </a:r>
          </a:p>
        </p:txBody>
      </p:sp>
      <p:sp>
        <p:nvSpPr>
          <p:cNvPr id="139275" name="ZoneTexte 13">
            <a:extLst>
              <a:ext uri="{FF2B5EF4-FFF2-40B4-BE49-F238E27FC236}">
                <a16:creationId xmlns:a16="http://schemas.microsoft.com/office/drawing/2014/main" id="{CFA1E397-9721-4FE0-A035-99E171A82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5€ sur toutes les offres</a:t>
            </a:r>
          </a:p>
        </p:txBody>
      </p:sp>
      <p:sp>
        <p:nvSpPr>
          <p:cNvPr id="139276" name="ZoneTexte 14">
            <a:extLst>
              <a:ext uri="{FF2B5EF4-FFF2-40B4-BE49-F238E27FC236}">
                <a16:creationId xmlns:a16="http://schemas.microsoft.com/office/drawing/2014/main" id="{F04B8BB6-49F7-486A-9D3A-B96104780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Offert aux clients power</a:t>
            </a:r>
          </a:p>
        </p:txBody>
      </p:sp>
      <p:sp>
        <p:nvSpPr>
          <p:cNvPr id="139277" name="ZoneTexte 15">
            <a:extLst>
              <a:ext uri="{FF2B5EF4-FFF2-40B4-BE49-F238E27FC236}">
                <a16:creationId xmlns:a16="http://schemas.microsoft.com/office/drawing/2014/main" id="{BA25A712-C9F5-4010-9103-F3FBE0F00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Gratuit pendant 12 mois</a:t>
            </a:r>
          </a:p>
        </p:txBody>
      </p:sp>
    </p:spTree>
    <p:extLst>
      <p:ext uri="{BB962C8B-B14F-4D97-AF65-F5344CB8AC3E}">
        <p14:creationId xmlns:p14="http://schemas.microsoft.com/office/powerpoint/2010/main" val="128078753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380991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1" name="Image 1" descr="001b.jpg">
            <a:extLst>
              <a:ext uri="{FF2B5EF4-FFF2-40B4-BE49-F238E27FC236}">
                <a16:creationId xmlns:a16="http://schemas.microsoft.com/office/drawing/2014/main" id="{1BFF98C7-CC52-461A-AB64-F407B8864B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62" name="Image 2" descr="Echelle SANS Switch.jpg">
            <a:extLst>
              <a:ext uri="{FF2B5EF4-FFF2-40B4-BE49-F238E27FC236}">
                <a16:creationId xmlns:a16="http://schemas.microsoft.com/office/drawing/2014/main" id="{BD75A478-FF17-4302-8AC3-E0F8DB315E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63" name="Image 5" descr="QUESTIONS VIERGE1.jpg">
            <a:extLst>
              <a:ext uri="{FF2B5EF4-FFF2-40B4-BE49-F238E27FC236}">
                <a16:creationId xmlns:a16="http://schemas.microsoft.com/office/drawing/2014/main" id="{A1E0DD70-6FAE-4456-A2C4-30160C1E57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64" name="Image 4">
            <a:extLst>
              <a:ext uri="{FF2B5EF4-FFF2-40B4-BE49-F238E27FC236}">
                <a16:creationId xmlns:a16="http://schemas.microsoft.com/office/drawing/2014/main" id="{E9D83438-5D27-427B-A03D-43976FA42C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1672" y="1024362"/>
            <a:ext cx="1631211" cy="2725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280657FD-39F2-421B-92E8-E417CC52E061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20FDDC6C-7E42-4B60-91DC-3489BF3C76C2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5997E71C-C2A2-45F3-8428-47ED2311CD03}"/>
              </a:ext>
            </a:extLst>
          </p:cNvPr>
          <p:cNvSpPr/>
          <p:nvPr/>
        </p:nvSpPr>
        <p:spPr>
          <a:xfrm>
            <a:off x="7143750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53BB868E-EFDD-40D5-A227-4B4EBE4B9E1D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9681"/>
              <a:gd name="adj2" fmla="val 999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la</a:t>
            </a:r>
          </a:p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72.000 €</a:t>
            </a:r>
          </a:p>
        </p:txBody>
      </p:sp>
      <p:sp>
        <p:nvSpPr>
          <p:cNvPr id="143369" name="ZoneTexte 11">
            <a:extLst>
              <a:ext uri="{FF2B5EF4-FFF2-40B4-BE49-F238E27FC236}">
                <a16:creationId xmlns:a16="http://schemas.microsoft.com/office/drawing/2014/main" id="{DEC00356-207B-41EB-AE02-26A3D0A76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 comprend la nouvelle box 4G+ ?</a:t>
            </a:r>
          </a:p>
        </p:txBody>
      </p:sp>
      <p:sp>
        <p:nvSpPr>
          <p:cNvPr id="143370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4CE57DD9-830E-42E6-BFBE-CAC4C4163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9149" y="4858923"/>
            <a:ext cx="35502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</a:t>
            </a:r>
          </a:p>
        </p:txBody>
      </p:sp>
      <p:sp>
        <p:nvSpPr>
          <p:cNvPr id="143371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964FA500-99D7-41C2-856B-9627DE092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8807" y="4848663"/>
            <a:ext cx="31907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mobile+SFR TV</a:t>
            </a:r>
          </a:p>
        </p:txBody>
      </p:sp>
      <p:sp>
        <p:nvSpPr>
          <p:cNvPr id="143372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A4526064-423F-4179-9AD1-F073AEF9A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32129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220go+appels fixe et mobile</a:t>
            </a:r>
          </a:p>
        </p:txBody>
      </p:sp>
      <p:sp>
        <p:nvSpPr>
          <p:cNvPr id="143373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BD3F7DFD-C997-4D29-8004-4E036346AD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31907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220go+appels fixe et mobile+SFR TV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E2221B1D-A1F7-4507-B34E-E42AB05F8C08}"/>
              </a:ext>
            </a:extLst>
          </p:cNvPr>
          <p:cNvSpPr/>
          <p:nvPr/>
        </p:nvSpPr>
        <p:spPr>
          <a:xfrm>
            <a:off x="1000125" y="1874838"/>
            <a:ext cx="928688" cy="620712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43375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6CA8C114-E42C-4A1D-86E0-E6C337D3098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76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A0AD9A54-DA8A-4E80-AB0E-B1C467642B0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77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F27CA90B-9FC2-4749-90F3-786F601B25B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78" name="Image 23" descr="Echelle SANS Boutons.jpg">
            <a:extLst>
              <a:ext uri="{FF2B5EF4-FFF2-40B4-BE49-F238E27FC236}">
                <a16:creationId xmlns:a16="http://schemas.microsoft.com/office/drawing/2014/main" id="{0C877996-7F6D-4C2E-B48C-391E6688543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79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74CF10BC-E98D-4D06-BB2B-880B0E2D5D0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80" name="Image 20" descr="Clock2.gif">
            <a:extLst>
              <a:ext uri="{FF2B5EF4-FFF2-40B4-BE49-F238E27FC236}">
                <a16:creationId xmlns:a16="http://schemas.microsoft.com/office/drawing/2014/main" id="{561BC3AD-1052-40E4-A5E8-E9CD12BD436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2099271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09" name="Image 1" descr="003-Mauvaises réponse A.jpg">
            <a:extLst>
              <a:ext uri="{FF2B5EF4-FFF2-40B4-BE49-F238E27FC236}">
                <a16:creationId xmlns:a16="http://schemas.microsoft.com/office/drawing/2014/main" id="{90FF62D1-CDCB-4A2F-A769-69E5C49C97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410" name="Image 2">
            <a:extLst>
              <a:ext uri="{FF2B5EF4-FFF2-40B4-BE49-F238E27FC236}">
                <a16:creationId xmlns:a16="http://schemas.microsoft.com/office/drawing/2014/main" id="{F39FEAEF-85D1-4C50-B8DB-1F7DDE2B78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63116" y="951808"/>
            <a:ext cx="1674637" cy="2797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42825000-B69E-4068-9947-EB3AC494736D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2C68C267-2367-4673-9C50-E0B382829093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C5C9097B-1A2B-4DBE-83AA-DD2CD20D4D8E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45414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D0EEABE-1110-440D-824A-26EA1E3AE7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415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7B6CDB40-3A5A-420A-B882-39BFFB80331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416" name="Image 17" descr="Echelle SANS Boutons.jpg">
            <a:extLst>
              <a:ext uri="{FF2B5EF4-FFF2-40B4-BE49-F238E27FC236}">
                <a16:creationId xmlns:a16="http://schemas.microsoft.com/office/drawing/2014/main" id="{8945BA08-B398-4920-AF6A-5847A8557D7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417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F39561B4-B83D-4D25-A5EC-0C7A5BB396F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418" name="Image 15" descr="Clock2.gif">
            <a:extLst>
              <a:ext uri="{FF2B5EF4-FFF2-40B4-BE49-F238E27FC236}">
                <a16:creationId xmlns:a16="http://schemas.microsoft.com/office/drawing/2014/main" id="{AFBD84F5-9212-4C44-8639-96F851C546E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5419" name="ZoneTexte 11">
            <a:extLst>
              <a:ext uri="{FF2B5EF4-FFF2-40B4-BE49-F238E27FC236}">
                <a16:creationId xmlns:a16="http://schemas.microsoft.com/office/drawing/2014/main" id="{CF2EEE9D-51DC-4AF4-B5D4-5189738392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Que comprend la nouvelle box 4G+ ?</a:t>
            </a:r>
          </a:p>
        </p:txBody>
      </p:sp>
      <p:sp>
        <p:nvSpPr>
          <p:cNvPr id="145420" name="ZoneTexte 12">
            <a:extLst>
              <a:ext uri="{FF2B5EF4-FFF2-40B4-BE49-F238E27FC236}">
                <a16:creationId xmlns:a16="http://schemas.microsoft.com/office/drawing/2014/main" id="{EF26F3C4-63FA-4FFB-8CD8-1BE9ADF46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7313" y="4857753"/>
            <a:ext cx="32146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</a:t>
            </a:r>
          </a:p>
        </p:txBody>
      </p:sp>
      <p:sp>
        <p:nvSpPr>
          <p:cNvPr id="145421" name="ZoneTexte 13">
            <a:extLst>
              <a:ext uri="{FF2B5EF4-FFF2-40B4-BE49-F238E27FC236}">
                <a16:creationId xmlns:a16="http://schemas.microsoft.com/office/drawing/2014/main" id="{4E642085-DE43-407D-ABD4-8FA931E799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3116" y="4837117"/>
            <a:ext cx="32146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mobile+SFR TV</a:t>
            </a:r>
          </a:p>
        </p:txBody>
      </p:sp>
      <p:sp>
        <p:nvSpPr>
          <p:cNvPr id="145422" name="ZoneTexte 14">
            <a:extLst>
              <a:ext uri="{FF2B5EF4-FFF2-40B4-BE49-F238E27FC236}">
                <a16:creationId xmlns:a16="http://schemas.microsoft.com/office/drawing/2014/main" id="{EDBDECB4-99E7-416D-8616-3436C9DE2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220go+appels fixe et mobile</a:t>
            </a:r>
          </a:p>
        </p:txBody>
      </p:sp>
      <p:sp>
        <p:nvSpPr>
          <p:cNvPr id="145423" name="ZoneTexte 15">
            <a:extLst>
              <a:ext uri="{FF2B5EF4-FFF2-40B4-BE49-F238E27FC236}">
                <a16:creationId xmlns:a16="http://schemas.microsoft.com/office/drawing/2014/main" id="{5009425D-7269-4167-A03C-A45975226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3116" y="5431033"/>
            <a:ext cx="32146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220go+appels fixe et mobile+SFR TV</a:t>
            </a:r>
          </a:p>
        </p:txBody>
      </p:sp>
    </p:spTree>
    <p:extLst>
      <p:ext uri="{BB962C8B-B14F-4D97-AF65-F5344CB8AC3E}">
        <p14:creationId xmlns:p14="http://schemas.microsoft.com/office/powerpoint/2010/main" val="376221880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7" name="Image 1" descr="003-Mauvaises réponse B.jpg">
            <a:extLst>
              <a:ext uri="{FF2B5EF4-FFF2-40B4-BE49-F238E27FC236}">
                <a16:creationId xmlns:a16="http://schemas.microsoft.com/office/drawing/2014/main" id="{F3ED85F3-833A-46F1-B418-43294F40E0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1BDBFA1-7119-425D-895B-4C35202323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5161" y="1000127"/>
            <a:ext cx="1631211" cy="2725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80E3C01D-DC08-4B2E-8A65-FDC4562B7446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47460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D5AFC0F1-C0FB-41DA-9C6E-E5AB02EA3E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461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9A2EBA6B-AB46-440B-9FD2-63E9335816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462" name="Image 15" descr="Echelle SANS Boutons.jpg">
            <a:extLst>
              <a:ext uri="{FF2B5EF4-FFF2-40B4-BE49-F238E27FC236}">
                <a16:creationId xmlns:a16="http://schemas.microsoft.com/office/drawing/2014/main" id="{E0000FF8-DF48-4A58-B74F-872F0326BC2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463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5F9381E6-4CC2-43E3-A468-F1816980A59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464" name="Image 13" descr="Clock2.gif">
            <a:extLst>
              <a:ext uri="{FF2B5EF4-FFF2-40B4-BE49-F238E27FC236}">
                <a16:creationId xmlns:a16="http://schemas.microsoft.com/office/drawing/2014/main" id="{9CD6D27F-F92A-4F45-A78E-DCAD41D16A4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7465" name="ZoneTexte 11">
            <a:extLst>
              <a:ext uri="{FF2B5EF4-FFF2-40B4-BE49-F238E27FC236}">
                <a16:creationId xmlns:a16="http://schemas.microsoft.com/office/drawing/2014/main" id="{AA2160DF-ECE7-40F3-A1F6-FD43B67956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Que comprend la nouvelle box 4G+ ?</a:t>
            </a:r>
          </a:p>
        </p:txBody>
      </p:sp>
      <p:sp>
        <p:nvSpPr>
          <p:cNvPr id="147466" name="ZoneTexte 12">
            <a:extLst>
              <a:ext uri="{FF2B5EF4-FFF2-40B4-BE49-F238E27FC236}">
                <a16:creationId xmlns:a16="http://schemas.microsoft.com/office/drawing/2014/main" id="{D0B1400D-FEC1-4121-8B0D-09962B29D7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4515" y="4837117"/>
            <a:ext cx="323129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</a:t>
            </a:r>
          </a:p>
        </p:txBody>
      </p:sp>
      <p:sp>
        <p:nvSpPr>
          <p:cNvPr id="147467" name="ZoneTexte 13">
            <a:extLst>
              <a:ext uri="{FF2B5EF4-FFF2-40B4-BE49-F238E27FC236}">
                <a16:creationId xmlns:a16="http://schemas.microsoft.com/office/drawing/2014/main" id="{23C4CB22-A2A8-484B-9F72-DF96BBDC39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8539" y="4827590"/>
            <a:ext cx="323129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mobile+SFR TV</a:t>
            </a:r>
          </a:p>
        </p:txBody>
      </p:sp>
      <p:sp>
        <p:nvSpPr>
          <p:cNvPr id="147468" name="ZoneTexte 14">
            <a:extLst>
              <a:ext uri="{FF2B5EF4-FFF2-40B4-BE49-F238E27FC236}">
                <a16:creationId xmlns:a16="http://schemas.microsoft.com/office/drawing/2014/main" id="{BE154C68-74DD-428C-AF31-CCED04B59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220go+appels fixe et mobile</a:t>
            </a:r>
          </a:p>
        </p:txBody>
      </p:sp>
      <p:sp>
        <p:nvSpPr>
          <p:cNvPr id="147469" name="ZoneTexte 15">
            <a:extLst>
              <a:ext uri="{FF2B5EF4-FFF2-40B4-BE49-F238E27FC236}">
                <a16:creationId xmlns:a16="http://schemas.microsoft.com/office/drawing/2014/main" id="{AEA76E25-2AC5-4D48-8F96-E387CA49A6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5161" y="5423156"/>
            <a:ext cx="323129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220go+appels fixe et mobile+SFR TV</a:t>
            </a:r>
          </a:p>
        </p:txBody>
      </p:sp>
    </p:spTree>
    <p:extLst>
      <p:ext uri="{BB962C8B-B14F-4D97-AF65-F5344CB8AC3E}">
        <p14:creationId xmlns:p14="http://schemas.microsoft.com/office/powerpoint/2010/main" val="84584221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5" name="Image 1" descr="003-Mauvaises réponse C.jpg">
            <a:extLst>
              <a:ext uri="{FF2B5EF4-FFF2-40B4-BE49-F238E27FC236}">
                <a16:creationId xmlns:a16="http://schemas.microsoft.com/office/drawing/2014/main" id="{154FA18C-7D18-4409-AFAE-DC3FDDC45B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9D5EE0F-98B5-46D6-9975-5D93AE0427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07385" y="1024362"/>
            <a:ext cx="1631211" cy="2725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C7040DC5-A988-4546-8CF8-0CDFCA8A7ACC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49508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55140CB5-DF2D-4F82-83BC-677946DEAE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509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17EBE1A3-C89A-4D31-AB44-FCE0269146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510" name="Image 15" descr="Echelle SANS Boutons.jpg">
            <a:extLst>
              <a:ext uri="{FF2B5EF4-FFF2-40B4-BE49-F238E27FC236}">
                <a16:creationId xmlns:a16="http://schemas.microsoft.com/office/drawing/2014/main" id="{9B579643-215C-47DF-805D-E6A8A55EF9A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511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7515553C-587F-48C2-8F26-69072F13072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512" name="Image 13" descr="Clock2.gif">
            <a:extLst>
              <a:ext uri="{FF2B5EF4-FFF2-40B4-BE49-F238E27FC236}">
                <a16:creationId xmlns:a16="http://schemas.microsoft.com/office/drawing/2014/main" id="{5DD5F475-88E3-43B0-B946-57A84CF7AFC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9513" name="ZoneTexte 11">
            <a:extLst>
              <a:ext uri="{FF2B5EF4-FFF2-40B4-BE49-F238E27FC236}">
                <a16:creationId xmlns:a16="http://schemas.microsoft.com/office/drawing/2014/main" id="{BF928CCA-E754-4617-BDA6-9EE38E9FE5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Que comprend la nouvelle box 4G+ ?</a:t>
            </a:r>
          </a:p>
        </p:txBody>
      </p:sp>
      <p:sp>
        <p:nvSpPr>
          <p:cNvPr id="149514" name="ZoneTexte 12">
            <a:extLst>
              <a:ext uri="{FF2B5EF4-FFF2-40B4-BE49-F238E27FC236}">
                <a16:creationId xmlns:a16="http://schemas.microsoft.com/office/drawing/2014/main" id="{B7F5A7CD-2684-478C-84A3-4FB65009E6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</a:t>
            </a:r>
          </a:p>
        </p:txBody>
      </p:sp>
      <p:sp>
        <p:nvSpPr>
          <p:cNvPr id="149515" name="ZoneTexte 13">
            <a:extLst>
              <a:ext uri="{FF2B5EF4-FFF2-40B4-BE49-F238E27FC236}">
                <a16:creationId xmlns:a16="http://schemas.microsoft.com/office/drawing/2014/main" id="{A845CD58-2272-4C67-BD6F-2193BEF69A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8807" y="4827590"/>
            <a:ext cx="31907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mobile+SFR TV</a:t>
            </a:r>
          </a:p>
        </p:txBody>
      </p:sp>
      <p:sp>
        <p:nvSpPr>
          <p:cNvPr id="149516" name="ZoneTexte 14">
            <a:extLst>
              <a:ext uri="{FF2B5EF4-FFF2-40B4-BE49-F238E27FC236}">
                <a16:creationId xmlns:a16="http://schemas.microsoft.com/office/drawing/2014/main" id="{0A69E57D-3888-4F53-B351-63588E622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</a:t>
            </a:r>
          </a:p>
        </p:txBody>
      </p:sp>
      <p:sp>
        <p:nvSpPr>
          <p:cNvPr id="149517" name="ZoneTexte 15">
            <a:extLst>
              <a:ext uri="{FF2B5EF4-FFF2-40B4-BE49-F238E27FC236}">
                <a16:creationId xmlns:a16="http://schemas.microsoft.com/office/drawing/2014/main" id="{9172515F-1B3B-4CB5-BEB9-6D24E749A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9495" y="5432207"/>
            <a:ext cx="31907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220go+appels fixe et mobile+SFR TV</a:t>
            </a:r>
          </a:p>
        </p:txBody>
      </p:sp>
    </p:spTree>
    <p:extLst>
      <p:ext uri="{BB962C8B-B14F-4D97-AF65-F5344CB8AC3E}">
        <p14:creationId xmlns:p14="http://schemas.microsoft.com/office/powerpoint/2010/main" val="420014771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3" name="Image 1" descr="003-Mauvaises réponse D.jpg">
            <a:extLst>
              <a:ext uri="{FF2B5EF4-FFF2-40B4-BE49-F238E27FC236}">
                <a16:creationId xmlns:a16="http://schemas.microsoft.com/office/drawing/2014/main" id="{589AD54C-DEAF-4983-9C70-681C16ADB4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4BB92003-7F71-4BE6-8441-FE2037A007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6708" y="1096672"/>
            <a:ext cx="1567977" cy="2619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7A842DC9-0825-423D-AB86-4F9C93985308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51556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A0D0AC54-9125-4A95-A52E-28171E7B3E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557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E6BB370-96EC-42C8-A66E-69625CBB82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558" name="Image 15" descr="Echelle SANS Boutons.jpg">
            <a:extLst>
              <a:ext uri="{FF2B5EF4-FFF2-40B4-BE49-F238E27FC236}">
                <a16:creationId xmlns:a16="http://schemas.microsoft.com/office/drawing/2014/main" id="{575AF372-715D-4B61-B197-5EEE999CB9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559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BE928A99-78AD-4F77-96DB-120C3DD6857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560" name="Image 13" descr="Clock2.gif">
            <a:extLst>
              <a:ext uri="{FF2B5EF4-FFF2-40B4-BE49-F238E27FC236}">
                <a16:creationId xmlns:a16="http://schemas.microsoft.com/office/drawing/2014/main" id="{3C821945-E2D9-4E18-A973-27DEB2482C0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1561" name="ZoneTexte 11">
            <a:extLst>
              <a:ext uri="{FF2B5EF4-FFF2-40B4-BE49-F238E27FC236}">
                <a16:creationId xmlns:a16="http://schemas.microsoft.com/office/drawing/2014/main" id="{91DCB309-647E-4EB8-A329-F4267B31A2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Que comprend la nouvelle box 4G+ ?</a:t>
            </a:r>
          </a:p>
        </p:txBody>
      </p:sp>
      <p:sp>
        <p:nvSpPr>
          <p:cNvPr id="151562" name="ZoneTexte 12">
            <a:extLst>
              <a:ext uri="{FF2B5EF4-FFF2-40B4-BE49-F238E27FC236}">
                <a16:creationId xmlns:a16="http://schemas.microsoft.com/office/drawing/2014/main" id="{71B22597-6604-4050-A723-56C4F445B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</a:t>
            </a:r>
          </a:p>
        </p:txBody>
      </p:sp>
      <p:sp>
        <p:nvSpPr>
          <p:cNvPr id="151563" name="ZoneTexte 13">
            <a:extLst>
              <a:ext uri="{FF2B5EF4-FFF2-40B4-BE49-F238E27FC236}">
                <a16:creationId xmlns:a16="http://schemas.microsoft.com/office/drawing/2014/main" id="{76035BEE-30EA-44A7-85B5-48DF74C402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4123" y="4843068"/>
            <a:ext cx="31801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mobile+SFR TV</a:t>
            </a:r>
          </a:p>
        </p:txBody>
      </p:sp>
      <p:sp>
        <p:nvSpPr>
          <p:cNvPr id="151564" name="ZoneTexte 14">
            <a:extLst>
              <a:ext uri="{FF2B5EF4-FFF2-40B4-BE49-F238E27FC236}">
                <a16:creationId xmlns:a16="http://schemas.microsoft.com/office/drawing/2014/main" id="{2B59D468-D5F9-470C-B11D-B1DAE373B9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</a:t>
            </a:r>
          </a:p>
        </p:txBody>
      </p:sp>
      <p:sp>
        <p:nvSpPr>
          <p:cNvPr id="151565" name="ZoneTexte 15">
            <a:extLst>
              <a:ext uri="{FF2B5EF4-FFF2-40B4-BE49-F238E27FC236}">
                <a16:creationId xmlns:a16="http://schemas.microsoft.com/office/drawing/2014/main" id="{2B4E7FDA-B34C-40D7-8EA7-985CE9E86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4123" y="5421255"/>
            <a:ext cx="318012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220go+appels fixe et mobile+SFR TV</a:t>
            </a:r>
          </a:p>
        </p:txBody>
      </p:sp>
    </p:spTree>
    <p:extLst>
      <p:ext uri="{BB962C8B-B14F-4D97-AF65-F5344CB8AC3E}">
        <p14:creationId xmlns:p14="http://schemas.microsoft.com/office/powerpoint/2010/main" val="279487248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45272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49" name="Image 1" descr="001b.jpg">
            <a:extLst>
              <a:ext uri="{FF2B5EF4-FFF2-40B4-BE49-F238E27FC236}">
                <a16:creationId xmlns:a16="http://schemas.microsoft.com/office/drawing/2014/main" id="{2DAB8F60-ECD7-4078-B84E-3D41C663B1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650" name="Image 2" descr="Echelle SANS Switch.jpg">
            <a:extLst>
              <a:ext uri="{FF2B5EF4-FFF2-40B4-BE49-F238E27FC236}">
                <a16:creationId xmlns:a16="http://schemas.microsoft.com/office/drawing/2014/main" id="{629B387B-9961-4D67-9BD8-425F549DC9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651" name="Image 5" descr="QUESTIONS VIERGE1.jpg">
            <a:extLst>
              <a:ext uri="{FF2B5EF4-FFF2-40B4-BE49-F238E27FC236}">
                <a16:creationId xmlns:a16="http://schemas.microsoft.com/office/drawing/2014/main" id="{F3FA3B45-8B2C-44CE-8406-0953DDAC46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652" name="Image 4">
            <a:extLst>
              <a:ext uri="{FF2B5EF4-FFF2-40B4-BE49-F238E27FC236}">
                <a16:creationId xmlns:a16="http://schemas.microsoft.com/office/drawing/2014/main" id="{37031FB1-BAAC-4F9F-9735-EA105A7C19A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5898" y="1285179"/>
            <a:ext cx="2214563" cy="2430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9A7FA883-B6D3-47D0-A296-452064E904B9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75474750-3322-46A5-B448-7316033C0AA7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F8EEE686-BFAA-434A-8F5C-D2AD40ED3941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194639D6-0474-4845-8E0D-959C5AF07268}"/>
              </a:ext>
            </a:extLst>
          </p:cNvPr>
          <p:cNvSpPr/>
          <p:nvPr/>
        </p:nvSpPr>
        <p:spPr>
          <a:xfrm>
            <a:off x="7143750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10675ADC-9F5D-483A-AFB4-CCFFCF63944D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5840"/>
              <a:gd name="adj2" fmla="val 1782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la Douzième</a:t>
            </a:r>
          </a:p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100.000 €</a:t>
            </a:r>
          </a:p>
        </p:txBody>
      </p:sp>
      <p:sp>
        <p:nvSpPr>
          <p:cNvPr id="155658" name="ZoneTexte 11">
            <a:extLst>
              <a:ext uri="{FF2B5EF4-FFF2-40B4-BE49-F238E27FC236}">
                <a16:creationId xmlns:a16="http://schemas.microsoft.com/office/drawing/2014/main" id="{395BE903-9796-4404-931D-26D1F0B20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Combien coûte les frais d’accès à Canal+ ?</a:t>
            </a:r>
          </a:p>
        </p:txBody>
      </p:sp>
      <p:sp>
        <p:nvSpPr>
          <p:cNvPr id="155659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16E701C6-F6C4-4989-9ED4-3CDC353A5F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6292" y="4827590"/>
            <a:ext cx="32557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mais offert en ce moment</a:t>
            </a:r>
          </a:p>
        </p:txBody>
      </p:sp>
      <p:sp>
        <p:nvSpPr>
          <p:cNvPr id="155660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7D4312C9-D312-465C-896B-9638846FE1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Jamais de frais</a:t>
            </a:r>
          </a:p>
        </p:txBody>
      </p:sp>
      <p:sp>
        <p:nvSpPr>
          <p:cNvPr id="155661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32F39468-45FB-4C0C-ADDF-6ED439FB1C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49€</a:t>
            </a:r>
          </a:p>
        </p:txBody>
      </p:sp>
      <p:sp>
        <p:nvSpPr>
          <p:cNvPr id="155662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22610B21-26BC-4F10-8893-CFCDA7F0B6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</a:t>
            </a:r>
          </a:p>
        </p:txBody>
      </p:sp>
      <p:pic>
        <p:nvPicPr>
          <p:cNvPr id="155663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4AB603AE-A816-4B70-8587-382B95AB6D7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664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037F6164-BEF4-40D4-9D39-4A2056848A2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665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2A7EA2BD-8256-47B2-AE87-450F58B455F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666" name="Image 23" descr="Echelle SANS Boutons.jpg">
            <a:extLst>
              <a:ext uri="{FF2B5EF4-FFF2-40B4-BE49-F238E27FC236}">
                <a16:creationId xmlns:a16="http://schemas.microsoft.com/office/drawing/2014/main" id="{6BC06AC4-1440-4143-B5AB-B9675F002BD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667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01B7EF65-23B5-469B-BCA4-AF2790ADBD3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668" name="Image 20" descr="Clock2.gif">
            <a:extLst>
              <a:ext uri="{FF2B5EF4-FFF2-40B4-BE49-F238E27FC236}">
                <a16:creationId xmlns:a16="http://schemas.microsoft.com/office/drawing/2014/main" id="{F32A8288-30BB-420F-BCEC-535025FB8D1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4749495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7" name="Image 1" descr="003-Mauvaises réponse A.jpg">
            <a:extLst>
              <a:ext uri="{FF2B5EF4-FFF2-40B4-BE49-F238E27FC236}">
                <a16:creationId xmlns:a16="http://schemas.microsoft.com/office/drawing/2014/main" id="{F086B96B-453E-4952-9A0D-C6445156F5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7698" name="Image 2">
            <a:extLst>
              <a:ext uri="{FF2B5EF4-FFF2-40B4-BE49-F238E27FC236}">
                <a16:creationId xmlns:a16="http://schemas.microsoft.com/office/drawing/2014/main" id="{B147E2F4-4157-4BB7-B1B3-3805A49B8C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0124" y="1362156"/>
            <a:ext cx="2143714" cy="2352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0133916E-2F78-4169-972B-E89D786F8014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6776"/>
              <a:gd name="adj2" fmla="val 5494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F9C028E6-2584-4EB4-90DB-C83726AC3615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D2133BB3-D9DB-43DB-969C-8E22BFAD6750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57702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C9A1A4C5-583E-4BD7-A014-E2C6E4989A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7703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8DCC8E60-F300-4BEF-8EF4-DB477B09E95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7704" name="Image 17" descr="Echelle SANS Boutons.jpg">
            <a:extLst>
              <a:ext uri="{FF2B5EF4-FFF2-40B4-BE49-F238E27FC236}">
                <a16:creationId xmlns:a16="http://schemas.microsoft.com/office/drawing/2014/main" id="{9CE5C08C-5B60-4E26-9D60-D2785E7CD7B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7705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F2D58FAC-86D9-4030-90DC-AA6186B8377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7706" name="Image 15" descr="Clock2.gif">
            <a:extLst>
              <a:ext uri="{FF2B5EF4-FFF2-40B4-BE49-F238E27FC236}">
                <a16:creationId xmlns:a16="http://schemas.microsoft.com/office/drawing/2014/main" id="{DDBBA51B-A88D-4086-AF54-3E19C47DC56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7707" name="ZoneTexte 11">
            <a:extLst>
              <a:ext uri="{FF2B5EF4-FFF2-40B4-BE49-F238E27FC236}">
                <a16:creationId xmlns:a16="http://schemas.microsoft.com/office/drawing/2014/main" id="{3CDE18E2-E15E-497A-A13D-E48D930988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Combien coûte les frais d’accès à Canal+ ?</a:t>
            </a:r>
          </a:p>
        </p:txBody>
      </p:sp>
      <p:sp>
        <p:nvSpPr>
          <p:cNvPr id="157708" name="ZoneTexte 12">
            <a:extLst>
              <a:ext uri="{FF2B5EF4-FFF2-40B4-BE49-F238E27FC236}">
                <a16:creationId xmlns:a16="http://schemas.microsoft.com/office/drawing/2014/main" id="{0FAE3D63-9D56-49DE-96D7-EB9A40851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9405" y="4825190"/>
            <a:ext cx="3214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mais offert en ce moment</a:t>
            </a:r>
          </a:p>
        </p:txBody>
      </p:sp>
      <p:sp>
        <p:nvSpPr>
          <p:cNvPr id="157709" name="ZoneTexte 13">
            <a:extLst>
              <a:ext uri="{FF2B5EF4-FFF2-40B4-BE49-F238E27FC236}">
                <a16:creationId xmlns:a16="http://schemas.microsoft.com/office/drawing/2014/main" id="{45FAB0AF-58CA-435F-986E-DC84DE4A5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Jamais de frais</a:t>
            </a:r>
          </a:p>
        </p:txBody>
      </p:sp>
      <p:sp>
        <p:nvSpPr>
          <p:cNvPr id="157710" name="ZoneTexte 14">
            <a:extLst>
              <a:ext uri="{FF2B5EF4-FFF2-40B4-BE49-F238E27FC236}">
                <a16:creationId xmlns:a16="http://schemas.microsoft.com/office/drawing/2014/main" id="{DF67E91F-9D7D-4964-83E1-3B113B0A6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49€</a:t>
            </a:r>
          </a:p>
        </p:txBody>
      </p:sp>
      <p:sp>
        <p:nvSpPr>
          <p:cNvPr id="157711" name="ZoneTexte 15">
            <a:extLst>
              <a:ext uri="{FF2B5EF4-FFF2-40B4-BE49-F238E27FC236}">
                <a16:creationId xmlns:a16="http://schemas.microsoft.com/office/drawing/2014/main" id="{714930A4-88D9-46EC-9EF7-5A36DF791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</a:t>
            </a:r>
          </a:p>
        </p:txBody>
      </p:sp>
    </p:spTree>
    <p:extLst>
      <p:ext uri="{BB962C8B-B14F-4D97-AF65-F5344CB8AC3E}">
        <p14:creationId xmlns:p14="http://schemas.microsoft.com/office/powerpoint/2010/main" val="2723334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5" name="Image 1" descr="003-Mauvaises réponse B.jpg">
            <a:extLst>
              <a:ext uri="{FF2B5EF4-FFF2-40B4-BE49-F238E27FC236}">
                <a16:creationId xmlns:a16="http://schemas.microsoft.com/office/drawing/2014/main" id="{C4CBD7C8-8411-4E95-AC53-B4AC7F2D0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A502D1E-6AF6-44F5-981D-7BEBF75998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0627" y="1375222"/>
            <a:ext cx="2119900" cy="2326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46066D19-10CF-4189-A4B4-35C73469D6C0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65816"/>
              <a:gd name="adj2" fmla="val 522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59748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6FF01180-2978-40F6-A0EE-3E74BECF14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9749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98C8C96C-9CAD-4EDF-8F1E-629CDB7A2A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9750" name="Image 15" descr="Echelle SANS Boutons.jpg">
            <a:extLst>
              <a:ext uri="{FF2B5EF4-FFF2-40B4-BE49-F238E27FC236}">
                <a16:creationId xmlns:a16="http://schemas.microsoft.com/office/drawing/2014/main" id="{D2636919-530E-442D-923C-29C7CF49A17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9751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228D0112-8594-4255-9347-1BF595FD8F1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9752" name="Image 13" descr="Clock2.gif">
            <a:extLst>
              <a:ext uri="{FF2B5EF4-FFF2-40B4-BE49-F238E27FC236}">
                <a16:creationId xmlns:a16="http://schemas.microsoft.com/office/drawing/2014/main" id="{65A84784-2C40-4464-90B6-AC819FFB0FE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9753" name="ZoneTexte 11">
            <a:extLst>
              <a:ext uri="{FF2B5EF4-FFF2-40B4-BE49-F238E27FC236}">
                <a16:creationId xmlns:a16="http://schemas.microsoft.com/office/drawing/2014/main" id="{943E05ED-2450-4014-B2CF-6EECAA4B37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Combien coûte les frais d’accès à Canal+ ?</a:t>
            </a:r>
          </a:p>
        </p:txBody>
      </p:sp>
      <p:sp>
        <p:nvSpPr>
          <p:cNvPr id="159754" name="ZoneTexte 12">
            <a:extLst>
              <a:ext uri="{FF2B5EF4-FFF2-40B4-BE49-F238E27FC236}">
                <a16:creationId xmlns:a16="http://schemas.microsoft.com/office/drawing/2014/main" id="{322EC8FA-4850-42C5-9799-DD2FF88DF0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4515" y="4828145"/>
            <a:ext cx="323129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mais offert en ce moment</a:t>
            </a:r>
          </a:p>
        </p:txBody>
      </p:sp>
      <p:sp>
        <p:nvSpPr>
          <p:cNvPr id="159755" name="ZoneTexte 13">
            <a:extLst>
              <a:ext uri="{FF2B5EF4-FFF2-40B4-BE49-F238E27FC236}">
                <a16:creationId xmlns:a16="http://schemas.microsoft.com/office/drawing/2014/main" id="{44DE78A5-33E8-4B15-B791-A5AB50A481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Jamais de frais</a:t>
            </a:r>
          </a:p>
        </p:txBody>
      </p:sp>
      <p:sp>
        <p:nvSpPr>
          <p:cNvPr id="159756" name="ZoneTexte 14">
            <a:extLst>
              <a:ext uri="{FF2B5EF4-FFF2-40B4-BE49-F238E27FC236}">
                <a16:creationId xmlns:a16="http://schemas.microsoft.com/office/drawing/2014/main" id="{AD4F343D-7355-4890-9632-C8B592D00E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49€</a:t>
            </a:r>
          </a:p>
        </p:txBody>
      </p:sp>
      <p:sp>
        <p:nvSpPr>
          <p:cNvPr id="159757" name="ZoneTexte 15">
            <a:extLst>
              <a:ext uri="{FF2B5EF4-FFF2-40B4-BE49-F238E27FC236}">
                <a16:creationId xmlns:a16="http://schemas.microsoft.com/office/drawing/2014/main" id="{854808E3-59F2-4AEF-9977-42C4B13E09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</a:t>
            </a:r>
          </a:p>
        </p:txBody>
      </p:sp>
    </p:spTree>
    <p:extLst>
      <p:ext uri="{BB962C8B-B14F-4D97-AF65-F5344CB8AC3E}">
        <p14:creationId xmlns:p14="http://schemas.microsoft.com/office/powerpoint/2010/main" val="288493664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3" name="Image 1" descr="003-Mauvaises réponse C.jpg">
            <a:extLst>
              <a:ext uri="{FF2B5EF4-FFF2-40B4-BE49-F238E27FC236}">
                <a16:creationId xmlns:a16="http://schemas.microsoft.com/office/drawing/2014/main" id="{D7AB4EDA-3C0F-4CD5-803B-B0197E0059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890D2BC-B198-48AD-9639-14DC980822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1900" y="1375222"/>
            <a:ext cx="2119900" cy="2326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CB730133-E13C-47A3-87A6-FA7A0CE1781A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61796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61D8FCE0-E380-420A-848A-61A23DF385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1797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BFED464-8749-4300-B7BB-2AECBB08EF7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1798" name="Image 15" descr="Echelle SANS Boutons.jpg">
            <a:extLst>
              <a:ext uri="{FF2B5EF4-FFF2-40B4-BE49-F238E27FC236}">
                <a16:creationId xmlns:a16="http://schemas.microsoft.com/office/drawing/2014/main" id="{B3FB6947-8649-46EB-A2B9-B0D82809DA0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1799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C61BADEB-0F55-4989-9BCA-5774DBAE782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1800" name="Image 13" descr="Clock2.gif">
            <a:extLst>
              <a:ext uri="{FF2B5EF4-FFF2-40B4-BE49-F238E27FC236}">
                <a16:creationId xmlns:a16="http://schemas.microsoft.com/office/drawing/2014/main" id="{9F076231-EBA8-4CE4-BB94-4CCC94FD49C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1801" name="ZoneTexte 11">
            <a:extLst>
              <a:ext uri="{FF2B5EF4-FFF2-40B4-BE49-F238E27FC236}">
                <a16:creationId xmlns:a16="http://schemas.microsoft.com/office/drawing/2014/main" id="{6C0485E7-7FFE-4E6B-8755-F15D36987D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Combien coûte les frais d’accès à Canal+ ?</a:t>
            </a:r>
          </a:p>
        </p:txBody>
      </p:sp>
      <p:sp>
        <p:nvSpPr>
          <p:cNvPr id="161802" name="ZoneTexte 12">
            <a:extLst>
              <a:ext uri="{FF2B5EF4-FFF2-40B4-BE49-F238E27FC236}">
                <a16:creationId xmlns:a16="http://schemas.microsoft.com/office/drawing/2014/main" id="{51731E4C-1B24-48DD-ABE6-F40AA9F4E2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3882" y="4829176"/>
            <a:ext cx="32419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mais offert en ce moment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161803" name="ZoneTexte 13">
            <a:extLst>
              <a:ext uri="{FF2B5EF4-FFF2-40B4-BE49-F238E27FC236}">
                <a16:creationId xmlns:a16="http://schemas.microsoft.com/office/drawing/2014/main" id="{9EC7F9CF-CE2E-439B-94CF-5C954F361D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Jamais de frais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161804" name="ZoneTexte 14">
            <a:extLst>
              <a:ext uri="{FF2B5EF4-FFF2-40B4-BE49-F238E27FC236}">
                <a16:creationId xmlns:a16="http://schemas.microsoft.com/office/drawing/2014/main" id="{D0A1E79E-2372-4EA2-BB59-A98BB94EB2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49€</a:t>
            </a:r>
          </a:p>
        </p:txBody>
      </p:sp>
      <p:sp>
        <p:nvSpPr>
          <p:cNvPr id="161805" name="ZoneTexte 15">
            <a:extLst>
              <a:ext uri="{FF2B5EF4-FFF2-40B4-BE49-F238E27FC236}">
                <a16:creationId xmlns:a16="http://schemas.microsoft.com/office/drawing/2014/main" id="{36112E12-07C1-4C68-ADC3-61C79558F6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</a:t>
            </a:r>
          </a:p>
        </p:txBody>
      </p:sp>
    </p:spTree>
    <p:extLst>
      <p:ext uri="{BB962C8B-B14F-4D97-AF65-F5344CB8AC3E}">
        <p14:creationId xmlns:p14="http://schemas.microsoft.com/office/powerpoint/2010/main" val="300598579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1" name="Image 1" descr="003-Mauvaises réponse D.jpg">
            <a:extLst>
              <a:ext uri="{FF2B5EF4-FFF2-40B4-BE49-F238E27FC236}">
                <a16:creationId xmlns:a16="http://schemas.microsoft.com/office/drawing/2014/main" id="{CC9958A4-FF0E-4C03-916C-B726CFADF9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F85B7EF-23B5-4BCA-963E-0514E6B931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05083" y="1419767"/>
            <a:ext cx="2119900" cy="2326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636737FD-EA1C-46CE-B5EC-840931BE306E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63844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BFC3DFAB-5DFC-4110-8114-EB345E345E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45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BF328AA2-A855-4FC3-BE1F-4575C308FBE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46" name="Image 15" descr="Echelle SANS Boutons.jpg">
            <a:extLst>
              <a:ext uri="{FF2B5EF4-FFF2-40B4-BE49-F238E27FC236}">
                <a16:creationId xmlns:a16="http://schemas.microsoft.com/office/drawing/2014/main" id="{B4FB2F2F-619E-4807-8847-0C0A2B1F2A9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47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B1A264A8-2F22-43F9-B47E-6687B66D040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48" name="Image 13" descr="Clock2.gif">
            <a:extLst>
              <a:ext uri="{FF2B5EF4-FFF2-40B4-BE49-F238E27FC236}">
                <a16:creationId xmlns:a16="http://schemas.microsoft.com/office/drawing/2014/main" id="{8007C907-808A-4D2B-8CAE-EA8DCE9689D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49" name="ZoneTexte 11">
            <a:extLst>
              <a:ext uri="{FF2B5EF4-FFF2-40B4-BE49-F238E27FC236}">
                <a16:creationId xmlns:a16="http://schemas.microsoft.com/office/drawing/2014/main" id="{6052CB4A-F5C6-42B4-B89A-B92F79BFF4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Combien coûte les frais d’accès à Canal+ ?</a:t>
            </a:r>
          </a:p>
        </p:txBody>
      </p:sp>
      <p:sp>
        <p:nvSpPr>
          <p:cNvPr id="163850" name="ZoneTexte 12">
            <a:extLst>
              <a:ext uri="{FF2B5EF4-FFF2-40B4-BE49-F238E27FC236}">
                <a16:creationId xmlns:a16="http://schemas.microsoft.com/office/drawing/2014/main" id="{4C2E800C-E320-475C-9075-43EC28E3DA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1984" y="4828145"/>
            <a:ext cx="32738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mais offert en ce moment</a:t>
            </a:r>
          </a:p>
        </p:txBody>
      </p:sp>
      <p:sp>
        <p:nvSpPr>
          <p:cNvPr id="163851" name="ZoneTexte 13">
            <a:extLst>
              <a:ext uri="{FF2B5EF4-FFF2-40B4-BE49-F238E27FC236}">
                <a16:creationId xmlns:a16="http://schemas.microsoft.com/office/drawing/2014/main" id="{A7E3C31D-75A6-4E64-8834-C85AAB2C3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Jamais de frais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163852" name="ZoneTexte 14">
            <a:extLst>
              <a:ext uri="{FF2B5EF4-FFF2-40B4-BE49-F238E27FC236}">
                <a16:creationId xmlns:a16="http://schemas.microsoft.com/office/drawing/2014/main" id="{ACB06BBA-17F8-452D-A413-8202DFD3AD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49€</a:t>
            </a:r>
          </a:p>
        </p:txBody>
      </p:sp>
      <p:sp>
        <p:nvSpPr>
          <p:cNvPr id="163853" name="ZoneTexte 15">
            <a:extLst>
              <a:ext uri="{FF2B5EF4-FFF2-40B4-BE49-F238E27FC236}">
                <a16:creationId xmlns:a16="http://schemas.microsoft.com/office/drawing/2014/main" id="{D5D70703-C8B3-4CD3-BE85-7F80ED6410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</a:t>
            </a:r>
          </a:p>
        </p:txBody>
      </p:sp>
    </p:spTree>
    <p:extLst>
      <p:ext uri="{BB962C8B-B14F-4D97-AF65-F5344CB8AC3E}">
        <p14:creationId xmlns:p14="http://schemas.microsoft.com/office/powerpoint/2010/main" val="35863878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249407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7" name="Image 1" descr="001b.jpg">
            <a:extLst>
              <a:ext uri="{FF2B5EF4-FFF2-40B4-BE49-F238E27FC236}">
                <a16:creationId xmlns:a16="http://schemas.microsoft.com/office/drawing/2014/main" id="{4CF80ACC-6FB9-4D1C-A860-CB5D64949D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38" name="Image 2" descr="Echelle SANS Switch.jpg">
            <a:extLst>
              <a:ext uri="{FF2B5EF4-FFF2-40B4-BE49-F238E27FC236}">
                <a16:creationId xmlns:a16="http://schemas.microsoft.com/office/drawing/2014/main" id="{4C626588-ADB1-4B70-B124-10A257B60C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39" name="Image 5" descr="QUESTIONS VIERGE1.jpg">
            <a:extLst>
              <a:ext uri="{FF2B5EF4-FFF2-40B4-BE49-F238E27FC236}">
                <a16:creationId xmlns:a16="http://schemas.microsoft.com/office/drawing/2014/main" id="{A3BD1CB5-9C92-47A7-8AB5-0552D84D19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40" name="Image 4">
            <a:extLst>
              <a:ext uri="{FF2B5EF4-FFF2-40B4-BE49-F238E27FC236}">
                <a16:creationId xmlns:a16="http://schemas.microsoft.com/office/drawing/2014/main" id="{BFA21995-3570-49FB-B5BA-86DD338656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30743" y="1784055"/>
            <a:ext cx="1552714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53B7B04F-4203-4C78-8FD2-E66715C88BB0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DD627831-99BC-4A80-9FDF-5966E638005C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3AFA2946-B568-488E-AC00-2D74EDDA5633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4212047D-36E2-4D48-A1DF-F5B6852FDD7A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5360"/>
              <a:gd name="adj2" fmla="val 7344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150.000 €</a:t>
            </a:r>
          </a:p>
        </p:txBody>
      </p:sp>
      <p:sp>
        <p:nvSpPr>
          <p:cNvPr id="167945" name="ZoneTexte 11">
            <a:extLst>
              <a:ext uri="{FF2B5EF4-FFF2-40B4-BE49-F238E27FC236}">
                <a16:creationId xmlns:a16="http://schemas.microsoft.com/office/drawing/2014/main" id="{20551392-B369-420F-A53F-AD13CFC3CC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 comprend le bundle 100% sport?</a:t>
            </a:r>
          </a:p>
        </p:txBody>
      </p:sp>
      <p:sp>
        <p:nvSpPr>
          <p:cNvPr id="167946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267F42AB-FAFB-4033-97E1-194E1D6DA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4326" y="4828145"/>
            <a:ext cx="307181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ES1 Bein canal+</a:t>
            </a:r>
          </a:p>
        </p:txBody>
      </p:sp>
      <p:sp>
        <p:nvSpPr>
          <p:cNvPr id="167947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BE75DDAF-FF40-4510-A694-AF470972C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bein canal+</a:t>
            </a:r>
          </a:p>
        </p:txBody>
      </p:sp>
      <p:sp>
        <p:nvSpPr>
          <p:cNvPr id="167948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FB0D9619-E9E6-4DB2-9184-EBCF145F3C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bein</a:t>
            </a:r>
          </a:p>
        </p:txBody>
      </p:sp>
      <p:sp>
        <p:nvSpPr>
          <p:cNvPr id="167949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EA00EF35-F750-4889-AA29-94E21EE53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canal+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242591D1-FB0A-481C-95C0-47A7DA4C4DFE}"/>
              </a:ext>
            </a:extLst>
          </p:cNvPr>
          <p:cNvSpPr/>
          <p:nvPr/>
        </p:nvSpPr>
        <p:spPr>
          <a:xfrm>
            <a:off x="7143750" y="1071565"/>
            <a:ext cx="928688" cy="619125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67951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BAFB2E0A-7BDD-473F-8789-344E125B801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52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5C66BECB-8AB8-46DC-8025-2C8A59D9DF2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53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E4731D99-D260-49F6-BDD8-3BB73ED0B0F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54" name="Image 23" descr="Echelle SANS Boutons.jpg">
            <a:extLst>
              <a:ext uri="{FF2B5EF4-FFF2-40B4-BE49-F238E27FC236}">
                <a16:creationId xmlns:a16="http://schemas.microsoft.com/office/drawing/2014/main" id="{5AF05523-5C85-4300-8DE1-CC11D6C2C14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55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CF8E3C36-14A0-4AA3-870F-7B7DFD67560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956" name="Image 20" descr="Clock2.gif">
            <a:extLst>
              <a:ext uri="{FF2B5EF4-FFF2-40B4-BE49-F238E27FC236}">
                <a16:creationId xmlns:a16="http://schemas.microsoft.com/office/drawing/2014/main" id="{73A1B37B-A913-4318-B902-2FFB7864ED30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221886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5" name="Image 1" descr="003-Mauvaises réponse A.jpg">
            <a:extLst>
              <a:ext uri="{FF2B5EF4-FFF2-40B4-BE49-F238E27FC236}">
                <a16:creationId xmlns:a16="http://schemas.microsoft.com/office/drawing/2014/main" id="{5577B270-E6F0-46C8-A028-8E3222DA7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9986" name="Image 2">
            <a:extLst>
              <a:ext uri="{FF2B5EF4-FFF2-40B4-BE49-F238E27FC236}">
                <a16:creationId xmlns:a16="http://schemas.microsoft.com/office/drawing/2014/main" id="{53721C34-A19B-46D1-9834-61D556FF9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30743" y="1784055"/>
            <a:ext cx="1552714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BF741387-36C0-4CF0-A104-4938305F9299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CA3AAF14-5919-432A-91F0-79905FC96721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92A79979-41B7-4989-BBC6-B3AA140BB781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69990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07FCA6F1-9F4B-41F0-AFCC-22E480726A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9991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7838D53E-D5D9-4936-8869-BF7A0F8571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9992" name="Image 17" descr="Echelle SANS Boutons.jpg">
            <a:extLst>
              <a:ext uri="{FF2B5EF4-FFF2-40B4-BE49-F238E27FC236}">
                <a16:creationId xmlns:a16="http://schemas.microsoft.com/office/drawing/2014/main" id="{9DC784B8-45C8-456A-BDE4-EA2EBCEB2A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9993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5FA04416-C52A-4660-9060-A412F841808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9994" name="Image 15" descr="Clock2.gif">
            <a:extLst>
              <a:ext uri="{FF2B5EF4-FFF2-40B4-BE49-F238E27FC236}">
                <a16:creationId xmlns:a16="http://schemas.microsoft.com/office/drawing/2014/main" id="{605810DD-2E66-417B-A249-C3F7BCADB41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9995" name="ZoneTexte 11">
            <a:extLst>
              <a:ext uri="{FF2B5EF4-FFF2-40B4-BE49-F238E27FC236}">
                <a16:creationId xmlns:a16="http://schemas.microsoft.com/office/drawing/2014/main" id="{EEFC24D6-AE2B-44EC-94CE-F6607DC8CB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 comprend le bundle 100% sport?</a:t>
            </a:r>
          </a:p>
        </p:txBody>
      </p:sp>
      <p:sp>
        <p:nvSpPr>
          <p:cNvPr id="169996" name="ZoneTexte 12">
            <a:extLst>
              <a:ext uri="{FF2B5EF4-FFF2-40B4-BE49-F238E27FC236}">
                <a16:creationId xmlns:a16="http://schemas.microsoft.com/office/drawing/2014/main" id="{95C328F8-308B-4284-A5BE-25FE0552DF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7314" y="4809152"/>
            <a:ext cx="3214686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ES1 Bein canal+</a:t>
            </a:r>
          </a:p>
        </p:txBody>
      </p:sp>
      <p:sp>
        <p:nvSpPr>
          <p:cNvPr id="169997" name="ZoneTexte 13">
            <a:extLst>
              <a:ext uri="{FF2B5EF4-FFF2-40B4-BE49-F238E27FC236}">
                <a16:creationId xmlns:a16="http://schemas.microsoft.com/office/drawing/2014/main" id="{B79FE2B7-FB57-4346-800A-9C7CF4C76D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bein canal+</a:t>
            </a:r>
          </a:p>
        </p:txBody>
      </p:sp>
      <p:sp>
        <p:nvSpPr>
          <p:cNvPr id="169998" name="ZoneTexte 14">
            <a:extLst>
              <a:ext uri="{FF2B5EF4-FFF2-40B4-BE49-F238E27FC236}">
                <a16:creationId xmlns:a16="http://schemas.microsoft.com/office/drawing/2014/main" id="{B5914831-E69D-4160-932D-D89B7A9600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bein</a:t>
            </a:r>
          </a:p>
          <a:p>
            <a:pPr lvl="0"/>
            <a:endParaRPr lang="fr-FR" altLang="fr-FR" dirty="0">
              <a:solidFill>
                <a:prstClr val="white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69999" name="ZoneTexte 15">
            <a:extLst>
              <a:ext uri="{FF2B5EF4-FFF2-40B4-BE49-F238E27FC236}">
                <a16:creationId xmlns:a16="http://schemas.microsoft.com/office/drawing/2014/main" id="{D77DA52C-4741-42C8-A8F7-52434369B8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canal+</a:t>
            </a:r>
          </a:p>
        </p:txBody>
      </p:sp>
    </p:spTree>
    <p:extLst>
      <p:ext uri="{BB962C8B-B14F-4D97-AF65-F5344CB8AC3E}">
        <p14:creationId xmlns:p14="http://schemas.microsoft.com/office/powerpoint/2010/main" val="242789509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3" name="Image 1" descr="003-Mauvaises réponse B.jpg">
            <a:extLst>
              <a:ext uri="{FF2B5EF4-FFF2-40B4-BE49-F238E27FC236}">
                <a16:creationId xmlns:a16="http://schemas.microsoft.com/office/drawing/2014/main" id="{46F9BDEE-1A09-4181-AD97-4E415A03D0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E180BDC-C7DC-4660-957A-D41D574371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30743" y="1784055"/>
            <a:ext cx="1552714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4951F147-AFC9-4826-B191-2D96677EA835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72036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C4CF7344-82DC-415F-8CC2-672ABA5071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2037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F6ED0D48-594A-41B5-A109-8864ADA4EA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2038" name="Image 15" descr="Echelle SANS Boutons.jpg">
            <a:extLst>
              <a:ext uri="{FF2B5EF4-FFF2-40B4-BE49-F238E27FC236}">
                <a16:creationId xmlns:a16="http://schemas.microsoft.com/office/drawing/2014/main" id="{D541325D-3572-4AC3-BD97-01187FC6D4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2039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B9F1644A-5698-4107-BEAD-60BAA1C05C2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2040" name="Image 13" descr="Clock2.gif">
            <a:extLst>
              <a:ext uri="{FF2B5EF4-FFF2-40B4-BE49-F238E27FC236}">
                <a16:creationId xmlns:a16="http://schemas.microsoft.com/office/drawing/2014/main" id="{D86A2E26-74E9-4D8C-9B4F-D0BEF2FB295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2041" name="ZoneTexte 11">
            <a:extLst>
              <a:ext uri="{FF2B5EF4-FFF2-40B4-BE49-F238E27FC236}">
                <a16:creationId xmlns:a16="http://schemas.microsoft.com/office/drawing/2014/main" id="{8FF8934F-1AEC-4CE0-AD94-3CE5B0ED33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 comprend le bundle 100% sport?</a:t>
            </a:r>
          </a:p>
        </p:txBody>
      </p:sp>
      <p:sp>
        <p:nvSpPr>
          <p:cNvPr id="172042" name="ZoneTexte 12">
            <a:extLst>
              <a:ext uri="{FF2B5EF4-FFF2-40B4-BE49-F238E27FC236}">
                <a16:creationId xmlns:a16="http://schemas.microsoft.com/office/drawing/2014/main" id="{4649F583-8F16-4033-BF9F-CA01BB2096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2263" y="4827589"/>
            <a:ext cx="307181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ES1 Bein canal+</a:t>
            </a:r>
          </a:p>
        </p:txBody>
      </p:sp>
      <p:sp>
        <p:nvSpPr>
          <p:cNvPr id="172043" name="ZoneTexte 13">
            <a:extLst>
              <a:ext uri="{FF2B5EF4-FFF2-40B4-BE49-F238E27FC236}">
                <a16:creationId xmlns:a16="http://schemas.microsoft.com/office/drawing/2014/main" id="{A91B4F58-C4E7-4985-B16F-EE83CE8AD6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bein canal+</a:t>
            </a:r>
          </a:p>
        </p:txBody>
      </p:sp>
      <p:sp>
        <p:nvSpPr>
          <p:cNvPr id="172044" name="ZoneTexte 14">
            <a:extLst>
              <a:ext uri="{FF2B5EF4-FFF2-40B4-BE49-F238E27FC236}">
                <a16:creationId xmlns:a16="http://schemas.microsoft.com/office/drawing/2014/main" id="{ABCEBD5F-10DB-46CB-9ACA-F240482CC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bein</a:t>
            </a:r>
          </a:p>
        </p:txBody>
      </p:sp>
      <p:sp>
        <p:nvSpPr>
          <p:cNvPr id="172045" name="ZoneTexte 15">
            <a:extLst>
              <a:ext uri="{FF2B5EF4-FFF2-40B4-BE49-F238E27FC236}">
                <a16:creationId xmlns:a16="http://schemas.microsoft.com/office/drawing/2014/main" id="{BD48E764-777D-4AB0-98BE-334E8A940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canal+</a:t>
            </a:r>
          </a:p>
        </p:txBody>
      </p:sp>
    </p:spTree>
    <p:extLst>
      <p:ext uri="{BB962C8B-B14F-4D97-AF65-F5344CB8AC3E}">
        <p14:creationId xmlns:p14="http://schemas.microsoft.com/office/powerpoint/2010/main" val="426591428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1" name="Image 1" descr="003-Mauvaises réponse C.jpg">
            <a:extLst>
              <a:ext uri="{FF2B5EF4-FFF2-40B4-BE49-F238E27FC236}">
                <a16:creationId xmlns:a16="http://schemas.microsoft.com/office/drawing/2014/main" id="{DC000687-6604-4C0A-92B1-CB155A3245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4E9EED84-168F-406E-B505-5889AD592B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30743" y="1784055"/>
            <a:ext cx="1552714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D52E3F35-58FD-41F4-B4F5-467C66250388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74084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1F609B5A-D42B-429A-B719-5E063D40BC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085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E3FC1A14-DE42-4E31-B2EF-11426D6DBB0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086" name="Image 15" descr="Echelle SANS Boutons.jpg">
            <a:extLst>
              <a:ext uri="{FF2B5EF4-FFF2-40B4-BE49-F238E27FC236}">
                <a16:creationId xmlns:a16="http://schemas.microsoft.com/office/drawing/2014/main" id="{C260E239-6E4F-4DC2-A301-470335E57EC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087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673B849C-8282-4106-8AE1-1D2E8382C4F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088" name="Image 13" descr="Clock2.gif">
            <a:extLst>
              <a:ext uri="{FF2B5EF4-FFF2-40B4-BE49-F238E27FC236}">
                <a16:creationId xmlns:a16="http://schemas.microsoft.com/office/drawing/2014/main" id="{10F50BEA-1835-4A87-BB31-996A5A8366F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089" name="ZoneTexte 11">
            <a:extLst>
              <a:ext uri="{FF2B5EF4-FFF2-40B4-BE49-F238E27FC236}">
                <a16:creationId xmlns:a16="http://schemas.microsoft.com/office/drawing/2014/main" id="{028C7ED2-56E4-440B-9060-F9499E542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 comprend le bundle 100% sport?</a:t>
            </a:r>
          </a:p>
        </p:txBody>
      </p:sp>
      <p:sp>
        <p:nvSpPr>
          <p:cNvPr id="174090" name="ZoneTexte 12">
            <a:extLst>
              <a:ext uri="{FF2B5EF4-FFF2-40B4-BE49-F238E27FC236}">
                <a16:creationId xmlns:a16="http://schemas.microsoft.com/office/drawing/2014/main" id="{2E8D3F88-F7AD-43A3-B688-B107761371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4837117"/>
            <a:ext cx="309562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ES1 Bein canal+</a:t>
            </a:r>
          </a:p>
          <a:p>
            <a:pPr lvl="0"/>
            <a:endParaRPr lang="fr-FR" altLang="fr-FR" dirty="0">
              <a:solidFill>
                <a:prstClr val="white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74091" name="ZoneTexte 13">
            <a:extLst>
              <a:ext uri="{FF2B5EF4-FFF2-40B4-BE49-F238E27FC236}">
                <a16:creationId xmlns:a16="http://schemas.microsoft.com/office/drawing/2014/main" id="{B85FACB6-3E8F-4AD0-B747-6F248009B7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bein canal+</a:t>
            </a:r>
          </a:p>
        </p:txBody>
      </p:sp>
      <p:sp>
        <p:nvSpPr>
          <p:cNvPr id="174092" name="ZoneTexte 14">
            <a:extLst>
              <a:ext uri="{FF2B5EF4-FFF2-40B4-BE49-F238E27FC236}">
                <a16:creationId xmlns:a16="http://schemas.microsoft.com/office/drawing/2014/main" id="{84FBDB88-5510-4BEA-826A-3C96101B58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bein</a:t>
            </a:r>
          </a:p>
        </p:txBody>
      </p:sp>
      <p:sp>
        <p:nvSpPr>
          <p:cNvPr id="174093" name="ZoneTexte 15">
            <a:extLst>
              <a:ext uri="{FF2B5EF4-FFF2-40B4-BE49-F238E27FC236}">
                <a16:creationId xmlns:a16="http://schemas.microsoft.com/office/drawing/2014/main" id="{4B0042CA-2CEA-4297-AEFC-6CF4877320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canal+</a:t>
            </a:r>
          </a:p>
        </p:txBody>
      </p:sp>
    </p:spTree>
    <p:extLst>
      <p:ext uri="{BB962C8B-B14F-4D97-AF65-F5344CB8AC3E}">
        <p14:creationId xmlns:p14="http://schemas.microsoft.com/office/powerpoint/2010/main" val="368518573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29" name="Image 1" descr="003-Mauvaises réponse D.jpg">
            <a:extLst>
              <a:ext uri="{FF2B5EF4-FFF2-40B4-BE49-F238E27FC236}">
                <a16:creationId xmlns:a16="http://schemas.microsoft.com/office/drawing/2014/main" id="{6C27C764-41D3-4D59-87CD-E8242AE7C7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C419542-642F-48FD-8192-8C4F00E095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30743" y="1784055"/>
            <a:ext cx="1552714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7FDB7C55-BF49-4377-A44A-C8200CFE0DF3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76132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26492443-5A25-4A27-82F4-CCCC1DB3EF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33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652669CE-2C1B-4401-8E07-EDFF54A85B5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34" name="Image 15" descr="Echelle SANS Boutons.jpg">
            <a:extLst>
              <a:ext uri="{FF2B5EF4-FFF2-40B4-BE49-F238E27FC236}">
                <a16:creationId xmlns:a16="http://schemas.microsoft.com/office/drawing/2014/main" id="{85EC5F3D-F35B-4BC3-B4C3-30F94FB2645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35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91176B3B-69A2-4005-8ED6-A57C16D3566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136" name="Image 13" descr="Clock2.gif">
            <a:extLst>
              <a:ext uri="{FF2B5EF4-FFF2-40B4-BE49-F238E27FC236}">
                <a16:creationId xmlns:a16="http://schemas.microsoft.com/office/drawing/2014/main" id="{348388CA-4533-4D82-850C-8801763A189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6137" name="ZoneTexte 11">
            <a:extLst>
              <a:ext uri="{FF2B5EF4-FFF2-40B4-BE49-F238E27FC236}">
                <a16:creationId xmlns:a16="http://schemas.microsoft.com/office/drawing/2014/main" id="{C711C79A-FCA9-41D4-96D2-1223EC692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 comprend le bundle 100% sport?</a:t>
            </a:r>
          </a:p>
        </p:txBody>
      </p:sp>
      <p:sp>
        <p:nvSpPr>
          <p:cNvPr id="176138" name="ZoneTexte 12">
            <a:extLst>
              <a:ext uri="{FF2B5EF4-FFF2-40B4-BE49-F238E27FC236}">
                <a16:creationId xmlns:a16="http://schemas.microsoft.com/office/drawing/2014/main" id="{31538417-1A40-46AA-B689-1C372F3A7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30718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ES1 Bein canal+</a:t>
            </a:r>
          </a:p>
          <a:p>
            <a:pPr lvl="0"/>
            <a:endParaRPr lang="fr-FR" altLang="fr-FR" dirty="0">
              <a:solidFill>
                <a:prstClr val="white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76139" name="ZoneTexte 13">
            <a:extLst>
              <a:ext uri="{FF2B5EF4-FFF2-40B4-BE49-F238E27FC236}">
                <a16:creationId xmlns:a16="http://schemas.microsoft.com/office/drawing/2014/main" id="{028979D5-733A-4504-BA63-662C68409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bein canal+</a:t>
            </a:r>
          </a:p>
        </p:txBody>
      </p:sp>
      <p:sp>
        <p:nvSpPr>
          <p:cNvPr id="176140" name="ZoneTexte 14">
            <a:extLst>
              <a:ext uri="{FF2B5EF4-FFF2-40B4-BE49-F238E27FC236}">
                <a16:creationId xmlns:a16="http://schemas.microsoft.com/office/drawing/2014/main" id="{E6E70C25-0209-4E00-8BCC-B31A1B310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bein</a:t>
            </a:r>
          </a:p>
        </p:txBody>
      </p:sp>
      <p:sp>
        <p:nvSpPr>
          <p:cNvPr id="176141" name="ZoneTexte 15">
            <a:extLst>
              <a:ext uri="{FF2B5EF4-FFF2-40B4-BE49-F238E27FC236}">
                <a16:creationId xmlns:a16="http://schemas.microsoft.com/office/drawing/2014/main" id="{280A98DF-9DF2-4DFB-8DAB-524FC658A5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canal+</a:t>
            </a:r>
          </a:p>
          <a:p>
            <a:pPr lvl="0"/>
            <a:endParaRPr lang="fr-FR" altLang="fr-FR" dirty="0">
              <a:solidFill>
                <a:prstClr val="white"/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299669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882438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5" name="Image 1" descr="001b.jpg">
            <a:extLst>
              <a:ext uri="{FF2B5EF4-FFF2-40B4-BE49-F238E27FC236}">
                <a16:creationId xmlns:a16="http://schemas.microsoft.com/office/drawing/2014/main" id="{D171614E-0D3D-46E9-A608-1802E7AADB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226" name="Image 2" descr="Echelle SANS Switch.jpg">
            <a:extLst>
              <a:ext uri="{FF2B5EF4-FFF2-40B4-BE49-F238E27FC236}">
                <a16:creationId xmlns:a16="http://schemas.microsoft.com/office/drawing/2014/main" id="{1AA3C74E-B5AB-422E-8447-375FCF8B39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227" name="Image 5" descr="QUESTIONS VIERGE1.jpg">
            <a:extLst>
              <a:ext uri="{FF2B5EF4-FFF2-40B4-BE49-F238E27FC236}">
                <a16:creationId xmlns:a16="http://schemas.microsoft.com/office/drawing/2014/main" id="{A4E31C2F-5453-4F9E-98F5-98ED8895DE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228" name="Image 4">
            <a:extLst>
              <a:ext uri="{FF2B5EF4-FFF2-40B4-BE49-F238E27FC236}">
                <a16:creationId xmlns:a16="http://schemas.microsoft.com/office/drawing/2014/main" id="{3410D4CE-CD2D-47AA-AA6C-71BD2B3DD0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19871" y="1915524"/>
            <a:ext cx="1663544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A142345D-31FE-4344-9EB5-70B68C660A6A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5CBC3F28-3CCE-4A2D-AD68-319D77065E1F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4F4D5338-769B-4714-8CAD-E67E90A8AEEF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36E5363C-2DBB-47A6-A05C-E8F582067742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5360"/>
              <a:gd name="adj2" fmla="val 7344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300.000 €</a:t>
            </a:r>
          </a:p>
        </p:txBody>
      </p:sp>
      <p:sp>
        <p:nvSpPr>
          <p:cNvPr id="180233" name="ZoneTexte 11">
            <a:extLst>
              <a:ext uri="{FF2B5EF4-FFF2-40B4-BE49-F238E27FC236}">
                <a16:creationId xmlns:a16="http://schemas.microsoft.com/office/drawing/2014/main" id="{A8808892-82DB-4906-B8F2-02D4494D5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le prix de l’offre Canal+ ?</a:t>
            </a:r>
          </a:p>
        </p:txBody>
      </p:sp>
      <p:sp>
        <p:nvSpPr>
          <p:cNvPr id="180234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CBB39F8A-767B-4750-BFF3-CDA5572C37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24 mois</a:t>
            </a:r>
          </a:p>
        </p:txBody>
      </p:sp>
      <p:sp>
        <p:nvSpPr>
          <p:cNvPr id="180235" name="ZoneTexte 13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52F4AD60-073F-49DD-9C11-5C39B0FF6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12 mois</a:t>
            </a:r>
          </a:p>
        </p:txBody>
      </p:sp>
      <p:sp>
        <p:nvSpPr>
          <p:cNvPr id="180236" name="ZoneTexte 14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A82D0A65-C35D-4D70-9663-9CEA921BA2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12 mois</a:t>
            </a:r>
          </a:p>
        </p:txBody>
      </p:sp>
      <p:sp>
        <p:nvSpPr>
          <p:cNvPr id="180237" name="ZoneTexte 15">
            <a:hlinkClick r:id="rId11" action="ppaction://hlinksldjump" highlightClick="1"/>
            <a:extLst>
              <a:ext uri="{FF2B5EF4-FFF2-40B4-BE49-F238E27FC236}">
                <a16:creationId xmlns:a16="http://schemas.microsoft.com/office/drawing/2014/main" id="{F662A935-876E-415F-B31F-88FB58BB34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24 mois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850D395F-9482-4BF7-B42C-26ED665ED24E}"/>
              </a:ext>
            </a:extLst>
          </p:cNvPr>
          <p:cNvSpPr/>
          <p:nvPr/>
        </p:nvSpPr>
        <p:spPr>
          <a:xfrm>
            <a:off x="7143750" y="1071565"/>
            <a:ext cx="928688" cy="619125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80239" name="Image 19" descr="50-50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BEC87B02-D298-4EAF-96EE-3E577223A67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240" name="Image 21" descr="Public.png">
            <a:hlinkClick r:id="rId14" action="ppaction://hlinksldjump" highlightClick="1"/>
            <a:extLst>
              <a:ext uri="{FF2B5EF4-FFF2-40B4-BE49-F238E27FC236}">
                <a16:creationId xmlns:a16="http://schemas.microsoft.com/office/drawing/2014/main" id="{87D50FA8-E234-4748-AF1A-D501358411E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241" name="Image 22" descr="Tél Ami.png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DB2B87E4-0EB8-4BD0-9275-099A9846D4B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242" name="Image 23" descr="Echelle SANS Boutons.jpg">
            <a:extLst>
              <a:ext uri="{FF2B5EF4-FFF2-40B4-BE49-F238E27FC236}">
                <a16:creationId xmlns:a16="http://schemas.microsoft.com/office/drawing/2014/main" id="{7C0BCFE2-5E13-48A4-A950-66B4A0F83DB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243" name="Image 24" descr="Partir.png">
            <a:hlinkClick r:id="rId19" action="ppaction://hlinksldjump" highlightClick="1"/>
            <a:extLst>
              <a:ext uri="{FF2B5EF4-FFF2-40B4-BE49-F238E27FC236}">
                <a16:creationId xmlns:a16="http://schemas.microsoft.com/office/drawing/2014/main" id="{0256BFAD-4968-4967-8245-0A95F9E1C3B5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244" name="Image 20" descr="Clock2.gif">
            <a:extLst>
              <a:ext uri="{FF2B5EF4-FFF2-40B4-BE49-F238E27FC236}">
                <a16:creationId xmlns:a16="http://schemas.microsoft.com/office/drawing/2014/main" id="{FC00DE4C-088B-4A3E-A76F-431A9D1BA25B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5808691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3" name="Image 1" descr="003-Mauvaises réponse A.jpg">
            <a:extLst>
              <a:ext uri="{FF2B5EF4-FFF2-40B4-BE49-F238E27FC236}">
                <a16:creationId xmlns:a16="http://schemas.microsoft.com/office/drawing/2014/main" id="{D5A8FE31-8CD4-444B-96E2-C5090969E1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2274" name="Image 2">
            <a:extLst>
              <a:ext uri="{FF2B5EF4-FFF2-40B4-BE49-F238E27FC236}">
                <a16:creationId xmlns:a16="http://schemas.microsoft.com/office/drawing/2014/main" id="{76513275-B931-4D15-A67D-6D534754BA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2529" y="1915524"/>
            <a:ext cx="1663544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603A42E9-42C5-444F-B536-42BBFEF3192C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04060C73-76D1-474B-B0FE-2E66F88C8D31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17EB2799-58A8-458B-9B8B-6AE84AE354DA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82278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10592CAC-F0FD-4DE5-8F0C-04F2C67D87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2279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E7EA76A2-4B7A-4B36-86FC-4EFD2E6666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2280" name="Image 17" descr="Echelle SANS Boutons.jpg">
            <a:extLst>
              <a:ext uri="{FF2B5EF4-FFF2-40B4-BE49-F238E27FC236}">
                <a16:creationId xmlns:a16="http://schemas.microsoft.com/office/drawing/2014/main" id="{3DEB9044-AD34-44A6-B584-537959E8148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2281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2E787F51-45EC-4E7C-9EF8-BAD8535C74F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2282" name="Image 15" descr="Clock2.gif">
            <a:extLst>
              <a:ext uri="{FF2B5EF4-FFF2-40B4-BE49-F238E27FC236}">
                <a16:creationId xmlns:a16="http://schemas.microsoft.com/office/drawing/2014/main" id="{EAF8C1E7-8FA4-41D5-B889-49424539246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2283" name="ZoneTexte 11">
            <a:extLst>
              <a:ext uri="{FF2B5EF4-FFF2-40B4-BE49-F238E27FC236}">
                <a16:creationId xmlns:a16="http://schemas.microsoft.com/office/drawing/2014/main" id="{381C23B1-837A-4398-909F-5E5C001613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le prix de l’offre Canal+ ?</a:t>
            </a:r>
          </a:p>
        </p:txBody>
      </p:sp>
      <p:sp>
        <p:nvSpPr>
          <p:cNvPr id="182284" name="ZoneTexte 12">
            <a:extLst>
              <a:ext uri="{FF2B5EF4-FFF2-40B4-BE49-F238E27FC236}">
                <a16:creationId xmlns:a16="http://schemas.microsoft.com/office/drawing/2014/main" id="{DCC7CBD3-B6C9-48F1-BE8E-5269B09F1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24 mois</a:t>
            </a:r>
          </a:p>
        </p:txBody>
      </p:sp>
      <p:sp>
        <p:nvSpPr>
          <p:cNvPr id="182285" name="ZoneTexte 13">
            <a:extLst>
              <a:ext uri="{FF2B5EF4-FFF2-40B4-BE49-F238E27FC236}">
                <a16:creationId xmlns:a16="http://schemas.microsoft.com/office/drawing/2014/main" id="{BE51144E-787A-4300-A3AA-009E67A0AA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12 mois</a:t>
            </a:r>
          </a:p>
        </p:txBody>
      </p:sp>
      <p:sp>
        <p:nvSpPr>
          <p:cNvPr id="182286" name="ZoneTexte 14">
            <a:extLst>
              <a:ext uri="{FF2B5EF4-FFF2-40B4-BE49-F238E27FC236}">
                <a16:creationId xmlns:a16="http://schemas.microsoft.com/office/drawing/2014/main" id="{8C361B39-2917-48BF-891D-DAE16A9B3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12 mois</a:t>
            </a:r>
          </a:p>
        </p:txBody>
      </p:sp>
      <p:sp>
        <p:nvSpPr>
          <p:cNvPr id="182287" name="ZoneTexte 15">
            <a:extLst>
              <a:ext uri="{FF2B5EF4-FFF2-40B4-BE49-F238E27FC236}">
                <a16:creationId xmlns:a16="http://schemas.microsoft.com/office/drawing/2014/main" id="{72395C74-86C6-4DD9-8163-40F9885CA1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24 mois</a:t>
            </a:r>
          </a:p>
        </p:txBody>
      </p:sp>
    </p:spTree>
    <p:extLst>
      <p:ext uri="{BB962C8B-B14F-4D97-AF65-F5344CB8AC3E}">
        <p14:creationId xmlns:p14="http://schemas.microsoft.com/office/powerpoint/2010/main" val="418883780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21" name="Image 1" descr="003-Mauvaises réponse B.jpg">
            <a:extLst>
              <a:ext uri="{FF2B5EF4-FFF2-40B4-BE49-F238E27FC236}">
                <a16:creationId xmlns:a16="http://schemas.microsoft.com/office/drawing/2014/main" id="{3B1A20F1-608F-4E50-833B-6488551CC4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A6A571D-7147-40B0-859F-5F63144D8A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65830" y="1897563"/>
            <a:ext cx="1663544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FD90D9EF-5439-49F0-988B-F06F0EC59E76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84324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E068EFC-04FF-4669-BB48-E5FC24214B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25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220D3FB-31C9-4898-924E-D7CA65DB91D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26" name="Image 15" descr="Echelle SANS Boutons.jpg">
            <a:extLst>
              <a:ext uri="{FF2B5EF4-FFF2-40B4-BE49-F238E27FC236}">
                <a16:creationId xmlns:a16="http://schemas.microsoft.com/office/drawing/2014/main" id="{88331B28-885A-4681-ACF2-D3DF6A246A6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27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1E445C9C-6F68-4466-BDAE-E48D1A80269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28" name="Image 13" descr="Clock2.gif">
            <a:extLst>
              <a:ext uri="{FF2B5EF4-FFF2-40B4-BE49-F238E27FC236}">
                <a16:creationId xmlns:a16="http://schemas.microsoft.com/office/drawing/2014/main" id="{79E3C261-076B-4593-9FA3-AC27D0750D7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29" name="ZoneTexte 11">
            <a:extLst>
              <a:ext uri="{FF2B5EF4-FFF2-40B4-BE49-F238E27FC236}">
                <a16:creationId xmlns:a16="http://schemas.microsoft.com/office/drawing/2014/main" id="{FF229D94-A2BD-4AC7-9252-47A040A6F1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le prix de l’offre Canal+ ?</a:t>
            </a:r>
          </a:p>
        </p:txBody>
      </p:sp>
      <p:sp>
        <p:nvSpPr>
          <p:cNvPr id="184330" name="ZoneTexte 12">
            <a:extLst>
              <a:ext uri="{FF2B5EF4-FFF2-40B4-BE49-F238E27FC236}">
                <a16:creationId xmlns:a16="http://schemas.microsoft.com/office/drawing/2014/main" id="{BD6EB0DE-22FD-45C8-8893-B5D11F565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24 mois</a:t>
            </a:r>
          </a:p>
        </p:txBody>
      </p:sp>
      <p:sp>
        <p:nvSpPr>
          <p:cNvPr id="184331" name="ZoneTexte 13">
            <a:extLst>
              <a:ext uri="{FF2B5EF4-FFF2-40B4-BE49-F238E27FC236}">
                <a16:creationId xmlns:a16="http://schemas.microsoft.com/office/drawing/2014/main" id="{154B82E8-CB3B-4F0D-B389-6657F581E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12 mois</a:t>
            </a:r>
          </a:p>
        </p:txBody>
      </p:sp>
      <p:sp>
        <p:nvSpPr>
          <p:cNvPr id="184332" name="ZoneTexte 14">
            <a:extLst>
              <a:ext uri="{FF2B5EF4-FFF2-40B4-BE49-F238E27FC236}">
                <a16:creationId xmlns:a16="http://schemas.microsoft.com/office/drawing/2014/main" id="{BB25ADBF-0B30-449F-87A1-7D4D120E3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12 mois</a:t>
            </a:r>
          </a:p>
        </p:txBody>
      </p:sp>
      <p:sp>
        <p:nvSpPr>
          <p:cNvPr id="184333" name="ZoneTexte 15">
            <a:extLst>
              <a:ext uri="{FF2B5EF4-FFF2-40B4-BE49-F238E27FC236}">
                <a16:creationId xmlns:a16="http://schemas.microsoft.com/office/drawing/2014/main" id="{D6F3F15F-56DD-4C70-A5A4-F490A91CC2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24 mois</a:t>
            </a:r>
          </a:p>
        </p:txBody>
      </p:sp>
    </p:spTree>
    <p:extLst>
      <p:ext uri="{BB962C8B-B14F-4D97-AF65-F5344CB8AC3E}">
        <p14:creationId xmlns:p14="http://schemas.microsoft.com/office/powerpoint/2010/main" val="300456793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69" name="Image 1" descr="003-Mauvaises réponse C.jpg">
            <a:extLst>
              <a:ext uri="{FF2B5EF4-FFF2-40B4-BE49-F238E27FC236}">
                <a16:creationId xmlns:a16="http://schemas.microsoft.com/office/drawing/2014/main" id="{F40EC21E-1940-4F63-8F67-98BF6102EE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EA197AB-1B5B-40A1-AFD3-A5FB94DE75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7331" y="1903915"/>
            <a:ext cx="1663544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42340699-1FE5-4F87-8D81-256E1AE5FC48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86372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EEA44ECB-ABA1-4C27-A057-A689BE5947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6373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00DAEA63-854F-4DFF-8EE3-557EE3B6B0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6374" name="Image 15" descr="Echelle SANS Boutons.jpg">
            <a:extLst>
              <a:ext uri="{FF2B5EF4-FFF2-40B4-BE49-F238E27FC236}">
                <a16:creationId xmlns:a16="http://schemas.microsoft.com/office/drawing/2014/main" id="{87219AD4-96EC-4331-87EC-75544EB21E9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6375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42C022CC-1304-4888-A5D9-842FF0DE0BE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6376" name="Image 13" descr="Clock2.gif">
            <a:extLst>
              <a:ext uri="{FF2B5EF4-FFF2-40B4-BE49-F238E27FC236}">
                <a16:creationId xmlns:a16="http://schemas.microsoft.com/office/drawing/2014/main" id="{BF819D66-BA8F-4401-8906-CF83FABA8A0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6377" name="ZoneTexte 11">
            <a:extLst>
              <a:ext uri="{FF2B5EF4-FFF2-40B4-BE49-F238E27FC236}">
                <a16:creationId xmlns:a16="http://schemas.microsoft.com/office/drawing/2014/main" id="{AE44BBDD-E48E-4CFA-86DA-715DFBF1FE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le prix de l’offre Canal+ ?</a:t>
            </a:r>
          </a:p>
        </p:txBody>
      </p:sp>
      <p:sp>
        <p:nvSpPr>
          <p:cNvPr id="186378" name="ZoneTexte 12">
            <a:extLst>
              <a:ext uri="{FF2B5EF4-FFF2-40B4-BE49-F238E27FC236}">
                <a16:creationId xmlns:a16="http://schemas.microsoft.com/office/drawing/2014/main" id="{0C016BE4-06B9-482D-806B-C0CF31EFB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24 mois</a:t>
            </a:r>
          </a:p>
        </p:txBody>
      </p:sp>
      <p:sp>
        <p:nvSpPr>
          <p:cNvPr id="186379" name="ZoneTexte 13">
            <a:extLst>
              <a:ext uri="{FF2B5EF4-FFF2-40B4-BE49-F238E27FC236}">
                <a16:creationId xmlns:a16="http://schemas.microsoft.com/office/drawing/2014/main" id="{0F66278B-91A5-4E51-B814-1758B7BD61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12 mois</a:t>
            </a:r>
          </a:p>
        </p:txBody>
      </p:sp>
      <p:sp>
        <p:nvSpPr>
          <p:cNvPr id="186380" name="ZoneTexte 14">
            <a:extLst>
              <a:ext uri="{FF2B5EF4-FFF2-40B4-BE49-F238E27FC236}">
                <a16:creationId xmlns:a16="http://schemas.microsoft.com/office/drawing/2014/main" id="{38B5F923-0CFF-4F4B-98F5-FCD422107A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12 mois</a:t>
            </a:r>
          </a:p>
        </p:txBody>
      </p:sp>
      <p:sp>
        <p:nvSpPr>
          <p:cNvPr id="186381" name="ZoneTexte 15">
            <a:extLst>
              <a:ext uri="{FF2B5EF4-FFF2-40B4-BE49-F238E27FC236}">
                <a16:creationId xmlns:a16="http://schemas.microsoft.com/office/drawing/2014/main" id="{3AF8CB20-38B0-468F-AD19-FBB01D5923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24 mois</a:t>
            </a:r>
          </a:p>
        </p:txBody>
      </p:sp>
    </p:spTree>
    <p:extLst>
      <p:ext uri="{BB962C8B-B14F-4D97-AF65-F5344CB8AC3E}">
        <p14:creationId xmlns:p14="http://schemas.microsoft.com/office/powerpoint/2010/main" val="199823909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7" name="Image 1" descr="003-Mauvaises réponse D.jpg">
            <a:extLst>
              <a:ext uri="{FF2B5EF4-FFF2-40B4-BE49-F238E27FC236}">
                <a16:creationId xmlns:a16="http://schemas.microsoft.com/office/drawing/2014/main" id="{37B6FB35-983D-4D3A-965C-46E41ADA6C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E86E8BE8-11F5-4271-B010-8B3487CD4E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3162" y="1897563"/>
            <a:ext cx="1663544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E9CF9D37-FACC-4C47-8082-316A6204D0E0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88420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247CAA22-F3A5-4C9A-95BF-26BE6B7BCA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1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47B60285-D844-4CB1-B192-16E5BB2C94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2" name="Image 15" descr="Echelle SANS Boutons.jpg">
            <a:extLst>
              <a:ext uri="{FF2B5EF4-FFF2-40B4-BE49-F238E27FC236}">
                <a16:creationId xmlns:a16="http://schemas.microsoft.com/office/drawing/2014/main" id="{8A42EA4D-44DE-4FBC-AB70-3FBE0031E2E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3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219A9605-DA3B-4DF2-AA11-D4FA43CAAC8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4" name="Image 13" descr="Clock2.gif">
            <a:extLst>
              <a:ext uri="{FF2B5EF4-FFF2-40B4-BE49-F238E27FC236}">
                <a16:creationId xmlns:a16="http://schemas.microsoft.com/office/drawing/2014/main" id="{C485F893-954D-456F-8734-085DCF6B0EF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8425" name="ZoneTexte 11">
            <a:extLst>
              <a:ext uri="{FF2B5EF4-FFF2-40B4-BE49-F238E27FC236}">
                <a16:creationId xmlns:a16="http://schemas.microsoft.com/office/drawing/2014/main" id="{75C4565B-712B-49A1-8AD3-F542D8F302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le prix de l’offre Canal+ ?</a:t>
            </a:r>
          </a:p>
        </p:txBody>
      </p:sp>
      <p:sp>
        <p:nvSpPr>
          <p:cNvPr id="188426" name="ZoneTexte 12">
            <a:extLst>
              <a:ext uri="{FF2B5EF4-FFF2-40B4-BE49-F238E27FC236}">
                <a16:creationId xmlns:a16="http://schemas.microsoft.com/office/drawing/2014/main" id="{32294B66-7301-432C-973E-46F92F246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24 mois</a:t>
            </a:r>
          </a:p>
        </p:txBody>
      </p:sp>
      <p:sp>
        <p:nvSpPr>
          <p:cNvPr id="188427" name="ZoneTexte 13">
            <a:extLst>
              <a:ext uri="{FF2B5EF4-FFF2-40B4-BE49-F238E27FC236}">
                <a16:creationId xmlns:a16="http://schemas.microsoft.com/office/drawing/2014/main" id="{5D901374-344B-4F78-B100-63BA28B80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12 mois</a:t>
            </a:r>
          </a:p>
        </p:txBody>
      </p:sp>
      <p:sp>
        <p:nvSpPr>
          <p:cNvPr id="188428" name="ZoneTexte 14">
            <a:extLst>
              <a:ext uri="{FF2B5EF4-FFF2-40B4-BE49-F238E27FC236}">
                <a16:creationId xmlns:a16="http://schemas.microsoft.com/office/drawing/2014/main" id="{49DD197D-3C84-45E7-B63D-E385945C79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12 mois</a:t>
            </a:r>
          </a:p>
        </p:txBody>
      </p:sp>
      <p:sp>
        <p:nvSpPr>
          <p:cNvPr id="188429" name="ZoneTexte 15">
            <a:extLst>
              <a:ext uri="{FF2B5EF4-FFF2-40B4-BE49-F238E27FC236}">
                <a16:creationId xmlns:a16="http://schemas.microsoft.com/office/drawing/2014/main" id="{7DBE9E92-AE6E-46E3-96AE-D6B36A9BE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24 mois</a:t>
            </a:r>
          </a:p>
        </p:txBody>
      </p:sp>
    </p:spTree>
    <p:extLst>
      <p:ext uri="{BB962C8B-B14F-4D97-AF65-F5344CB8AC3E}">
        <p14:creationId xmlns:p14="http://schemas.microsoft.com/office/powerpoint/2010/main" val="228415588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868614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3" name="Image 1" descr="001b.jpg">
            <a:extLst>
              <a:ext uri="{FF2B5EF4-FFF2-40B4-BE49-F238E27FC236}">
                <a16:creationId xmlns:a16="http://schemas.microsoft.com/office/drawing/2014/main" id="{9F6D5AA0-D7B9-4301-B7AC-E7D52783C2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2514" name="Image 2" descr="Echelle SANS Switch.jpg">
            <a:extLst>
              <a:ext uri="{FF2B5EF4-FFF2-40B4-BE49-F238E27FC236}">
                <a16:creationId xmlns:a16="http://schemas.microsoft.com/office/drawing/2014/main" id="{6D2E4E74-6BE6-4A0A-B791-2941EDBAEC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2515" name="Image 5" descr="QUESTIONS VIERGE1.jpg">
            <a:extLst>
              <a:ext uri="{FF2B5EF4-FFF2-40B4-BE49-F238E27FC236}">
                <a16:creationId xmlns:a16="http://schemas.microsoft.com/office/drawing/2014/main" id="{534CDE66-FDA6-44E4-A7A7-8C4D29E19C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2516" name="Image 4">
            <a:extLst>
              <a:ext uri="{FF2B5EF4-FFF2-40B4-BE49-F238E27FC236}">
                <a16:creationId xmlns:a16="http://schemas.microsoft.com/office/drawing/2014/main" id="{4DE258E9-62B0-48C6-BCBD-6C3D717246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>
            <a:extLst>
              <a:ext uri="{FF2B5EF4-FFF2-40B4-BE49-F238E27FC236}">
                <a16:creationId xmlns:a16="http://schemas.microsoft.com/office/drawing/2014/main" id="{03990544-6613-4F54-82F4-6881D7531EEF}"/>
              </a:ext>
            </a:extLst>
          </p:cNvPr>
          <p:cNvSpPr/>
          <p:nvPr/>
        </p:nvSpPr>
        <p:spPr>
          <a:xfrm>
            <a:off x="1000125" y="107156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64B04CB0-F562-4F68-8A1C-9251C4E8C4BB}"/>
              </a:ext>
            </a:extLst>
          </p:cNvPr>
          <p:cNvSpPr/>
          <p:nvPr/>
        </p:nvSpPr>
        <p:spPr>
          <a:xfrm>
            <a:off x="1000125" y="1928813"/>
            <a:ext cx="928688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F689FA6E-7BEF-4B63-8759-3E55A67C2E10}"/>
              </a:ext>
            </a:extLst>
          </p:cNvPr>
          <p:cNvSpPr/>
          <p:nvPr/>
        </p:nvSpPr>
        <p:spPr>
          <a:xfrm>
            <a:off x="928688" y="2714625"/>
            <a:ext cx="1071562" cy="5715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28AD51FE-2631-40D9-A58A-F6516988D7D2}"/>
              </a:ext>
            </a:extLst>
          </p:cNvPr>
          <p:cNvSpPr/>
          <p:nvPr/>
        </p:nvSpPr>
        <p:spPr>
          <a:xfrm>
            <a:off x="2714627" y="1143002"/>
            <a:ext cx="2214563" cy="1357313"/>
          </a:xfrm>
          <a:prstGeom prst="wedgeRoundRectCallout">
            <a:avLst>
              <a:gd name="adj1" fmla="val 65360"/>
              <a:gd name="adj2" fmla="val 7344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la dernière</a:t>
            </a:r>
          </a:p>
          <a:p>
            <a:pPr algn="ctr">
              <a:defRPr/>
            </a:pPr>
            <a:r>
              <a:rPr lang="fr-FR" dirty="0"/>
              <a:t>question pour</a:t>
            </a:r>
          </a:p>
          <a:p>
            <a:pPr algn="ctr">
              <a:defRPr/>
            </a:pPr>
            <a:r>
              <a:rPr lang="fr-FR" dirty="0"/>
              <a:t>le Million d’euros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5612D023-7300-4BCF-A316-1FC7F4C9E5B0}"/>
              </a:ext>
            </a:extLst>
          </p:cNvPr>
          <p:cNvSpPr/>
          <p:nvPr/>
        </p:nvSpPr>
        <p:spPr>
          <a:xfrm>
            <a:off x="7143750" y="1071565"/>
            <a:ext cx="928688" cy="619125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92527" name="Image 19" descr="50-50.png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CF19FA23-13D5-429F-A977-7635965C8D0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2528" name="Image 21" descr="Public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9F18D5BF-69F3-4875-BF77-4F9FA56E7BF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2529" name="Image 22" descr="Tél Ami.png">
            <a:hlinkClick r:id="rId12" action="ppaction://hlinksldjump" highlightClick="1"/>
            <a:extLst>
              <a:ext uri="{FF2B5EF4-FFF2-40B4-BE49-F238E27FC236}">
                <a16:creationId xmlns:a16="http://schemas.microsoft.com/office/drawing/2014/main" id="{D69BAC51-C365-41A6-A43C-C18867170E4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2530" name="Image 23" descr="Echelle SANS Boutons.jpg">
            <a:extLst>
              <a:ext uri="{FF2B5EF4-FFF2-40B4-BE49-F238E27FC236}">
                <a16:creationId xmlns:a16="http://schemas.microsoft.com/office/drawing/2014/main" id="{EBB8ECCE-61C2-4818-B761-21B07979391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2531" name="Image 24" descr="Partir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40EF2895-BEEB-40A3-854E-EF1BB12E146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2532" name="Image 20" descr="Clock2.gif">
            <a:extLst>
              <a:ext uri="{FF2B5EF4-FFF2-40B4-BE49-F238E27FC236}">
                <a16:creationId xmlns:a16="http://schemas.microsoft.com/office/drawing/2014/main" id="{1009C867-388E-496C-AF7C-0EFEAAB2047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6458416"/>
      </p:ext>
    </p:extLst>
  </p:cSld>
  <p:clrMapOvr>
    <a:masterClrMapping/>
  </p:clrMapOvr>
  <p:transition advClick="0">
    <p:sndAc>
      <p:stSnd loop="1">
        <p:snd r:embed="rId3" name="2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1" name="Image 1" descr="003-Mauvaises réponse A.jpg">
            <a:extLst>
              <a:ext uri="{FF2B5EF4-FFF2-40B4-BE49-F238E27FC236}">
                <a16:creationId xmlns:a16="http://schemas.microsoft.com/office/drawing/2014/main" id="{F65C14A6-C319-471B-89E8-7EC16E8EB6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62" name="Image 2">
            <a:extLst>
              <a:ext uri="{FF2B5EF4-FFF2-40B4-BE49-F238E27FC236}">
                <a16:creationId xmlns:a16="http://schemas.microsoft.com/office/drawing/2014/main" id="{A23E6CB6-39EA-4053-B91D-D9E597D375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E27C74AC-5981-4A63-A6C0-2DBC0EADE5ED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5447F25A-2185-4C96-9AC3-685FE46FF2A5}"/>
              </a:ext>
            </a:extLst>
          </p:cNvPr>
          <p:cNvSpPr/>
          <p:nvPr/>
        </p:nvSpPr>
        <p:spPr>
          <a:xfrm>
            <a:off x="2428877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A5373F87-23A1-42D4-9C69-404D15BC5C7B}"/>
              </a:ext>
            </a:extLst>
          </p:cNvPr>
          <p:cNvSpPr/>
          <p:nvPr/>
        </p:nvSpPr>
        <p:spPr>
          <a:xfrm>
            <a:off x="3714752" y="2857502"/>
            <a:ext cx="1000125" cy="500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194566" name="Image 22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2CD0A159-66C4-404A-82D2-F2DA7220D6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67" name="Image 23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FBA04D59-3DB7-4EB6-91B4-C3A70A410A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68" name="Image 17" descr="Echelle SANS Boutons.jpg">
            <a:extLst>
              <a:ext uri="{FF2B5EF4-FFF2-40B4-BE49-F238E27FC236}">
                <a16:creationId xmlns:a16="http://schemas.microsoft.com/office/drawing/2014/main" id="{7AC75083-805A-47C5-863C-E3C1253918C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69" name="Image 24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35E6850E-5E80-4AAE-A703-88E33E75C97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70" name="Image 15" descr="Clock2.gif">
            <a:extLst>
              <a:ext uri="{FF2B5EF4-FFF2-40B4-BE49-F238E27FC236}">
                <a16:creationId xmlns:a16="http://schemas.microsoft.com/office/drawing/2014/main" id="{9BD09EC1-8DA3-4D2E-A386-C1B128E0EFD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733884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09" name="Image 1" descr="003-Mauvaises réponse B.jpg">
            <a:extLst>
              <a:ext uri="{FF2B5EF4-FFF2-40B4-BE49-F238E27FC236}">
                <a16:creationId xmlns:a16="http://schemas.microsoft.com/office/drawing/2014/main" id="{50346D69-B9ED-40E3-8290-B7382520AA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E261251-5789-4D82-B4B7-DF25E9062F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CB4BFF49-3E2D-4D27-B398-C99D9FEFF1D8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96612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7F9959A8-2F06-4AC5-935B-4D9A4E8EB3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6613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89233FB4-C9FD-4F36-A9DA-82A5BBFF6D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6614" name="Image 15" descr="Echelle SANS Boutons.jpg">
            <a:extLst>
              <a:ext uri="{FF2B5EF4-FFF2-40B4-BE49-F238E27FC236}">
                <a16:creationId xmlns:a16="http://schemas.microsoft.com/office/drawing/2014/main" id="{F460828B-1802-44A0-8C77-8EE8E6ACF3E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6615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2B496E34-6F0B-4016-96C7-DE6D96CFA43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6616" name="Image 13" descr="Clock2.gif">
            <a:extLst>
              <a:ext uri="{FF2B5EF4-FFF2-40B4-BE49-F238E27FC236}">
                <a16:creationId xmlns:a16="http://schemas.microsoft.com/office/drawing/2014/main" id="{3D34659B-79D4-4652-AD4E-380D5AE91C7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036042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57" name="Image 1" descr="003-Mauvaises réponse C.jpg">
            <a:extLst>
              <a:ext uri="{FF2B5EF4-FFF2-40B4-BE49-F238E27FC236}">
                <a16:creationId xmlns:a16="http://schemas.microsoft.com/office/drawing/2014/main" id="{A96C29F6-AB6F-4150-9547-9F228C5C47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41E9EAC6-6EFA-409C-B67D-2714BAB002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130BDD29-66BF-496C-B6F8-F5B54D154321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198660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908B5851-3701-44E6-B50B-44A36B9AC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8661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C400D97C-CA42-416A-9949-DA978E1527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8662" name="Image 15" descr="Echelle SANS Boutons.jpg">
            <a:extLst>
              <a:ext uri="{FF2B5EF4-FFF2-40B4-BE49-F238E27FC236}">
                <a16:creationId xmlns:a16="http://schemas.microsoft.com/office/drawing/2014/main" id="{EC07093C-28D2-4C05-B14E-3F9D7DF8F3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8663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CE5BE239-D903-4718-80BD-3CB6A6C759B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8664" name="Image 13" descr="Clock2.gif">
            <a:extLst>
              <a:ext uri="{FF2B5EF4-FFF2-40B4-BE49-F238E27FC236}">
                <a16:creationId xmlns:a16="http://schemas.microsoft.com/office/drawing/2014/main" id="{680A6A5C-4D1F-4013-804B-EBE18CFC32F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99962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5" name="Image 1" descr="003-Mauvaises réponse D.jpg">
            <a:extLst>
              <a:ext uri="{FF2B5EF4-FFF2-40B4-BE49-F238E27FC236}">
                <a16:creationId xmlns:a16="http://schemas.microsoft.com/office/drawing/2014/main" id="{796533B4-BF80-4169-92D6-248ADFCED6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E8817F5-15F5-4054-8F15-49E2341557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à coins arrondis 8">
            <a:extLst>
              <a:ext uri="{FF2B5EF4-FFF2-40B4-BE49-F238E27FC236}">
                <a16:creationId xmlns:a16="http://schemas.microsoft.com/office/drawing/2014/main" id="{5D23CA1F-8897-4A1B-B062-89BE9D09A3DC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C’est votre dernier mot ?</a:t>
            </a:r>
          </a:p>
        </p:txBody>
      </p:sp>
      <p:pic>
        <p:nvPicPr>
          <p:cNvPr id="200708" name="Image 20" descr="NON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63D4C384-88B1-4539-8BB9-E6FF9E73E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285750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0709" name="Image 21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DC480A9-ED18-4CEB-94DA-9932823B54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92893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0710" name="Image 15" descr="Echelle SANS Boutons.jpg">
            <a:extLst>
              <a:ext uri="{FF2B5EF4-FFF2-40B4-BE49-F238E27FC236}">
                <a16:creationId xmlns:a16="http://schemas.microsoft.com/office/drawing/2014/main" id="{B1673649-1608-42A3-9E62-C863A63167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0711" name="Image 22" descr="Partir.png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CFD7305B-B007-452C-B739-A059598268F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0712" name="Image 13" descr="Clock2.gif">
            <a:extLst>
              <a:ext uri="{FF2B5EF4-FFF2-40B4-BE49-F238E27FC236}">
                <a16:creationId xmlns:a16="http://schemas.microsoft.com/office/drawing/2014/main" id="{C8958F0C-3BD9-4939-8857-EA3321C4D84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472656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753" name="Image 1" descr="001b.jpg">
            <a:extLst>
              <a:ext uri="{FF2B5EF4-FFF2-40B4-BE49-F238E27FC236}">
                <a16:creationId xmlns:a16="http://schemas.microsoft.com/office/drawing/2014/main" id="{5CB12B62-BD4D-4813-9BCC-6C54B35C1D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754" name="Image 2" descr="Echelle SANS Switch.jpg">
            <a:extLst>
              <a:ext uri="{FF2B5EF4-FFF2-40B4-BE49-F238E27FC236}">
                <a16:creationId xmlns:a16="http://schemas.microsoft.com/office/drawing/2014/main" id="{6066AF40-4F22-434A-899F-232D6947C9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755" name="Image 5" descr="QUESTIONS VIERGE1.jpg">
            <a:extLst>
              <a:ext uri="{FF2B5EF4-FFF2-40B4-BE49-F238E27FC236}">
                <a16:creationId xmlns:a16="http://schemas.microsoft.com/office/drawing/2014/main" id="{01F6A80E-96A1-4C3D-9C2C-7CA21D836C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756" name="Image 4">
            <a:extLst>
              <a:ext uri="{FF2B5EF4-FFF2-40B4-BE49-F238E27FC236}">
                <a16:creationId xmlns:a16="http://schemas.microsoft.com/office/drawing/2014/main" id="{C4C66013-14B7-4519-9CB0-6CCDD7F0B0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128E461E-2E09-42CE-A7CC-B0640FC97649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02758" name="Image 15" descr="50-50.png">
            <a:extLst>
              <a:ext uri="{FF2B5EF4-FFF2-40B4-BE49-F238E27FC236}">
                <a16:creationId xmlns:a16="http://schemas.microsoft.com/office/drawing/2014/main" id="{892DC3AF-B848-46A6-A312-7B7DAE52CA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759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EB7C9840-63AD-4514-AABF-17B62B5E2D3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760" name="Image 17" descr="Public.png">
            <a:extLst>
              <a:ext uri="{FF2B5EF4-FFF2-40B4-BE49-F238E27FC236}">
                <a16:creationId xmlns:a16="http://schemas.microsoft.com/office/drawing/2014/main" id="{D66399B9-D7AB-467F-B94F-93B33EB2176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761" name="Image 18" descr="Tél Ami.png">
            <a:extLst>
              <a:ext uri="{FF2B5EF4-FFF2-40B4-BE49-F238E27FC236}">
                <a16:creationId xmlns:a16="http://schemas.microsoft.com/office/drawing/2014/main" id="{1229B3D7-7EA9-4136-A9F7-2C360948871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762" name="Image 20" descr="Echelle SANS Boutons.jpg">
            <a:extLst>
              <a:ext uri="{FF2B5EF4-FFF2-40B4-BE49-F238E27FC236}">
                <a16:creationId xmlns:a16="http://schemas.microsoft.com/office/drawing/2014/main" id="{8E3A957B-1D13-4992-BB6F-5A803ED0E0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A50E23BB-F899-492D-BA48-E28D0768A6B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764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48BCF93A-4FFF-4944-BAB1-E2B4592EF90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7D653DD8-8D0A-4D03-B3A0-A1135A8B1D8B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02766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D8130404-75C3-442D-861B-AB0C76AC78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2767" name="ZoneTexte 11">
            <a:extLst>
              <a:ext uri="{FF2B5EF4-FFF2-40B4-BE49-F238E27FC236}">
                <a16:creationId xmlns:a16="http://schemas.microsoft.com/office/drawing/2014/main" id="{076723D0-E478-48BE-B957-135698B19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Un client parc ayant souscrit à SFR SPORT aura accès à :  </a:t>
            </a:r>
          </a:p>
        </p:txBody>
      </p:sp>
      <p:sp>
        <p:nvSpPr>
          <p:cNvPr id="202768" name="ZoneTexte 12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89A9E9CB-8C3F-4465-915C-25F3DBAA6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ACCESS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202769" name="ZoneTexte 15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37B6D35B-43E3-4195-B269-22B43A37C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prstClr val="white"/>
                </a:solidFill>
                <a:latin typeface="Calibri" panose="020F0502020204030204"/>
              </a:rPr>
              <a:t>RMC SPORT ACCESS + RMC SPORT LIVE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pic>
        <p:nvPicPr>
          <p:cNvPr id="202770" name="Image 18" descr="Clock2.gif">
            <a:extLst>
              <a:ext uri="{FF2B5EF4-FFF2-40B4-BE49-F238E27FC236}">
                <a16:creationId xmlns:a16="http://schemas.microsoft.com/office/drawing/2014/main" id="{DD3B36A2-3F66-4045-A0ED-B584159308B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054101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01" name="Image 1" descr="005-Coup de fil à un Ami.jpg">
            <a:extLst>
              <a:ext uri="{FF2B5EF4-FFF2-40B4-BE49-F238E27FC236}">
                <a16:creationId xmlns:a16="http://schemas.microsoft.com/office/drawing/2014/main" id="{8B2459CB-62CC-42D3-B487-CE2D9AA2A2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02" name="Image 7" descr="Echelle SANS Boutons.jpg">
            <a:extLst>
              <a:ext uri="{FF2B5EF4-FFF2-40B4-BE49-F238E27FC236}">
                <a16:creationId xmlns:a16="http://schemas.microsoft.com/office/drawing/2014/main" id="{945C3464-BB9B-45E1-AC41-80FC626897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03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476632EB-8792-46C2-9986-AF36F68294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04" name="ZoneTexte 9">
            <a:extLst>
              <a:ext uri="{FF2B5EF4-FFF2-40B4-BE49-F238E27FC236}">
                <a16:creationId xmlns:a16="http://schemas.microsoft.com/office/drawing/2014/main" id="{C21C4C76-CA27-4224-B7E4-A2BA9973E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67CD017-E864-4100-BBFF-99762CA95EEE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04811" name="Image 11" descr="Clock2.gif">
            <a:extLst>
              <a:ext uri="{FF2B5EF4-FFF2-40B4-BE49-F238E27FC236}">
                <a16:creationId xmlns:a16="http://schemas.microsoft.com/office/drawing/2014/main" id="{97A7BA47-E14A-42B7-BB0D-01624A754F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12" name="Image 12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1312E9D7-0F84-452F-ADE0-C47C793205D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Flèche droite 13">
            <a:extLst>
              <a:ext uri="{FF2B5EF4-FFF2-40B4-BE49-F238E27FC236}">
                <a16:creationId xmlns:a16="http://schemas.microsoft.com/office/drawing/2014/main" id="{360A04D9-1848-4C9B-A552-47C87E6BC0EF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99686733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49" name="Image 1" descr="005-Avis du Public.jpg">
            <a:extLst>
              <a:ext uri="{FF2B5EF4-FFF2-40B4-BE49-F238E27FC236}">
                <a16:creationId xmlns:a16="http://schemas.microsoft.com/office/drawing/2014/main" id="{9744006E-C1C5-4213-8503-E4663B42B3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E19E30F-669A-4AD1-9200-F6DD3D1E0B99}"/>
              </a:ext>
            </a:extLst>
          </p:cNvPr>
          <p:cNvSpPr/>
          <p:nvPr/>
        </p:nvSpPr>
        <p:spPr>
          <a:xfrm>
            <a:off x="2357440" y="2857500"/>
            <a:ext cx="357187" cy="17145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06851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B50AD52E-73A4-40B9-BF5C-3845F2772D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52" name="Image 5" descr="Echelle SANS Boutons Vierge.jpg">
            <a:extLst>
              <a:ext uri="{FF2B5EF4-FFF2-40B4-BE49-F238E27FC236}">
                <a16:creationId xmlns:a16="http://schemas.microsoft.com/office/drawing/2014/main" id="{66AED363-ADA9-403E-9A1C-44739A0371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7C8C5411-BED9-4C54-9A24-51AEEFD01953}"/>
              </a:ext>
            </a:extLst>
          </p:cNvPr>
          <p:cNvSpPr txBox="1"/>
          <p:nvPr/>
        </p:nvSpPr>
        <p:spPr>
          <a:xfrm>
            <a:off x="7215188" y="5983290"/>
            <a:ext cx="696912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200 €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F89F138-DB51-47BB-86B3-4AAA1DE14838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AECECE-3875-4392-B480-44C15611DA66}"/>
              </a:ext>
            </a:extLst>
          </p:cNvPr>
          <p:cNvSpPr/>
          <p:nvPr/>
        </p:nvSpPr>
        <p:spPr>
          <a:xfrm>
            <a:off x="1357315" y="3929065"/>
            <a:ext cx="357187" cy="6429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37CFABA-AAE7-4470-9E3B-A82B8F1C431F}"/>
              </a:ext>
            </a:extLst>
          </p:cNvPr>
          <p:cNvSpPr/>
          <p:nvPr/>
        </p:nvSpPr>
        <p:spPr>
          <a:xfrm>
            <a:off x="785815" y="3286127"/>
            <a:ext cx="357187" cy="12858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26DAD6AA-7755-404A-8389-DC3574901BD8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18C2CE0-BFE6-4592-AD39-3B90627D1ABF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06859" name="Image 11" descr="Clock2.gif">
            <a:extLst>
              <a:ext uri="{FF2B5EF4-FFF2-40B4-BE49-F238E27FC236}">
                <a16:creationId xmlns:a16="http://schemas.microsoft.com/office/drawing/2014/main" id="{542DD54C-34D4-44EB-BE01-C688ABC3FE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BFB3EB39-1216-4076-B393-A3A1BEB1C812}"/>
              </a:ext>
            </a:extLst>
          </p:cNvPr>
          <p:cNvSpPr/>
          <p:nvPr/>
        </p:nvSpPr>
        <p:spPr>
          <a:xfrm>
            <a:off x="6357940" y="6000750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2281354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897" name="Image 1" descr="001b.jpg">
            <a:extLst>
              <a:ext uri="{FF2B5EF4-FFF2-40B4-BE49-F238E27FC236}">
                <a16:creationId xmlns:a16="http://schemas.microsoft.com/office/drawing/2014/main" id="{D2237117-DF7F-47FD-9859-E0D3BABA35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898" name="Image 2" descr="Echelle SANS Switch.jpg">
            <a:extLst>
              <a:ext uri="{FF2B5EF4-FFF2-40B4-BE49-F238E27FC236}">
                <a16:creationId xmlns:a16="http://schemas.microsoft.com/office/drawing/2014/main" id="{4615B6ED-7E50-47AD-B641-18E452DDDC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899" name="Image 5" descr="QUESTIONS VIERGE1.jpg">
            <a:extLst>
              <a:ext uri="{FF2B5EF4-FFF2-40B4-BE49-F238E27FC236}">
                <a16:creationId xmlns:a16="http://schemas.microsoft.com/office/drawing/2014/main" id="{BE4A9044-78CE-4A4E-8A43-63DB12C59D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0" name="Image 4">
            <a:extLst>
              <a:ext uri="{FF2B5EF4-FFF2-40B4-BE49-F238E27FC236}">
                <a16:creationId xmlns:a16="http://schemas.microsoft.com/office/drawing/2014/main" id="{CD384E9E-C657-4457-804C-FC271873F7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29122953-B7C6-4B16-8249-E360D54FB781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08902" name="Image 15" descr="50-50.png">
            <a:extLst>
              <a:ext uri="{FF2B5EF4-FFF2-40B4-BE49-F238E27FC236}">
                <a16:creationId xmlns:a16="http://schemas.microsoft.com/office/drawing/2014/main" id="{1BCDF5E7-B619-4E4D-8AFB-02A0B6E47F7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3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2798CF31-5A1B-4DB7-B03D-23082A0B1A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4" name="Image 17" descr="Public.png">
            <a:extLst>
              <a:ext uri="{FF2B5EF4-FFF2-40B4-BE49-F238E27FC236}">
                <a16:creationId xmlns:a16="http://schemas.microsoft.com/office/drawing/2014/main" id="{73D1F409-5347-4FE2-9876-ABECF4A8CA6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5" name="Image 18" descr="Tél Ami.png">
            <a:extLst>
              <a:ext uri="{FF2B5EF4-FFF2-40B4-BE49-F238E27FC236}">
                <a16:creationId xmlns:a16="http://schemas.microsoft.com/office/drawing/2014/main" id="{5BCB14F3-E311-4301-9AC3-445709B6C73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6" name="Image 20" descr="Echelle SANS Boutons.jpg">
            <a:extLst>
              <a:ext uri="{FF2B5EF4-FFF2-40B4-BE49-F238E27FC236}">
                <a16:creationId xmlns:a16="http://schemas.microsoft.com/office/drawing/2014/main" id="{F5FD26EC-8D12-4CEB-8D38-1314377FB4B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A8B8E54E-D2A6-4DBF-A783-4258702D32D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908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980737DA-B539-4EA9-92CD-938A4255C7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76BBC137-34BE-4197-8864-07C22DF67BCC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08910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C4E207EB-1BAC-4163-9671-1486D4EF4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911" name="ZoneTexte 11">
            <a:extLst>
              <a:ext uri="{FF2B5EF4-FFF2-40B4-BE49-F238E27FC236}">
                <a16:creationId xmlns:a16="http://schemas.microsoft.com/office/drawing/2014/main" id="{A1D6AA57-EF2E-4531-BEFA-1A4480E3D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En 2018 combien SFR a investit dans les contenus audiovisuels ?</a:t>
            </a:r>
          </a:p>
        </p:txBody>
      </p:sp>
      <p:sp>
        <p:nvSpPr>
          <p:cNvPr id="208912" name="ZoneTexte 14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0604D895-5DCD-47D4-AA92-CD684E52B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1000€</a:t>
            </a:r>
          </a:p>
        </p:txBody>
      </p:sp>
      <p:sp>
        <p:nvSpPr>
          <p:cNvPr id="208913" name="ZoneTexte 15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BD80B008-4C79-405E-9B46-74DAC91DEC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 Milliard d’euros</a:t>
            </a:r>
          </a:p>
        </p:txBody>
      </p:sp>
      <p:pic>
        <p:nvPicPr>
          <p:cNvPr id="208914" name="Image 18" descr="Clock2.gif">
            <a:extLst>
              <a:ext uri="{FF2B5EF4-FFF2-40B4-BE49-F238E27FC236}">
                <a16:creationId xmlns:a16="http://schemas.microsoft.com/office/drawing/2014/main" id="{A9E222A4-C766-4B14-8405-F13CEC33698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030743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945" name="Image 1" descr="005-Coup de fil à un Ami.jpg">
            <a:extLst>
              <a:ext uri="{FF2B5EF4-FFF2-40B4-BE49-F238E27FC236}">
                <a16:creationId xmlns:a16="http://schemas.microsoft.com/office/drawing/2014/main" id="{0B27A3DB-92EC-4CFB-9DA0-7EF649C766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946" name="Image 7" descr="Echelle SANS Boutons.jpg">
            <a:extLst>
              <a:ext uri="{FF2B5EF4-FFF2-40B4-BE49-F238E27FC236}">
                <a16:creationId xmlns:a16="http://schemas.microsoft.com/office/drawing/2014/main" id="{6CA35169-F1A1-4804-B6D9-98CF739C92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947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C68E28B9-D738-4B65-88E2-45AA72A3825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1C8BA2A-CED5-4E21-9E61-90F357020D68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10954" name="Image 11" descr="Clock2.gif">
            <a:extLst>
              <a:ext uri="{FF2B5EF4-FFF2-40B4-BE49-F238E27FC236}">
                <a16:creationId xmlns:a16="http://schemas.microsoft.com/office/drawing/2014/main" id="{5E208E40-5A99-4A44-B56A-C8CE80DC0B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0955" name="ZoneTexte 9">
            <a:extLst>
              <a:ext uri="{FF2B5EF4-FFF2-40B4-BE49-F238E27FC236}">
                <a16:creationId xmlns:a16="http://schemas.microsoft.com/office/drawing/2014/main" id="{F82376FC-6ECB-4E6B-A3B5-B834DE1CBE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10956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4FC068B9-01E2-4502-96BB-9A423E80C57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C2132150-9AB0-4D68-86F1-9F43532259EE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0092258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3" name="Image 1" descr="005-Avis du Public.jpg">
            <a:extLst>
              <a:ext uri="{FF2B5EF4-FFF2-40B4-BE49-F238E27FC236}">
                <a16:creationId xmlns:a16="http://schemas.microsoft.com/office/drawing/2014/main" id="{E4863B45-8825-4FAE-9B17-38AFCD066E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702EB54-52D3-4B68-BCCC-423047B6C4C4}"/>
              </a:ext>
            </a:extLst>
          </p:cNvPr>
          <p:cNvSpPr/>
          <p:nvPr/>
        </p:nvSpPr>
        <p:spPr>
          <a:xfrm>
            <a:off x="2357440" y="2857500"/>
            <a:ext cx="357187" cy="17145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12995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980C36EB-8286-4F5D-8E64-E1BCC86D1D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2996" name="Image 5" descr="Echelle SANS Boutons Vierge.jpg">
            <a:extLst>
              <a:ext uri="{FF2B5EF4-FFF2-40B4-BE49-F238E27FC236}">
                <a16:creationId xmlns:a16="http://schemas.microsoft.com/office/drawing/2014/main" id="{32FD1799-F3CB-46EF-8CAE-DF9C63D01D7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EE8A989B-4FEC-476D-8B5D-071C63E012A7}"/>
              </a:ext>
            </a:extLst>
          </p:cNvPr>
          <p:cNvSpPr txBox="1"/>
          <p:nvPr/>
        </p:nvSpPr>
        <p:spPr>
          <a:xfrm>
            <a:off x="7215188" y="5586415"/>
            <a:ext cx="696912" cy="339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300 €</a:t>
            </a:r>
          </a:p>
        </p:txBody>
      </p:sp>
      <p:sp>
        <p:nvSpPr>
          <p:cNvPr id="20" name="ZoneTexte 19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B2941F2A-7F3B-406C-A970-AC2B4FCA547F}"/>
              </a:ext>
            </a:extLst>
          </p:cNvPr>
          <p:cNvSpPr txBox="1"/>
          <p:nvPr/>
        </p:nvSpPr>
        <p:spPr>
          <a:xfrm>
            <a:off x="6286500" y="493715"/>
            <a:ext cx="16256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 MILLIONS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0E3396E-D8D6-4EB8-96C6-70D636EC480F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D4C7592-1172-4AEE-AEB1-5F1856C95FF0}"/>
              </a:ext>
            </a:extLst>
          </p:cNvPr>
          <p:cNvSpPr/>
          <p:nvPr/>
        </p:nvSpPr>
        <p:spPr>
          <a:xfrm>
            <a:off x="1357315" y="3929065"/>
            <a:ext cx="357187" cy="6429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6DB207A-3A19-4E7C-9BB8-577185CD2CEA}"/>
              </a:ext>
            </a:extLst>
          </p:cNvPr>
          <p:cNvSpPr/>
          <p:nvPr/>
        </p:nvSpPr>
        <p:spPr>
          <a:xfrm>
            <a:off x="785815" y="3286127"/>
            <a:ext cx="357187" cy="12858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D485654F-D0F4-4628-B94A-6D16318E3C33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F3434D2-9A63-43C3-B208-21A78ABD0B2C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13004" name="Image 12" descr="Clock2.gif">
            <a:extLst>
              <a:ext uri="{FF2B5EF4-FFF2-40B4-BE49-F238E27FC236}">
                <a16:creationId xmlns:a16="http://schemas.microsoft.com/office/drawing/2014/main" id="{40D790A3-2643-436D-8C18-47ED97EB995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Flèche droite 13">
            <a:extLst>
              <a:ext uri="{FF2B5EF4-FFF2-40B4-BE49-F238E27FC236}">
                <a16:creationId xmlns:a16="http://schemas.microsoft.com/office/drawing/2014/main" id="{E10BDC02-5834-4B3A-9A6E-F58DA1A1B492}"/>
              </a:ext>
            </a:extLst>
          </p:cNvPr>
          <p:cNvSpPr/>
          <p:nvPr/>
        </p:nvSpPr>
        <p:spPr>
          <a:xfrm>
            <a:off x="6357940" y="5572125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1994102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4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1" name="Image 1" descr="001b.jpg">
            <a:extLst>
              <a:ext uri="{FF2B5EF4-FFF2-40B4-BE49-F238E27FC236}">
                <a16:creationId xmlns:a16="http://schemas.microsoft.com/office/drawing/2014/main" id="{B246EEC6-4CF9-433D-9E1F-1B6D7CAA29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42" name="Image 2" descr="Echelle SANS Switch.jpg">
            <a:extLst>
              <a:ext uri="{FF2B5EF4-FFF2-40B4-BE49-F238E27FC236}">
                <a16:creationId xmlns:a16="http://schemas.microsoft.com/office/drawing/2014/main" id="{24D62018-F179-45AE-9B5E-E69AA1842A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43" name="Image 5" descr="QUESTIONS VIERGE1.jpg">
            <a:extLst>
              <a:ext uri="{FF2B5EF4-FFF2-40B4-BE49-F238E27FC236}">
                <a16:creationId xmlns:a16="http://schemas.microsoft.com/office/drawing/2014/main" id="{CE1E8245-95D7-4B57-A97F-E82131075C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44" name="Image 4">
            <a:extLst>
              <a:ext uri="{FF2B5EF4-FFF2-40B4-BE49-F238E27FC236}">
                <a16:creationId xmlns:a16="http://schemas.microsoft.com/office/drawing/2014/main" id="{22D52731-729D-4D89-8999-552BAFF937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12648FFF-9015-410B-B951-4232BC2DC556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15046" name="Image 15" descr="50-50.png">
            <a:extLst>
              <a:ext uri="{FF2B5EF4-FFF2-40B4-BE49-F238E27FC236}">
                <a16:creationId xmlns:a16="http://schemas.microsoft.com/office/drawing/2014/main" id="{301639F8-B66C-4C86-AA62-8B18916F167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47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FAAAB776-13B6-44E8-A922-DE90ADAB96F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48" name="Image 17" descr="Public.png">
            <a:extLst>
              <a:ext uri="{FF2B5EF4-FFF2-40B4-BE49-F238E27FC236}">
                <a16:creationId xmlns:a16="http://schemas.microsoft.com/office/drawing/2014/main" id="{3B7EF604-C65F-45AC-B0C4-42895F80ADF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49" name="Image 18" descr="Tél Ami.png">
            <a:extLst>
              <a:ext uri="{FF2B5EF4-FFF2-40B4-BE49-F238E27FC236}">
                <a16:creationId xmlns:a16="http://schemas.microsoft.com/office/drawing/2014/main" id="{07622EC5-7F8F-416F-AC57-68AED1C51E9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50" name="Image 20" descr="Echelle SANS Boutons.jpg">
            <a:extLst>
              <a:ext uri="{FF2B5EF4-FFF2-40B4-BE49-F238E27FC236}">
                <a16:creationId xmlns:a16="http://schemas.microsoft.com/office/drawing/2014/main" id="{2329DD52-8E2D-4501-8153-B4F35A6A444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4C739DF0-A2A6-4B2B-B0DB-A49ED0C93C9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52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10EF0887-0B4C-4769-9599-2C93ED61808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AB737FB2-7308-4430-B671-FDECD44A3C83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sp>
        <p:nvSpPr>
          <p:cNvPr id="215054" name="ZoneTexte 11">
            <a:extLst>
              <a:ext uri="{FF2B5EF4-FFF2-40B4-BE49-F238E27FC236}">
                <a16:creationId xmlns:a16="http://schemas.microsoft.com/office/drawing/2014/main" id="{A388B1CB-7A2B-4646-BCB6-96A61331E1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 4 c’est la chaine :</a:t>
            </a:r>
          </a:p>
        </p:txBody>
      </p:sp>
      <p:sp>
        <p:nvSpPr>
          <p:cNvPr id="215055" name="ZoneTexte 12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BAC5C5F4-AC43-4987-8ED0-DDACF74D73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Des sports de combats</a:t>
            </a:r>
          </a:p>
        </p:txBody>
      </p:sp>
      <p:sp>
        <p:nvSpPr>
          <p:cNvPr id="215056" name="ZoneTexte 13">
            <a:hlinkClick r:id="rId16" action="ppaction://hlinksldjump" highlightClick="1"/>
            <a:extLst>
              <a:ext uri="{FF2B5EF4-FFF2-40B4-BE49-F238E27FC236}">
                <a16:creationId xmlns:a16="http://schemas.microsoft.com/office/drawing/2014/main" id="{3A876310-6735-46E3-B501-445745A377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Du rugby anglais</a:t>
            </a:r>
          </a:p>
        </p:txBody>
      </p:sp>
      <p:pic>
        <p:nvPicPr>
          <p:cNvPr id="215057" name="Image 17" descr="Clock2.gif">
            <a:extLst>
              <a:ext uri="{FF2B5EF4-FFF2-40B4-BE49-F238E27FC236}">
                <a16:creationId xmlns:a16="http://schemas.microsoft.com/office/drawing/2014/main" id="{68DE93EB-8DC2-48C9-B358-D3354F49188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6277950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89" name="Image 1" descr="005-Coup de fil à un Ami.jpg">
            <a:extLst>
              <a:ext uri="{FF2B5EF4-FFF2-40B4-BE49-F238E27FC236}">
                <a16:creationId xmlns:a16="http://schemas.microsoft.com/office/drawing/2014/main" id="{03ED1E0B-404E-4C9E-A4D3-4F7D663889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7090" name="Image 7" descr="Echelle SANS Boutons.jpg">
            <a:extLst>
              <a:ext uri="{FF2B5EF4-FFF2-40B4-BE49-F238E27FC236}">
                <a16:creationId xmlns:a16="http://schemas.microsoft.com/office/drawing/2014/main" id="{EE5764AE-86C2-47BF-A518-1E0A0BB5D8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7091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7267CA93-62F8-4070-81DF-0F153AB6F2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983BC60-5FEF-4E54-8D9E-D93C8256D571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17098" name="Image 11" descr="Clock2.gif">
            <a:extLst>
              <a:ext uri="{FF2B5EF4-FFF2-40B4-BE49-F238E27FC236}">
                <a16:creationId xmlns:a16="http://schemas.microsoft.com/office/drawing/2014/main" id="{D636DD58-22F0-42EA-8F5D-F9F05CDA1E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7099" name="ZoneTexte 9">
            <a:extLst>
              <a:ext uri="{FF2B5EF4-FFF2-40B4-BE49-F238E27FC236}">
                <a16:creationId xmlns:a16="http://schemas.microsoft.com/office/drawing/2014/main" id="{F8EA26E2-5FB1-46A0-8516-F1828C991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17100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C836A36F-BB16-4889-800F-E3BC6D06D96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B09BDB79-FF49-48AB-8E6C-DAA6B0F43C8A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9775068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37" name="Image 1" descr="005-Avis du Public.jpg">
            <a:extLst>
              <a:ext uri="{FF2B5EF4-FFF2-40B4-BE49-F238E27FC236}">
                <a16:creationId xmlns:a16="http://schemas.microsoft.com/office/drawing/2014/main" id="{F2D35AB7-B2FC-4CA6-894E-D8B07381A4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FAC1019-441D-4453-87D7-E033CFA64AF0}"/>
              </a:ext>
            </a:extLst>
          </p:cNvPr>
          <p:cNvSpPr/>
          <p:nvPr/>
        </p:nvSpPr>
        <p:spPr>
          <a:xfrm>
            <a:off x="2357440" y="2857500"/>
            <a:ext cx="357187" cy="17145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19139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CD7F6A7A-2A4B-40F0-949B-EF68141980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9140" name="Image 5" descr="Echelle SANS Boutons Vierge.jpg">
            <a:extLst>
              <a:ext uri="{FF2B5EF4-FFF2-40B4-BE49-F238E27FC236}">
                <a16:creationId xmlns:a16="http://schemas.microsoft.com/office/drawing/2014/main" id="{329AC6B1-DDD8-4681-AF7C-04B66DD85E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02F985B4-D57F-4FC2-948B-C5CD6C1840BB}"/>
              </a:ext>
            </a:extLst>
          </p:cNvPr>
          <p:cNvSpPr txBox="1"/>
          <p:nvPr/>
        </p:nvSpPr>
        <p:spPr>
          <a:xfrm>
            <a:off x="7215188" y="5191125"/>
            <a:ext cx="69691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500 €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FDF87F1-4CF7-4551-A032-CC5774C763EC}"/>
              </a:ext>
            </a:extLst>
          </p:cNvPr>
          <p:cNvSpPr/>
          <p:nvPr/>
        </p:nvSpPr>
        <p:spPr>
          <a:xfrm>
            <a:off x="1857375" y="4214815"/>
            <a:ext cx="357188" cy="35718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FCF6AAB-B294-4363-9ECF-5E37255050C5}"/>
              </a:ext>
            </a:extLst>
          </p:cNvPr>
          <p:cNvSpPr/>
          <p:nvPr/>
        </p:nvSpPr>
        <p:spPr>
          <a:xfrm>
            <a:off x="1357315" y="3500438"/>
            <a:ext cx="357187" cy="10715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00E00E3-B0AC-4C27-B9E5-8482AD076789}"/>
              </a:ext>
            </a:extLst>
          </p:cNvPr>
          <p:cNvSpPr/>
          <p:nvPr/>
        </p:nvSpPr>
        <p:spPr>
          <a:xfrm>
            <a:off x="785815" y="2214565"/>
            <a:ext cx="357187" cy="23574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E3D2CD5F-F222-4EA1-BAB7-8B0CE37091F7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1D1D322-DFA1-41BA-B4FE-2CACE71ABEFA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19147" name="Image 11" descr="Clock2.gif">
            <a:extLst>
              <a:ext uri="{FF2B5EF4-FFF2-40B4-BE49-F238E27FC236}">
                <a16:creationId xmlns:a16="http://schemas.microsoft.com/office/drawing/2014/main" id="{A304997E-26B1-4122-8DAB-42B76C2F1E6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07539BB3-A4D2-44B7-AB15-4EAA0DE4240F}"/>
              </a:ext>
            </a:extLst>
          </p:cNvPr>
          <p:cNvSpPr/>
          <p:nvPr/>
        </p:nvSpPr>
        <p:spPr>
          <a:xfrm>
            <a:off x="6357940" y="5214940"/>
            <a:ext cx="642937" cy="357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3367393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5" name="Image 1" descr="001b.jpg">
            <a:extLst>
              <a:ext uri="{FF2B5EF4-FFF2-40B4-BE49-F238E27FC236}">
                <a16:creationId xmlns:a16="http://schemas.microsoft.com/office/drawing/2014/main" id="{8C3C6D37-E097-41BA-8DAC-6FC35D1E05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186" name="Image 2" descr="Echelle SANS Switch.jpg">
            <a:extLst>
              <a:ext uri="{FF2B5EF4-FFF2-40B4-BE49-F238E27FC236}">
                <a16:creationId xmlns:a16="http://schemas.microsoft.com/office/drawing/2014/main" id="{2EA58168-0324-49FE-BF63-8E5743D499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187" name="Image 5" descr="QUESTIONS VIERGE1.jpg">
            <a:extLst>
              <a:ext uri="{FF2B5EF4-FFF2-40B4-BE49-F238E27FC236}">
                <a16:creationId xmlns:a16="http://schemas.microsoft.com/office/drawing/2014/main" id="{68EB9E5E-0995-4C1B-B9DF-988E212F87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188" name="Image 4">
            <a:extLst>
              <a:ext uri="{FF2B5EF4-FFF2-40B4-BE49-F238E27FC236}">
                <a16:creationId xmlns:a16="http://schemas.microsoft.com/office/drawing/2014/main" id="{3FC5C61D-FA40-4B58-808D-E95B3BAD03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068F067D-3E54-413A-81B3-F1883A9CEE87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21190" name="Image 15" descr="50-50.png">
            <a:extLst>
              <a:ext uri="{FF2B5EF4-FFF2-40B4-BE49-F238E27FC236}">
                <a16:creationId xmlns:a16="http://schemas.microsoft.com/office/drawing/2014/main" id="{89227AE9-C982-4901-9977-C395FD5689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191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BCA997D4-6EBD-41F2-BBB7-AB365B95C64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192" name="Image 17" descr="Public.png">
            <a:extLst>
              <a:ext uri="{FF2B5EF4-FFF2-40B4-BE49-F238E27FC236}">
                <a16:creationId xmlns:a16="http://schemas.microsoft.com/office/drawing/2014/main" id="{9DCB6340-E266-45AA-8D50-3C5E25559BF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193" name="Image 18" descr="Tél Ami.png">
            <a:extLst>
              <a:ext uri="{FF2B5EF4-FFF2-40B4-BE49-F238E27FC236}">
                <a16:creationId xmlns:a16="http://schemas.microsoft.com/office/drawing/2014/main" id="{3C14DD5F-0C80-4F59-8050-12CC2451902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194" name="Image 20" descr="Echelle SANS Boutons.jpg">
            <a:extLst>
              <a:ext uri="{FF2B5EF4-FFF2-40B4-BE49-F238E27FC236}">
                <a16:creationId xmlns:a16="http://schemas.microsoft.com/office/drawing/2014/main" id="{39DA3774-1BB4-4ADF-BEE2-DE71F9F1B1A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655DE324-BC5B-4536-98B5-A75AD22A66D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196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7D296594-D65A-47AF-A25E-E0B8D19686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1FDF7CEF-F363-48D4-8035-20391C6E30B4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21198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981C5ED5-48B6-4595-AF98-939F6EE9BE0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199" name="Image 18" descr="Clock2.gif">
            <a:extLst>
              <a:ext uri="{FF2B5EF4-FFF2-40B4-BE49-F238E27FC236}">
                <a16:creationId xmlns:a16="http://schemas.microsoft.com/office/drawing/2014/main" id="{B43B023C-19E0-479C-8912-4353F0A04A2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1200" name="ZoneTexte 11">
            <a:extLst>
              <a:ext uri="{FF2B5EF4-FFF2-40B4-BE49-F238E27FC236}">
                <a16:creationId xmlns:a16="http://schemas.microsoft.com/office/drawing/2014/main" id="{751A8642-B7C7-4815-9901-65AF2397E1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</a:rPr>
              <a:t>Laquelle de ces compétitions n’est pas diffusée sur les chaines RMC :</a:t>
            </a:r>
          </a:p>
        </p:txBody>
      </p:sp>
      <p:sp>
        <p:nvSpPr>
          <p:cNvPr id="221201" name="ZoneTexte 14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A9E91697-92DC-4199-A2A9-4B83E732DF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</a:t>
            </a:r>
          </a:p>
        </p:txBody>
      </p:sp>
      <p:sp>
        <p:nvSpPr>
          <p:cNvPr id="221202" name="ZoneTexte 15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9602C136-48BD-455A-9C23-9449B0B8D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Liga nos</a:t>
            </a:r>
          </a:p>
        </p:txBody>
      </p:sp>
    </p:spTree>
    <p:extLst>
      <p:ext uri="{BB962C8B-B14F-4D97-AF65-F5344CB8AC3E}">
        <p14:creationId xmlns:p14="http://schemas.microsoft.com/office/powerpoint/2010/main" val="630419784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3" name="Image 1" descr="005-Coup de fil à un Ami.jpg">
            <a:extLst>
              <a:ext uri="{FF2B5EF4-FFF2-40B4-BE49-F238E27FC236}">
                <a16:creationId xmlns:a16="http://schemas.microsoft.com/office/drawing/2014/main" id="{2CE75A28-E1AC-4005-B624-D0170AB9D3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234" name="Image 7" descr="Echelle SANS Boutons.jpg">
            <a:extLst>
              <a:ext uri="{FF2B5EF4-FFF2-40B4-BE49-F238E27FC236}">
                <a16:creationId xmlns:a16="http://schemas.microsoft.com/office/drawing/2014/main" id="{40D067DB-5956-4A16-B0A9-332A3017FD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235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49787C8F-2A6C-4330-8690-D6E433B3D7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3FE34DF-9BA3-44E0-91B8-CCA5E4822C9A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23237" name="Image 11" descr="Clock2.gif">
            <a:extLst>
              <a:ext uri="{FF2B5EF4-FFF2-40B4-BE49-F238E27FC236}">
                <a16:creationId xmlns:a16="http://schemas.microsoft.com/office/drawing/2014/main" id="{9C4C2856-FD21-4270-B562-226D1EF98A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3243" name="ZoneTexte 9">
            <a:extLst>
              <a:ext uri="{FF2B5EF4-FFF2-40B4-BE49-F238E27FC236}">
                <a16:creationId xmlns:a16="http://schemas.microsoft.com/office/drawing/2014/main" id="{0B548320-7BA6-4CD9-A0FC-9CC87DAFE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23244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2E28AD63-954C-40DF-83F9-81D8B1EFA45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0103514B-E065-4950-82CF-A1712ECF8656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79089376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1" name="Image 1" descr="005-Avis du Public.jpg">
            <a:extLst>
              <a:ext uri="{FF2B5EF4-FFF2-40B4-BE49-F238E27FC236}">
                <a16:creationId xmlns:a16="http://schemas.microsoft.com/office/drawing/2014/main" id="{46E7AA1E-8178-4848-A7A3-71E7ABFB53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15518FE-796C-4F35-BC70-A83B963F5C14}"/>
              </a:ext>
            </a:extLst>
          </p:cNvPr>
          <p:cNvSpPr/>
          <p:nvPr/>
        </p:nvSpPr>
        <p:spPr>
          <a:xfrm>
            <a:off x="2357440" y="2857500"/>
            <a:ext cx="357187" cy="17145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25283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DB8DA7A9-FFC9-409B-B9E9-328209B13A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84" name="Image 5" descr="Echelle SANS Boutons Vierge.jpg">
            <a:extLst>
              <a:ext uri="{FF2B5EF4-FFF2-40B4-BE49-F238E27FC236}">
                <a16:creationId xmlns:a16="http://schemas.microsoft.com/office/drawing/2014/main" id="{5EA3663A-96BF-4E33-8E26-7846D6BDAA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61AF66A1-447C-4347-8304-B2E8029A7E9D}"/>
              </a:ext>
            </a:extLst>
          </p:cNvPr>
          <p:cNvSpPr txBox="1"/>
          <p:nvPr/>
        </p:nvSpPr>
        <p:spPr>
          <a:xfrm>
            <a:off x="7215188" y="4792665"/>
            <a:ext cx="696912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800 €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0E9AB81-70D2-4EE0-93E9-E4F9635AD127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FB79EF0-FD19-47C5-994B-B15FE5027E65}"/>
              </a:ext>
            </a:extLst>
          </p:cNvPr>
          <p:cNvSpPr/>
          <p:nvPr/>
        </p:nvSpPr>
        <p:spPr>
          <a:xfrm>
            <a:off x="1357315" y="3929065"/>
            <a:ext cx="357187" cy="6429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8E4FAC9-4713-4D5D-9135-074AD47CC91E}"/>
              </a:ext>
            </a:extLst>
          </p:cNvPr>
          <p:cNvSpPr/>
          <p:nvPr/>
        </p:nvSpPr>
        <p:spPr>
          <a:xfrm>
            <a:off x="785815" y="3286127"/>
            <a:ext cx="357187" cy="12858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6334BE1C-5F71-4176-B92D-AA75537FF988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DB5C287-4117-4635-AD99-92F1833EEF15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25291" name="Image 11" descr="Clock2.gif">
            <a:extLst>
              <a:ext uri="{FF2B5EF4-FFF2-40B4-BE49-F238E27FC236}">
                <a16:creationId xmlns:a16="http://schemas.microsoft.com/office/drawing/2014/main" id="{F6F99188-5A64-4BD0-8C6A-6D0D39BF1F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AA2EB763-E47F-417C-ADDC-B5A3F54F6849}"/>
              </a:ext>
            </a:extLst>
          </p:cNvPr>
          <p:cNvSpPr/>
          <p:nvPr/>
        </p:nvSpPr>
        <p:spPr>
          <a:xfrm>
            <a:off x="6429375" y="4786315"/>
            <a:ext cx="642938" cy="357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0946182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329" name="Image 1" descr="001b.jpg">
            <a:extLst>
              <a:ext uri="{FF2B5EF4-FFF2-40B4-BE49-F238E27FC236}">
                <a16:creationId xmlns:a16="http://schemas.microsoft.com/office/drawing/2014/main" id="{9557946E-7DB9-45D9-B354-F93F516A6C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30" name="Image 2" descr="Echelle SANS Switch.jpg">
            <a:extLst>
              <a:ext uri="{FF2B5EF4-FFF2-40B4-BE49-F238E27FC236}">
                <a16:creationId xmlns:a16="http://schemas.microsoft.com/office/drawing/2014/main" id="{3B5A5903-450A-4B8B-B9AF-ADA1FE4356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31" name="Image 5" descr="QUESTIONS VIERGE1.jpg">
            <a:extLst>
              <a:ext uri="{FF2B5EF4-FFF2-40B4-BE49-F238E27FC236}">
                <a16:creationId xmlns:a16="http://schemas.microsoft.com/office/drawing/2014/main" id="{6A32B704-B1CD-4797-9D3C-66A49987FE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32" name="Image 4">
            <a:extLst>
              <a:ext uri="{FF2B5EF4-FFF2-40B4-BE49-F238E27FC236}">
                <a16:creationId xmlns:a16="http://schemas.microsoft.com/office/drawing/2014/main" id="{EF1666C6-EDE6-4748-BDF8-B17EB286AD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D3ACA074-96C2-4689-91CF-899436A854E5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27334" name="Image 15" descr="50-50.png">
            <a:extLst>
              <a:ext uri="{FF2B5EF4-FFF2-40B4-BE49-F238E27FC236}">
                <a16:creationId xmlns:a16="http://schemas.microsoft.com/office/drawing/2014/main" id="{ECFA51A4-1B2E-48EE-80F6-C9E6FFAB9A4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35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A077B99B-A801-4C62-8C29-20541DFEB0B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36" name="Image 17" descr="Public.png">
            <a:extLst>
              <a:ext uri="{FF2B5EF4-FFF2-40B4-BE49-F238E27FC236}">
                <a16:creationId xmlns:a16="http://schemas.microsoft.com/office/drawing/2014/main" id="{B4E1E1BD-70DC-4FF9-A9CB-455A0BDD628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37" name="Image 18" descr="Tél Ami.png">
            <a:extLst>
              <a:ext uri="{FF2B5EF4-FFF2-40B4-BE49-F238E27FC236}">
                <a16:creationId xmlns:a16="http://schemas.microsoft.com/office/drawing/2014/main" id="{03AABFB9-BDEE-4297-8528-C47132B7B21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38" name="Image 20" descr="Echelle SANS Boutons.jpg">
            <a:extLst>
              <a:ext uri="{FF2B5EF4-FFF2-40B4-BE49-F238E27FC236}">
                <a16:creationId xmlns:a16="http://schemas.microsoft.com/office/drawing/2014/main" id="{C0A4BA73-30CC-4C0D-8EB9-E6E5B4A8390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2423A789-FFBE-4D08-B7FD-178DF38710C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40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8D51C36D-0527-43ED-B3BB-86956D8DAE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F4E8231B-1478-4723-A923-C033F6547FA5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27342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A29D0ECC-CA09-4350-8440-86A3969300A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343" name="Image 18" descr="Clock2.gif">
            <a:extLst>
              <a:ext uri="{FF2B5EF4-FFF2-40B4-BE49-F238E27FC236}">
                <a16:creationId xmlns:a16="http://schemas.microsoft.com/office/drawing/2014/main" id="{5DF504BD-03A0-4258-875B-E857BEBC11A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7344" name="ZoneTexte 11">
            <a:extLst>
              <a:ext uri="{FF2B5EF4-FFF2-40B4-BE49-F238E27FC236}">
                <a16:creationId xmlns:a16="http://schemas.microsoft.com/office/drawing/2014/main" id="{43FD9AED-67BF-4ABA-98F1-DC34D8461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Les matchs d’Europa League sont diffusés : </a:t>
            </a:r>
          </a:p>
        </p:txBody>
      </p:sp>
      <p:sp>
        <p:nvSpPr>
          <p:cNvPr id="227345" name="ZoneTexte 13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A629F9CA-CAB1-4FE9-8803-207F8B0613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jeudi sur RMC</a:t>
            </a:r>
          </a:p>
        </p:txBody>
      </p:sp>
      <p:sp>
        <p:nvSpPr>
          <p:cNvPr id="227346" name="ZoneTexte 15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9D86CD42-59DB-4467-B34A-9682496C34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Le dimanche sur canal +</a:t>
            </a:r>
          </a:p>
        </p:txBody>
      </p:sp>
    </p:spTree>
    <p:extLst>
      <p:ext uri="{BB962C8B-B14F-4D97-AF65-F5344CB8AC3E}">
        <p14:creationId xmlns:p14="http://schemas.microsoft.com/office/powerpoint/2010/main" val="3047566797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7" name="Image 1" descr="005-Coup de fil à un Ami.jpg">
            <a:extLst>
              <a:ext uri="{FF2B5EF4-FFF2-40B4-BE49-F238E27FC236}">
                <a16:creationId xmlns:a16="http://schemas.microsoft.com/office/drawing/2014/main" id="{C3D45DF8-79AC-462A-9297-FC6053C55C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9378" name="Image 7" descr="Echelle SANS Boutons.jpg">
            <a:extLst>
              <a:ext uri="{FF2B5EF4-FFF2-40B4-BE49-F238E27FC236}">
                <a16:creationId xmlns:a16="http://schemas.microsoft.com/office/drawing/2014/main" id="{43B78BA3-1CF9-4ABC-A589-C5692F9BCA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9379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B7D0E713-0BD7-4736-8111-3CCF6BA5BF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042AAB9-0643-4ECF-985E-9A121434DB89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29381" name="Image 11" descr="Clock2.gif">
            <a:extLst>
              <a:ext uri="{FF2B5EF4-FFF2-40B4-BE49-F238E27FC236}">
                <a16:creationId xmlns:a16="http://schemas.microsoft.com/office/drawing/2014/main" id="{60661645-A0B0-4615-A0C2-91F1ECC062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9387" name="ZoneTexte 9">
            <a:extLst>
              <a:ext uri="{FF2B5EF4-FFF2-40B4-BE49-F238E27FC236}">
                <a16:creationId xmlns:a16="http://schemas.microsoft.com/office/drawing/2014/main" id="{4BD220FA-970C-4E0A-AFFA-A5D32107A1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29388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F7F31AB4-E47E-4B26-A5DD-D285C062579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94F78C64-B45F-47D9-BC39-8AEFF7442153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61289109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5" name="Image 1" descr="005-Avis du Public.jpg">
            <a:extLst>
              <a:ext uri="{FF2B5EF4-FFF2-40B4-BE49-F238E27FC236}">
                <a16:creationId xmlns:a16="http://schemas.microsoft.com/office/drawing/2014/main" id="{FA2C38F1-A268-4DD8-A719-ED107F34F0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999C908-9685-4A15-B0FB-130FD5CC314A}"/>
              </a:ext>
            </a:extLst>
          </p:cNvPr>
          <p:cNvSpPr/>
          <p:nvPr/>
        </p:nvSpPr>
        <p:spPr>
          <a:xfrm>
            <a:off x="2357440" y="2428877"/>
            <a:ext cx="357187" cy="214312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31427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B9B222C0-89EE-4FC5-A17B-E5A4C402E8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1428" name="Image 5" descr="Echelle SANS Boutons Vierge.jpg">
            <a:extLst>
              <a:ext uri="{FF2B5EF4-FFF2-40B4-BE49-F238E27FC236}">
                <a16:creationId xmlns:a16="http://schemas.microsoft.com/office/drawing/2014/main" id="{47A57DD0-D8DC-459E-BC8C-1299EEA210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13DAA922-F3CD-44B0-B7E9-0275CD90EC67}"/>
              </a:ext>
            </a:extLst>
          </p:cNvPr>
          <p:cNvSpPr txBox="1"/>
          <p:nvPr/>
        </p:nvSpPr>
        <p:spPr>
          <a:xfrm>
            <a:off x="7042150" y="4395790"/>
            <a:ext cx="869950" cy="339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1.500 €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A2EB755-38D0-4C46-A782-BC77CFFC7963}"/>
              </a:ext>
            </a:extLst>
          </p:cNvPr>
          <p:cNvSpPr/>
          <p:nvPr/>
        </p:nvSpPr>
        <p:spPr>
          <a:xfrm>
            <a:off x="1857375" y="4143377"/>
            <a:ext cx="357188" cy="42862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233B6C-353B-40A1-BD9E-D91B50945731}"/>
              </a:ext>
            </a:extLst>
          </p:cNvPr>
          <p:cNvSpPr/>
          <p:nvPr/>
        </p:nvSpPr>
        <p:spPr>
          <a:xfrm>
            <a:off x="1357315" y="2214565"/>
            <a:ext cx="357187" cy="23574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25A80EF-D3D3-4B18-989D-2AD1E1925EFD}"/>
              </a:ext>
            </a:extLst>
          </p:cNvPr>
          <p:cNvSpPr/>
          <p:nvPr/>
        </p:nvSpPr>
        <p:spPr>
          <a:xfrm>
            <a:off x="785815" y="3857627"/>
            <a:ext cx="357187" cy="7143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AC4BB44E-87F7-420B-AC6F-A6AD1B128612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2055FB3-0EDB-401A-9A7A-5E489BD0EDD9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31435" name="Image 11" descr="Clock2.gif">
            <a:extLst>
              <a:ext uri="{FF2B5EF4-FFF2-40B4-BE49-F238E27FC236}">
                <a16:creationId xmlns:a16="http://schemas.microsoft.com/office/drawing/2014/main" id="{0DA45557-21C2-46B8-B4AC-48FAB2070C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79BFAEBF-6D21-4E86-800E-5F54B9BAFC2C}"/>
              </a:ext>
            </a:extLst>
          </p:cNvPr>
          <p:cNvSpPr/>
          <p:nvPr/>
        </p:nvSpPr>
        <p:spPr>
          <a:xfrm>
            <a:off x="6286500" y="4429125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79296677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3" name="Image 1" descr="001b.jpg">
            <a:extLst>
              <a:ext uri="{FF2B5EF4-FFF2-40B4-BE49-F238E27FC236}">
                <a16:creationId xmlns:a16="http://schemas.microsoft.com/office/drawing/2014/main" id="{007F5927-4F3D-4D7C-AAA4-7B0614CBBE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74" name="Image 2" descr="Echelle SANS Switch.jpg">
            <a:extLst>
              <a:ext uri="{FF2B5EF4-FFF2-40B4-BE49-F238E27FC236}">
                <a16:creationId xmlns:a16="http://schemas.microsoft.com/office/drawing/2014/main" id="{7A1AB7DF-E6AB-4A14-8B2C-AB8FD4826A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75" name="Image 5" descr="QUESTIONS VIERGE1.jpg">
            <a:extLst>
              <a:ext uri="{FF2B5EF4-FFF2-40B4-BE49-F238E27FC236}">
                <a16:creationId xmlns:a16="http://schemas.microsoft.com/office/drawing/2014/main" id="{353D860B-97F2-49CD-A7ED-13993B028D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76" name="Image 4">
            <a:extLst>
              <a:ext uri="{FF2B5EF4-FFF2-40B4-BE49-F238E27FC236}">
                <a16:creationId xmlns:a16="http://schemas.microsoft.com/office/drawing/2014/main" id="{D2AC269C-B102-4E88-99BC-BBCF8470E98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433BB52B-6DF8-4814-B38B-6357D71EBC8E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33478" name="Image 15" descr="50-50.png">
            <a:extLst>
              <a:ext uri="{FF2B5EF4-FFF2-40B4-BE49-F238E27FC236}">
                <a16:creationId xmlns:a16="http://schemas.microsoft.com/office/drawing/2014/main" id="{48743037-DF05-4A99-B31D-E62DA1D731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79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BCB632B1-0E1F-400C-8410-2D77F06315F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80" name="Image 17" descr="Public.png">
            <a:extLst>
              <a:ext uri="{FF2B5EF4-FFF2-40B4-BE49-F238E27FC236}">
                <a16:creationId xmlns:a16="http://schemas.microsoft.com/office/drawing/2014/main" id="{22B86B7A-D767-4FB8-91B3-BCCC06760D6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81" name="Image 18" descr="Tél Ami.png">
            <a:extLst>
              <a:ext uri="{FF2B5EF4-FFF2-40B4-BE49-F238E27FC236}">
                <a16:creationId xmlns:a16="http://schemas.microsoft.com/office/drawing/2014/main" id="{E664C251-11E9-4A2D-B729-8D8A64B7439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82" name="Image 20" descr="Echelle SANS Boutons.jpg">
            <a:extLst>
              <a:ext uri="{FF2B5EF4-FFF2-40B4-BE49-F238E27FC236}">
                <a16:creationId xmlns:a16="http://schemas.microsoft.com/office/drawing/2014/main" id="{122C9AA9-E1B5-4FBE-9E1A-FE3773A15ED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1F8A7702-50FE-4982-921A-1F6C3D10440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84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C75E518D-0422-4950-8833-B144A1242CC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C79E9F3A-8928-47E3-A067-98B80DE04EF4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33486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11F304BF-5F17-41FA-B42D-94E537C0E40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487" name="Image 18" descr="Clock2.gif">
            <a:extLst>
              <a:ext uri="{FF2B5EF4-FFF2-40B4-BE49-F238E27FC236}">
                <a16:creationId xmlns:a16="http://schemas.microsoft.com/office/drawing/2014/main" id="{A7590952-96C2-4870-94CC-B110892E64E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3488" name="ZoneTexte 11">
            <a:extLst>
              <a:ext uri="{FF2B5EF4-FFF2-40B4-BE49-F238E27FC236}">
                <a16:creationId xmlns:a16="http://schemas.microsoft.com/office/drawing/2014/main" id="{90158C0D-2DB5-4F0A-BD5F-9F8FD37056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833813"/>
            <a:ext cx="66484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Que contient le Plus 100% spectacle ?</a:t>
            </a:r>
          </a:p>
        </p:txBody>
      </p:sp>
      <p:sp>
        <p:nvSpPr>
          <p:cNvPr id="233489" name="ZoneTexte 13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997D0C7F-7951-4391-8499-4362A17A3D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OCS +Ciné séries+canal</a:t>
            </a:r>
          </a:p>
        </p:txBody>
      </p:sp>
      <p:sp>
        <p:nvSpPr>
          <p:cNvPr id="233490" name="ZoneTexte 14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2464C644-6FE6-4A47-BA93-958ADE3AB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Ciné series+OCS+Ciné+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156924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1" name="Image 1" descr="005-Coup de fil à un Ami.jpg">
            <a:extLst>
              <a:ext uri="{FF2B5EF4-FFF2-40B4-BE49-F238E27FC236}">
                <a16:creationId xmlns:a16="http://schemas.microsoft.com/office/drawing/2014/main" id="{B78AC41A-AE03-4679-B393-028D0A0C5B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22" name="Image 7" descr="Echelle SANS Boutons.jpg">
            <a:extLst>
              <a:ext uri="{FF2B5EF4-FFF2-40B4-BE49-F238E27FC236}">
                <a16:creationId xmlns:a16="http://schemas.microsoft.com/office/drawing/2014/main" id="{5417ED86-21C2-4D79-B115-FA432E250E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23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77962BC6-BC4B-48DD-98E3-D46C981FD9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7D2797C-DE1C-4875-B463-0571FCAB0A13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35525" name="Image 11" descr="Clock2.gif">
            <a:extLst>
              <a:ext uri="{FF2B5EF4-FFF2-40B4-BE49-F238E27FC236}">
                <a16:creationId xmlns:a16="http://schemas.microsoft.com/office/drawing/2014/main" id="{D214DEE9-383B-41B6-B6C7-FDBD5D6A8B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31" name="ZoneTexte 9">
            <a:extLst>
              <a:ext uri="{FF2B5EF4-FFF2-40B4-BE49-F238E27FC236}">
                <a16:creationId xmlns:a16="http://schemas.microsoft.com/office/drawing/2014/main" id="{03571164-24EF-4CD1-B3FA-3255BF2EE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35532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EA45626F-7771-448B-A682-C39509C055F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D538C04B-9C94-49F2-983B-849936704B02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75357351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569" name="Image 1" descr="005-Avis du Public.jpg">
            <a:extLst>
              <a:ext uri="{FF2B5EF4-FFF2-40B4-BE49-F238E27FC236}">
                <a16:creationId xmlns:a16="http://schemas.microsoft.com/office/drawing/2014/main" id="{B42B5329-302E-4FED-B700-61E00973A5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D26A866-9586-4B2F-8363-677323DB02E8}"/>
              </a:ext>
            </a:extLst>
          </p:cNvPr>
          <p:cNvSpPr/>
          <p:nvPr/>
        </p:nvSpPr>
        <p:spPr>
          <a:xfrm>
            <a:off x="2357440" y="3286127"/>
            <a:ext cx="357187" cy="12858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37571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77E77510-0B8E-46C5-B9BF-856C5C9BCB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7572" name="Image 5" descr="Echelle SANS Boutons Vierge.jpg">
            <a:extLst>
              <a:ext uri="{FF2B5EF4-FFF2-40B4-BE49-F238E27FC236}">
                <a16:creationId xmlns:a16="http://schemas.microsoft.com/office/drawing/2014/main" id="{7EA05E35-83D4-4120-BEBB-93D47E555E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C3A7B61A-6EF7-42E7-B9D5-3B812505CE22}"/>
              </a:ext>
            </a:extLst>
          </p:cNvPr>
          <p:cNvSpPr txBox="1"/>
          <p:nvPr/>
        </p:nvSpPr>
        <p:spPr>
          <a:xfrm>
            <a:off x="7000877" y="4000500"/>
            <a:ext cx="91122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3.000 €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08012C6-8225-4B39-9D8B-21153FFB768D}"/>
              </a:ext>
            </a:extLst>
          </p:cNvPr>
          <p:cNvSpPr/>
          <p:nvPr/>
        </p:nvSpPr>
        <p:spPr>
          <a:xfrm>
            <a:off x="1857375" y="2286000"/>
            <a:ext cx="357188" cy="2286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178B633-E967-4717-95FA-7CC55FABDD35}"/>
              </a:ext>
            </a:extLst>
          </p:cNvPr>
          <p:cNvSpPr/>
          <p:nvPr/>
        </p:nvSpPr>
        <p:spPr>
          <a:xfrm>
            <a:off x="1357315" y="2000250"/>
            <a:ext cx="357187" cy="257175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D85BBD4-86FE-41D6-8A39-F30040620D69}"/>
              </a:ext>
            </a:extLst>
          </p:cNvPr>
          <p:cNvSpPr/>
          <p:nvPr/>
        </p:nvSpPr>
        <p:spPr>
          <a:xfrm>
            <a:off x="785815" y="3571877"/>
            <a:ext cx="357187" cy="100012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C924DD36-053C-447A-9C5A-079A797506B1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34A176D-3B82-4E0E-B15B-8B6A04AB1FFF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37579" name="Image 11" descr="Clock2.gif">
            <a:extLst>
              <a:ext uri="{FF2B5EF4-FFF2-40B4-BE49-F238E27FC236}">
                <a16:creationId xmlns:a16="http://schemas.microsoft.com/office/drawing/2014/main" id="{18C06357-C8AF-4AF9-A1A8-C3BF7242108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368C5259-43F7-4812-ABB3-EF2931F9F86A}"/>
              </a:ext>
            </a:extLst>
          </p:cNvPr>
          <p:cNvSpPr/>
          <p:nvPr/>
        </p:nvSpPr>
        <p:spPr>
          <a:xfrm>
            <a:off x="6286500" y="400050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3855531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7" name="Image 1" descr="001b.jpg">
            <a:extLst>
              <a:ext uri="{FF2B5EF4-FFF2-40B4-BE49-F238E27FC236}">
                <a16:creationId xmlns:a16="http://schemas.microsoft.com/office/drawing/2014/main" id="{A5291879-345D-46DB-96B4-02A1A2F9F8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18" name="Image 2" descr="Echelle SANS Switch.jpg">
            <a:extLst>
              <a:ext uri="{FF2B5EF4-FFF2-40B4-BE49-F238E27FC236}">
                <a16:creationId xmlns:a16="http://schemas.microsoft.com/office/drawing/2014/main" id="{A8D6F2CE-71F2-47BA-B5FB-32401A9850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19" name="Image 5" descr="QUESTIONS VIERGE1.jpg">
            <a:extLst>
              <a:ext uri="{FF2B5EF4-FFF2-40B4-BE49-F238E27FC236}">
                <a16:creationId xmlns:a16="http://schemas.microsoft.com/office/drawing/2014/main" id="{CDA0B391-E9F5-4FB6-824B-4A44E3137C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0" name="Image 4">
            <a:extLst>
              <a:ext uri="{FF2B5EF4-FFF2-40B4-BE49-F238E27FC236}">
                <a16:creationId xmlns:a16="http://schemas.microsoft.com/office/drawing/2014/main" id="{A9BB4033-EC44-435C-BA5B-554071F520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470B38D4-C38F-47DA-93EA-6712DC2B9576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39622" name="Image 15" descr="50-50.png">
            <a:extLst>
              <a:ext uri="{FF2B5EF4-FFF2-40B4-BE49-F238E27FC236}">
                <a16:creationId xmlns:a16="http://schemas.microsoft.com/office/drawing/2014/main" id="{A7AFA5D2-09A5-4E1A-BF9D-E0093FE6BBD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3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746854BF-9878-4CEA-B0C4-E1E3DF42C9F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4" name="Image 17" descr="Public.png">
            <a:extLst>
              <a:ext uri="{FF2B5EF4-FFF2-40B4-BE49-F238E27FC236}">
                <a16:creationId xmlns:a16="http://schemas.microsoft.com/office/drawing/2014/main" id="{10F3322E-C9D9-4F5E-96F8-8D586C22AC8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5" name="Image 18" descr="Tél Ami.png">
            <a:extLst>
              <a:ext uri="{FF2B5EF4-FFF2-40B4-BE49-F238E27FC236}">
                <a16:creationId xmlns:a16="http://schemas.microsoft.com/office/drawing/2014/main" id="{1E24A9C2-1CDD-4EB6-B37B-E053031D26E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6" name="Image 20" descr="Echelle SANS Boutons.jpg">
            <a:extLst>
              <a:ext uri="{FF2B5EF4-FFF2-40B4-BE49-F238E27FC236}">
                <a16:creationId xmlns:a16="http://schemas.microsoft.com/office/drawing/2014/main" id="{BC7D2DB9-3F07-42C0-A304-8DB869AB783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42235BEB-B296-4498-AE55-0CF71774EE8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8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8577D807-EF48-483E-A6E4-FD4F30AD021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3C060EA-0483-4416-AEC1-D486A30530F7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39630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397E8BC7-310C-4EDF-918F-0F8DD29FB9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31" name="Image 18" descr="Clock2.gif">
            <a:extLst>
              <a:ext uri="{FF2B5EF4-FFF2-40B4-BE49-F238E27FC236}">
                <a16:creationId xmlns:a16="http://schemas.microsoft.com/office/drawing/2014/main" id="{6B7CE697-0A99-4174-8306-A0C90CBA1D3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9632" name="ZoneTexte 11">
            <a:extLst>
              <a:ext uri="{FF2B5EF4-FFF2-40B4-BE49-F238E27FC236}">
                <a16:creationId xmlns:a16="http://schemas.microsoft.com/office/drawing/2014/main" id="{EF4CCD94-EAD2-4049-9A7D-5A99E1BE38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l’offre promotionnel Canal + du moment ?</a:t>
            </a:r>
          </a:p>
        </p:txBody>
      </p:sp>
      <p:sp>
        <p:nvSpPr>
          <p:cNvPr id="239633" name="ZoneTexte 12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74BDFF11-78EA-4D0F-B6E5-4BDFE0A6C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1334" y="4803039"/>
            <a:ext cx="3220666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1er mois offert+mois en cours</a:t>
            </a:r>
          </a:p>
        </p:txBody>
      </p:sp>
      <p:sp>
        <p:nvSpPr>
          <p:cNvPr id="239634" name="ZoneTexte 15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5FE84DCA-EFAC-4170-82CC-B2A7E865D9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remboursé</a:t>
            </a:r>
          </a:p>
        </p:txBody>
      </p:sp>
    </p:spTree>
    <p:extLst>
      <p:ext uri="{BB962C8B-B14F-4D97-AF65-F5344CB8AC3E}">
        <p14:creationId xmlns:p14="http://schemas.microsoft.com/office/powerpoint/2010/main" val="2760243469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665" name="Image 1" descr="005-Coup de fil à un Ami.jpg">
            <a:extLst>
              <a:ext uri="{FF2B5EF4-FFF2-40B4-BE49-F238E27FC236}">
                <a16:creationId xmlns:a16="http://schemas.microsoft.com/office/drawing/2014/main" id="{FE6C38A6-8DC4-4FF9-A16B-75D917C091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1666" name="Image 7" descr="Echelle SANS Boutons.jpg">
            <a:extLst>
              <a:ext uri="{FF2B5EF4-FFF2-40B4-BE49-F238E27FC236}">
                <a16:creationId xmlns:a16="http://schemas.microsoft.com/office/drawing/2014/main" id="{22A93CCE-18F4-4238-934B-85C231CEFB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1667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CDD540AF-AFFE-470C-BBAC-79509FA4F6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AC25B9C-D8F8-4951-979D-140EAB96D4C1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41669" name="Image 11" descr="Clock2.gif">
            <a:extLst>
              <a:ext uri="{FF2B5EF4-FFF2-40B4-BE49-F238E27FC236}">
                <a16:creationId xmlns:a16="http://schemas.microsoft.com/office/drawing/2014/main" id="{A7689BA8-C5B3-4037-8D9F-31FAF312701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1675" name="ZoneTexte 9">
            <a:extLst>
              <a:ext uri="{FF2B5EF4-FFF2-40B4-BE49-F238E27FC236}">
                <a16:creationId xmlns:a16="http://schemas.microsoft.com/office/drawing/2014/main" id="{6AE19569-6FE7-4EC0-BCFE-80D6A4AE0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41676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B375A58F-4664-4F72-AB6E-CAC5E64F27E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E45E1B33-EF53-431C-967C-B225D9AD2EB7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32649234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3" name="Image 1" descr="005-Avis du Public.jpg">
            <a:extLst>
              <a:ext uri="{FF2B5EF4-FFF2-40B4-BE49-F238E27FC236}">
                <a16:creationId xmlns:a16="http://schemas.microsoft.com/office/drawing/2014/main" id="{87201B1D-A9E6-42E4-B87C-638F4C2709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96C0C2A-F6D4-4A73-9BD8-6F7FFA211019}"/>
              </a:ext>
            </a:extLst>
          </p:cNvPr>
          <p:cNvSpPr/>
          <p:nvPr/>
        </p:nvSpPr>
        <p:spPr>
          <a:xfrm>
            <a:off x="2357440" y="3071815"/>
            <a:ext cx="357187" cy="150018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43715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AE763C40-1A34-415F-8BFD-E5F5D89E1E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3716" name="Image 5" descr="Echelle SANS Boutons Vierge.jpg">
            <a:extLst>
              <a:ext uri="{FF2B5EF4-FFF2-40B4-BE49-F238E27FC236}">
                <a16:creationId xmlns:a16="http://schemas.microsoft.com/office/drawing/2014/main" id="{83F529D8-3FDD-4F7B-86D5-75E5A9053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0BBCECC3-C56F-40FA-BE17-897A1D0E3102}"/>
              </a:ext>
            </a:extLst>
          </p:cNvPr>
          <p:cNvSpPr txBox="1"/>
          <p:nvPr/>
        </p:nvSpPr>
        <p:spPr>
          <a:xfrm>
            <a:off x="7043738" y="3643315"/>
            <a:ext cx="868362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6.000 €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717ACB8-E6EC-4FC1-8FD5-0C7FFEE079E2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3FD7446-7369-409B-AFD1-E607E4254E51}"/>
              </a:ext>
            </a:extLst>
          </p:cNvPr>
          <p:cNvSpPr/>
          <p:nvPr/>
        </p:nvSpPr>
        <p:spPr>
          <a:xfrm>
            <a:off x="1357315" y="3929065"/>
            <a:ext cx="357187" cy="6429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987D41C-9993-45CF-A6EA-7D553BA0F155}"/>
              </a:ext>
            </a:extLst>
          </p:cNvPr>
          <p:cNvSpPr/>
          <p:nvPr/>
        </p:nvSpPr>
        <p:spPr>
          <a:xfrm>
            <a:off x="785815" y="2928938"/>
            <a:ext cx="357187" cy="1643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98B9376F-CE6E-49C0-803C-60F4B65D1F9B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849EB12-0C73-48E7-BAFB-34AEF13B2465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43723" name="Image 12" descr="Clock2.gif">
            <a:extLst>
              <a:ext uri="{FF2B5EF4-FFF2-40B4-BE49-F238E27FC236}">
                <a16:creationId xmlns:a16="http://schemas.microsoft.com/office/drawing/2014/main" id="{378D0693-F2DE-4C9F-98A7-E67AB933F9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D33A1220-6E22-4C15-9339-4F2295FF9A15}"/>
              </a:ext>
            </a:extLst>
          </p:cNvPr>
          <p:cNvSpPr/>
          <p:nvPr/>
        </p:nvSpPr>
        <p:spPr>
          <a:xfrm>
            <a:off x="6286500" y="3643315"/>
            <a:ext cx="642938" cy="357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03579478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1" name="Image 1" descr="001b.jpg">
            <a:extLst>
              <a:ext uri="{FF2B5EF4-FFF2-40B4-BE49-F238E27FC236}">
                <a16:creationId xmlns:a16="http://schemas.microsoft.com/office/drawing/2014/main" id="{76449CCB-4570-4E5F-A918-7ADA3A74FD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62" name="Image 2" descr="Echelle SANS Switch.jpg">
            <a:extLst>
              <a:ext uri="{FF2B5EF4-FFF2-40B4-BE49-F238E27FC236}">
                <a16:creationId xmlns:a16="http://schemas.microsoft.com/office/drawing/2014/main" id="{4E88ADE5-8C8E-4EDC-8740-383A85C01B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63" name="Image 5" descr="QUESTIONS VIERGE1.jpg">
            <a:extLst>
              <a:ext uri="{FF2B5EF4-FFF2-40B4-BE49-F238E27FC236}">
                <a16:creationId xmlns:a16="http://schemas.microsoft.com/office/drawing/2014/main" id="{7D6F2768-5A03-4E8E-978F-6B9301B502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64" name="Image 4">
            <a:extLst>
              <a:ext uri="{FF2B5EF4-FFF2-40B4-BE49-F238E27FC236}">
                <a16:creationId xmlns:a16="http://schemas.microsoft.com/office/drawing/2014/main" id="{B7B71E62-09E1-47F8-9F0F-DFE11BDE2D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837722A7-D8DA-478F-B79F-F7BD81D1E68D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45766" name="Image 15" descr="50-50.png">
            <a:extLst>
              <a:ext uri="{FF2B5EF4-FFF2-40B4-BE49-F238E27FC236}">
                <a16:creationId xmlns:a16="http://schemas.microsoft.com/office/drawing/2014/main" id="{9D23C195-6BD6-4D39-B617-42237D73D2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67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AE0D452A-1401-4CBD-82EE-A84DD054483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68" name="Image 17" descr="Public.png">
            <a:extLst>
              <a:ext uri="{FF2B5EF4-FFF2-40B4-BE49-F238E27FC236}">
                <a16:creationId xmlns:a16="http://schemas.microsoft.com/office/drawing/2014/main" id="{63FB37F2-F215-4D7B-9390-B35B5BB594B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69" name="Image 18" descr="Tél Ami.png">
            <a:extLst>
              <a:ext uri="{FF2B5EF4-FFF2-40B4-BE49-F238E27FC236}">
                <a16:creationId xmlns:a16="http://schemas.microsoft.com/office/drawing/2014/main" id="{4B0159B8-432A-46E5-A2E7-5B3D42D5E41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70" name="Image 20" descr="Echelle SANS Boutons.jpg">
            <a:extLst>
              <a:ext uri="{FF2B5EF4-FFF2-40B4-BE49-F238E27FC236}">
                <a16:creationId xmlns:a16="http://schemas.microsoft.com/office/drawing/2014/main" id="{4E2AA1E4-F419-4071-95B3-B1F36434CEB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11F22398-4604-4CC9-91EB-FD7E399D6A0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72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369AF7C9-4D49-45A3-8BE5-0E58A3A2227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A43380C2-AFF5-41BB-BF91-551E0A883AAD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45774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8C53764C-4A89-425C-AB7C-D9B23645C27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75" name="Image 18" descr="Clock2.gif">
            <a:extLst>
              <a:ext uri="{FF2B5EF4-FFF2-40B4-BE49-F238E27FC236}">
                <a16:creationId xmlns:a16="http://schemas.microsoft.com/office/drawing/2014/main" id="{C78ED243-AC08-4017-82C3-9D117F21BFA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76" name="ZoneTexte 11">
            <a:extLst>
              <a:ext uri="{FF2B5EF4-FFF2-40B4-BE49-F238E27FC236}">
                <a16:creationId xmlns:a16="http://schemas.microsoft.com/office/drawing/2014/main" id="{54AE3566-A6B4-4B9C-B795-557E58B33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Laquelle de ces réponses est la mauvaise, SFR Sécurité permet de : </a:t>
            </a:r>
          </a:p>
        </p:txBody>
      </p:sp>
      <p:sp>
        <p:nvSpPr>
          <p:cNvPr id="245778" name="ZoneTexte 13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7B11E11E-0D73-4FAF-92B5-D891F2A25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88"/>
            <a:ext cx="29289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Réduire les e-mails frauduleux</a:t>
            </a:r>
          </a:p>
        </p:txBody>
      </p:sp>
      <p:sp>
        <p:nvSpPr>
          <p:cNvPr id="245780" name="ZoneTexte 15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7F0332CF-D1CA-49BA-A10B-447ED2087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5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Bloquer des appels</a:t>
            </a:r>
          </a:p>
        </p:txBody>
      </p:sp>
    </p:spTree>
    <p:extLst>
      <p:ext uri="{BB962C8B-B14F-4D97-AF65-F5344CB8AC3E}">
        <p14:creationId xmlns:p14="http://schemas.microsoft.com/office/powerpoint/2010/main" val="2502717196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09" name="Image 1" descr="005-Coup de fil à un Ami.jpg">
            <a:extLst>
              <a:ext uri="{FF2B5EF4-FFF2-40B4-BE49-F238E27FC236}">
                <a16:creationId xmlns:a16="http://schemas.microsoft.com/office/drawing/2014/main" id="{29D1EBD5-DE83-4E45-B5BC-7306D63DFF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810" name="Image 7" descr="Echelle SANS Boutons.jpg">
            <a:extLst>
              <a:ext uri="{FF2B5EF4-FFF2-40B4-BE49-F238E27FC236}">
                <a16:creationId xmlns:a16="http://schemas.microsoft.com/office/drawing/2014/main" id="{481A617C-48E5-41FA-9B83-7286224F78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811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7486B6B2-EBB1-4AC2-A76F-62B1E0938A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CCD73DD-DB19-495A-8866-4E5E61FA71BC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47813" name="Image 11" descr="Clock2.gif">
            <a:extLst>
              <a:ext uri="{FF2B5EF4-FFF2-40B4-BE49-F238E27FC236}">
                <a16:creationId xmlns:a16="http://schemas.microsoft.com/office/drawing/2014/main" id="{B820B75B-20F4-4B34-8CE6-76D7D62467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7819" name="ZoneTexte 9">
            <a:extLst>
              <a:ext uri="{FF2B5EF4-FFF2-40B4-BE49-F238E27FC236}">
                <a16:creationId xmlns:a16="http://schemas.microsoft.com/office/drawing/2014/main" id="{C9966BFD-1D73-47A0-B0EE-684D7BA157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47820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4C6BB463-22FC-446B-A824-166DB236DCA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62ECA252-03F1-4393-95C7-019DC2C2A7C5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58388469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7" name="Image 1" descr="005-Avis du Public.jpg">
            <a:extLst>
              <a:ext uri="{FF2B5EF4-FFF2-40B4-BE49-F238E27FC236}">
                <a16:creationId xmlns:a16="http://schemas.microsoft.com/office/drawing/2014/main" id="{A60CB0DD-A945-4AE5-BC42-D8E7DC9DCE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9E1C437-EFD4-4DB6-9762-39E0B37D7A79}"/>
              </a:ext>
            </a:extLst>
          </p:cNvPr>
          <p:cNvSpPr/>
          <p:nvPr/>
        </p:nvSpPr>
        <p:spPr>
          <a:xfrm>
            <a:off x="2357440" y="2857500"/>
            <a:ext cx="357187" cy="17145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49859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89667E09-73F9-4892-8972-620C713631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860" name="Image 5" descr="Echelle SANS Boutons Vierge.jpg">
            <a:extLst>
              <a:ext uri="{FF2B5EF4-FFF2-40B4-BE49-F238E27FC236}">
                <a16:creationId xmlns:a16="http://schemas.microsoft.com/office/drawing/2014/main" id="{58C08CC5-C50E-44CE-8BBC-7457B49645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oneTexte 12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AADE7C5D-DFAF-4E68-91F1-8F953E62F1D0}"/>
              </a:ext>
            </a:extLst>
          </p:cNvPr>
          <p:cNvSpPr txBox="1"/>
          <p:nvPr/>
        </p:nvSpPr>
        <p:spPr>
          <a:xfrm>
            <a:off x="6929438" y="3248025"/>
            <a:ext cx="982662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12.000 €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1333A83-F1AB-4699-8121-D920B45622AB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AF63127-A5BC-4A97-A2FA-C6BA6091228E}"/>
              </a:ext>
            </a:extLst>
          </p:cNvPr>
          <p:cNvSpPr/>
          <p:nvPr/>
        </p:nvSpPr>
        <p:spPr>
          <a:xfrm>
            <a:off x="1357315" y="2928938"/>
            <a:ext cx="357187" cy="1643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B886F51-79F2-415E-8F41-A32677C07661}"/>
              </a:ext>
            </a:extLst>
          </p:cNvPr>
          <p:cNvSpPr/>
          <p:nvPr/>
        </p:nvSpPr>
        <p:spPr>
          <a:xfrm>
            <a:off x="785815" y="3286127"/>
            <a:ext cx="357187" cy="12858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9B185F74-3D3F-4CC0-B92E-574311A1E1BF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F6E1825-AB37-46C5-AD61-8EEBC1824CA6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49867" name="Image 11" descr="Clock2.gif">
            <a:extLst>
              <a:ext uri="{FF2B5EF4-FFF2-40B4-BE49-F238E27FC236}">
                <a16:creationId xmlns:a16="http://schemas.microsoft.com/office/drawing/2014/main" id="{ACBC29DB-F065-4CEE-8CEC-D1F84FA6F67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Flèche droite 13">
            <a:extLst>
              <a:ext uri="{FF2B5EF4-FFF2-40B4-BE49-F238E27FC236}">
                <a16:creationId xmlns:a16="http://schemas.microsoft.com/office/drawing/2014/main" id="{60FDE2E1-181F-47B5-A6A5-92BD0D507531}"/>
              </a:ext>
            </a:extLst>
          </p:cNvPr>
          <p:cNvSpPr/>
          <p:nvPr/>
        </p:nvSpPr>
        <p:spPr>
          <a:xfrm>
            <a:off x="6143625" y="3214690"/>
            <a:ext cx="642938" cy="357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8160751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4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905" name="Image 1" descr="001b.jpg">
            <a:extLst>
              <a:ext uri="{FF2B5EF4-FFF2-40B4-BE49-F238E27FC236}">
                <a16:creationId xmlns:a16="http://schemas.microsoft.com/office/drawing/2014/main" id="{51B2D6B3-23CC-44E2-9F17-CB8EDB5D54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06" name="Image 2" descr="Echelle SANS Switch.jpg">
            <a:extLst>
              <a:ext uri="{FF2B5EF4-FFF2-40B4-BE49-F238E27FC236}">
                <a16:creationId xmlns:a16="http://schemas.microsoft.com/office/drawing/2014/main" id="{22E74C51-47BD-454E-BBA7-62C224F7BB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07" name="Image 5" descr="QUESTIONS VIERGE1.jpg">
            <a:extLst>
              <a:ext uri="{FF2B5EF4-FFF2-40B4-BE49-F238E27FC236}">
                <a16:creationId xmlns:a16="http://schemas.microsoft.com/office/drawing/2014/main" id="{38D9C431-36B9-45D0-98AD-ABCA9FB049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08" name="Image 4">
            <a:extLst>
              <a:ext uri="{FF2B5EF4-FFF2-40B4-BE49-F238E27FC236}">
                <a16:creationId xmlns:a16="http://schemas.microsoft.com/office/drawing/2014/main" id="{C8278967-1993-421F-B4E0-BC20A03787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45B957D3-DDC5-472A-AE65-D374A35D940D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51910" name="Image 15" descr="50-50.png">
            <a:extLst>
              <a:ext uri="{FF2B5EF4-FFF2-40B4-BE49-F238E27FC236}">
                <a16:creationId xmlns:a16="http://schemas.microsoft.com/office/drawing/2014/main" id="{C27F9C47-236D-4EC1-B431-E29E29518E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11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B5BAFF14-9340-41E6-8F32-C616E9C6ECC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12" name="Image 17" descr="Public.png">
            <a:extLst>
              <a:ext uri="{FF2B5EF4-FFF2-40B4-BE49-F238E27FC236}">
                <a16:creationId xmlns:a16="http://schemas.microsoft.com/office/drawing/2014/main" id="{B9FAD441-8852-437D-8154-81B34D4299E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13" name="Image 18" descr="Tél Ami.png">
            <a:extLst>
              <a:ext uri="{FF2B5EF4-FFF2-40B4-BE49-F238E27FC236}">
                <a16:creationId xmlns:a16="http://schemas.microsoft.com/office/drawing/2014/main" id="{758EBED3-0ECF-41EC-9166-26D11028322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14" name="Image 20" descr="Echelle SANS Boutons.jpg">
            <a:extLst>
              <a:ext uri="{FF2B5EF4-FFF2-40B4-BE49-F238E27FC236}">
                <a16:creationId xmlns:a16="http://schemas.microsoft.com/office/drawing/2014/main" id="{8B4ECC7B-8700-4A08-8AC4-3FC75C024DA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90878BFB-7487-4222-8E6E-FAA784C76E3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16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D5175536-77B1-4F92-B965-10EF50D86F8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CA56E6D4-A083-4DE1-BF71-DDE05ACDA338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51918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9485AB11-4FBA-4BA0-9BD2-85BEA966249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1919" name="Image 18" descr="Clock2.gif">
            <a:extLst>
              <a:ext uri="{FF2B5EF4-FFF2-40B4-BE49-F238E27FC236}">
                <a16:creationId xmlns:a16="http://schemas.microsoft.com/office/drawing/2014/main" id="{DD43BF73-38FD-48CF-8125-FE76507CE54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1920" name="ZoneTexte 11">
            <a:extLst>
              <a:ext uri="{FF2B5EF4-FFF2-40B4-BE49-F238E27FC236}">
                <a16:creationId xmlns:a16="http://schemas.microsoft.com/office/drawing/2014/main" id="{60D978EE-C178-461C-9C7F-0338E02CD8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7775" y="3806903"/>
            <a:ext cx="6648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Je réalise mon 5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et 6</a:t>
            </a:r>
            <a:r>
              <a:rPr lang="fr-FR" altLang="fr-FR" baseline="30000" dirty="0">
                <a:solidFill>
                  <a:schemeClr val="bg1"/>
                </a:solidFill>
              </a:rPr>
              <a:t>e</a:t>
            </a:r>
            <a:r>
              <a:rPr lang="fr-FR" altLang="fr-FR" dirty="0">
                <a:solidFill>
                  <a:schemeClr val="bg1"/>
                </a:solidFill>
              </a:rPr>
              <a:t> canal+, combien me rapporteront ils chacun?</a:t>
            </a:r>
          </a:p>
        </p:txBody>
      </p:sp>
      <p:sp>
        <p:nvSpPr>
          <p:cNvPr id="251921" name="ZoneTexte 12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EDFE82EA-40EF-4442-AEBF-C3E6C3E19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8€</a:t>
            </a:r>
          </a:p>
        </p:txBody>
      </p:sp>
      <p:sp>
        <p:nvSpPr>
          <p:cNvPr id="251922" name="ZoneTexte 15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D432E1CE-2AEE-4D09-80B4-0EEC529761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12€</a:t>
            </a:r>
          </a:p>
        </p:txBody>
      </p:sp>
    </p:spTree>
    <p:extLst>
      <p:ext uri="{BB962C8B-B14F-4D97-AF65-F5344CB8AC3E}">
        <p14:creationId xmlns:p14="http://schemas.microsoft.com/office/powerpoint/2010/main" val="3517692796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3" name="Image 1" descr="005-Coup de fil à un Ami.jpg">
            <a:extLst>
              <a:ext uri="{FF2B5EF4-FFF2-40B4-BE49-F238E27FC236}">
                <a16:creationId xmlns:a16="http://schemas.microsoft.com/office/drawing/2014/main" id="{EB494296-1F5E-46E9-99CA-F25B07A9A7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3954" name="Image 7" descr="Echelle SANS Boutons.jpg">
            <a:extLst>
              <a:ext uri="{FF2B5EF4-FFF2-40B4-BE49-F238E27FC236}">
                <a16:creationId xmlns:a16="http://schemas.microsoft.com/office/drawing/2014/main" id="{0A64C202-73A5-4A5A-A802-7399EA4F49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3955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B4B955BE-B0C0-42FF-AFCF-936BD62C65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995CD51-4965-4741-9BBB-48E80FF760EF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53957" name="Image 11" descr="Clock2.gif">
            <a:extLst>
              <a:ext uri="{FF2B5EF4-FFF2-40B4-BE49-F238E27FC236}">
                <a16:creationId xmlns:a16="http://schemas.microsoft.com/office/drawing/2014/main" id="{E129B323-923C-4BCB-B5CA-B22DCD2610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3963" name="ZoneTexte 9">
            <a:extLst>
              <a:ext uri="{FF2B5EF4-FFF2-40B4-BE49-F238E27FC236}">
                <a16:creationId xmlns:a16="http://schemas.microsoft.com/office/drawing/2014/main" id="{2E2C1548-BA62-4F1C-93D0-0500BAD115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53964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03978DD3-DF71-4354-9644-F7B3ED53DE4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AD316281-83ED-44D7-B39B-82954CA319E3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0789817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01" name="Image 1" descr="005-Avis du Public.jpg">
            <a:extLst>
              <a:ext uri="{FF2B5EF4-FFF2-40B4-BE49-F238E27FC236}">
                <a16:creationId xmlns:a16="http://schemas.microsoft.com/office/drawing/2014/main" id="{6E3281BA-8EF9-46B6-BE86-1524D89D12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685B090-73A7-4808-A2BB-75BE131F2796}"/>
              </a:ext>
            </a:extLst>
          </p:cNvPr>
          <p:cNvSpPr/>
          <p:nvPr/>
        </p:nvSpPr>
        <p:spPr>
          <a:xfrm>
            <a:off x="2357440" y="2857500"/>
            <a:ext cx="357187" cy="17145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56003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51D093EA-32C0-432A-9394-46FAC3B314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04" name="Image 5" descr="Echelle SANS Boutons Vierge.jpg">
            <a:extLst>
              <a:ext uri="{FF2B5EF4-FFF2-40B4-BE49-F238E27FC236}">
                <a16:creationId xmlns:a16="http://schemas.microsoft.com/office/drawing/2014/main" id="{38D85298-16E3-4ECF-BBEC-B073B972E0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1ABC1095-A7B8-47BE-BFBE-4918CC18BC09}"/>
              </a:ext>
            </a:extLst>
          </p:cNvPr>
          <p:cNvSpPr txBox="1"/>
          <p:nvPr/>
        </p:nvSpPr>
        <p:spPr>
          <a:xfrm>
            <a:off x="6929438" y="2851150"/>
            <a:ext cx="98266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24.000 €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4A4FA92-DD20-4945-BD5F-605927E5CA2C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BA54D57-8BE2-4E1E-BA76-0604A3F02114}"/>
              </a:ext>
            </a:extLst>
          </p:cNvPr>
          <p:cNvSpPr/>
          <p:nvPr/>
        </p:nvSpPr>
        <p:spPr>
          <a:xfrm>
            <a:off x="1357315" y="3929065"/>
            <a:ext cx="357187" cy="6429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679132B-2A6F-4F2B-B6EC-A5225FFBD758}"/>
              </a:ext>
            </a:extLst>
          </p:cNvPr>
          <p:cNvSpPr/>
          <p:nvPr/>
        </p:nvSpPr>
        <p:spPr>
          <a:xfrm>
            <a:off x="785815" y="3286127"/>
            <a:ext cx="357187" cy="12858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91146B3D-F251-41FD-9F08-71159DA89B1B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80C8369-340F-4389-A030-5F3DCB4B1064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56011" name="Image 11" descr="Clock2.gif">
            <a:extLst>
              <a:ext uri="{FF2B5EF4-FFF2-40B4-BE49-F238E27FC236}">
                <a16:creationId xmlns:a16="http://schemas.microsoft.com/office/drawing/2014/main" id="{0273D396-4DDB-4707-A856-B4E11C01CC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888C3399-C044-4951-A51E-7C88B02B53E5}"/>
              </a:ext>
            </a:extLst>
          </p:cNvPr>
          <p:cNvSpPr/>
          <p:nvPr/>
        </p:nvSpPr>
        <p:spPr>
          <a:xfrm>
            <a:off x="6072190" y="2857500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96459393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49" name="Image 1" descr="001b.jpg">
            <a:extLst>
              <a:ext uri="{FF2B5EF4-FFF2-40B4-BE49-F238E27FC236}">
                <a16:creationId xmlns:a16="http://schemas.microsoft.com/office/drawing/2014/main" id="{4FAFD0DE-A292-4E28-B470-E6B44E2D17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8050" name="Image 2" descr="Echelle SANS Switch.jpg">
            <a:extLst>
              <a:ext uri="{FF2B5EF4-FFF2-40B4-BE49-F238E27FC236}">
                <a16:creationId xmlns:a16="http://schemas.microsoft.com/office/drawing/2014/main" id="{6622A320-0327-4A6A-9D9C-54310F3CAC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8051" name="Image 5" descr="QUESTIONS VIERGE1.jpg">
            <a:extLst>
              <a:ext uri="{FF2B5EF4-FFF2-40B4-BE49-F238E27FC236}">
                <a16:creationId xmlns:a16="http://schemas.microsoft.com/office/drawing/2014/main" id="{1A08C7F6-EA5D-4EBC-84AF-59802A71BA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8052" name="Image 4">
            <a:extLst>
              <a:ext uri="{FF2B5EF4-FFF2-40B4-BE49-F238E27FC236}">
                <a16:creationId xmlns:a16="http://schemas.microsoft.com/office/drawing/2014/main" id="{DADC3678-E9FA-4F27-AC37-AA8DB98042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831DE12F-A0C3-4439-889A-FBDCE7045817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58054" name="Image 15" descr="50-50.png">
            <a:extLst>
              <a:ext uri="{FF2B5EF4-FFF2-40B4-BE49-F238E27FC236}">
                <a16:creationId xmlns:a16="http://schemas.microsoft.com/office/drawing/2014/main" id="{9E4B8AD6-939C-4FA0-A6A1-DEE787A99F5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8055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EE57E270-7178-4C0B-B304-F3C3B54EAF4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8056" name="Image 17" descr="Public.png">
            <a:extLst>
              <a:ext uri="{FF2B5EF4-FFF2-40B4-BE49-F238E27FC236}">
                <a16:creationId xmlns:a16="http://schemas.microsoft.com/office/drawing/2014/main" id="{05E79EF1-B074-434F-93FB-89E744A4113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8057" name="Image 18" descr="Tél Ami.png">
            <a:extLst>
              <a:ext uri="{FF2B5EF4-FFF2-40B4-BE49-F238E27FC236}">
                <a16:creationId xmlns:a16="http://schemas.microsoft.com/office/drawing/2014/main" id="{858EC8FD-A25C-46DE-BAAD-89EC9B6914F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8058" name="Image 20" descr="Echelle SANS Boutons.jpg">
            <a:extLst>
              <a:ext uri="{FF2B5EF4-FFF2-40B4-BE49-F238E27FC236}">
                <a16:creationId xmlns:a16="http://schemas.microsoft.com/office/drawing/2014/main" id="{A64CA9FE-23C9-429E-95E3-791EF531DEC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F56B7373-B7C5-4C59-9C99-3EA31102958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8060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ED0C7D3E-7B71-4F99-823C-F11541D8319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8DA35A3D-575E-457F-A87B-CBC10EBEBD0F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58062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6CCC6AEF-8942-4205-9516-E845A61B25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8063" name="Image 18" descr="Clock2.gif">
            <a:extLst>
              <a:ext uri="{FF2B5EF4-FFF2-40B4-BE49-F238E27FC236}">
                <a16:creationId xmlns:a16="http://schemas.microsoft.com/office/drawing/2014/main" id="{B4BC7E08-70AE-4D78-AE9E-2F5F408CE67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8064" name="ZoneTexte 11">
            <a:extLst>
              <a:ext uri="{FF2B5EF4-FFF2-40B4-BE49-F238E27FC236}">
                <a16:creationId xmlns:a16="http://schemas.microsoft.com/office/drawing/2014/main" id="{89B8413B-0CD8-469C-A08A-165072828F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L’option débit + c’est : </a:t>
            </a:r>
          </a:p>
        </p:txBody>
      </p:sp>
      <p:sp>
        <p:nvSpPr>
          <p:cNvPr id="258065" name="ZoneTexte 13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B8D55514-43F4-4EC5-8C16-5D11265D61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5€ sur toutes les offres</a:t>
            </a:r>
          </a:p>
        </p:txBody>
      </p:sp>
      <p:sp>
        <p:nvSpPr>
          <p:cNvPr id="258066" name="ZoneTexte 14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EDD80A30-6C5F-4C9B-8717-112C41251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5410200"/>
            <a:ext cx="2714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Offert aux clients power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355180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097" name="Image 1" descr="005-Coup de fil à un Ami.jpg">
            <a:extLst>
              <a:ext uri="{FF2B5EF4-FFF2-40B4-BE49-F238E27FC236}">
                <a16:creationId xmlns:a16="http://schemas.microsoft.com/office/drawing/2014/main" id="{16CB6FBD-3626-4BD9-B66E-AC4409EC31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0098" name="Image 7" descr="Echelle SANS Boutons.jpg">
            <a:extLst>
              <a:ext uri="{FF2B5EF4-FFF2-40B4-BE49-F238E27FC236}">
                <a16:creationId xmlns:a16="http://schemas.microsoft.com/office/drawing/2014/main" id="{F02920E1-CB58-4DFD-B913-15AE208157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0099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74D89621-F098-47D4-9211-940FBE5F60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C114EC-4C25-40C7-8A8E-F15991C58281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60101" name="Image 11" descr="Clock2.gif">
            <a:extLst>
              <a:ext uri="{FF2B5EF4-FFF2-40B4-BE49-F238E27FC236}">
                <a16:creationId xmlns:a16="http://schemas.microsoft.com/office/drawing/2014/main" id="{849BACC9-BB66-4FC8-AF4A-358B48AA83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0107" name="ZoneTexte 9">
            <a:extLst>
              <a:ext uri="{FF2B5EF4-FFF2-40B4-BE49-F238E27FC236}">
                <a16:creationId xmlns:a16="http://schemas.microsoft.com/office/drawing/2014/main" id="{855155C9-32EE-4672-8B5E-2486D11C4E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60108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65984E73-5190-4436-9CEA-418611A9A05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8109D760-CCEA-48C8-943A-BF940D14FB70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56639665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5" name="Image 1" descr="005-Avis du Public.jpg">
            <a:extLst>
              <a:ext uri="{FF2B5EF4-FFF2-40B4-BE49-F238E27FC236}">
                <a16:creationId xmlns:a16="http://schemas.microsoft.com/office/drawing/2014/main" id="{3B8717B5-DD4C-4752-9783-65DD411119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7E03FB1-6E25-4BB5-A19E-14C8383D6D33}"/>
              </a:ext>
            </a:extLst>
          </p:cNvPr>
          <p:cNvSpPr/>
          <p:nvPr/>
        </p:nvSpPr>
        <p:spPr>
          <a:xfrm>
            <a:off x="2357440" y="2857500"/>
            <a:ext cx="357187" cy="17145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62147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C4BBDC33-A2BC-4C8B-B34A-2F6EAA4697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2148" name="Image 5" descr="Echelle SANS Boutons Vierge.jpg">
            <a:extLst>
              <a:ext uri="{FF2B5EF4-FFF2-40B4-BE49-F238E27FC236}">
                <a16:creationId xmlns:a16="http://schemas.microsoft.com/office/drawing/2014/main" id="{FF3D11E8-7C66-4CE6-8EAF-36E251C83D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ZoneTexte 14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3BA37843-6F11-4B8B-A204-947E829758E4}"/>
              </a:ext>
            </a:extLst>
          </p:cNvPr>
          <p:cNvSpPr txBox="1"/>
          <p:nvPr/>
        </p:nvSpPr>
        <p:spPr>
          <a:xfrm>
            <a:off x="6929438" y="2452690"/>
            <a:ext cx="982662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48 000 €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BD72072-6D32-4BEA-8305-FD677E7C9CC2}"/>
              </a:ext>
            </a:extLst>
          </p:cNvPr>
          <p:cNvSpPr/>
          <p:nvPr/>
        </p:nvSpPr>
        <p:spPr>
          <a:xfrm>
            <a:off x="1857375" y="2643188"/>
            <a:ext cx="357188" cy="192881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2FEDE39-8C40-420A-B25A-A40C79855459}"/>
              </a:ext>
            </a:extLst>
          </p:cNvPr>
          <p:cNvSpPr/>
          <p:nvPr/>
        </p:nvSpPr>
        <p:spPr>
          <a:xfrm>
            <a:off x="1357315" y="3929065"/>
            <a:ext cx="357187" cy="6429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0742CEF-47F4-41C5-A67C-533F1474AAFE}"/>
              </a:ext>
            </a:extLst>
          </p:cNvPr>
          <p:cNvSpPr/>
          <p:nvPr/>
        </p:nvSpPr>
        <p:spPr>
          <a:xfrm>
            <a:off x="785815" y="3286127"/>
            <a:ext cx="357187" cy="12858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DDA48269-C47D-4224-945B-BED17A9245FF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4973A67-5A50-4D40-846F-BF44F0C93D96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62155" name="Image 11" descr="Clock2.gif">
            <a:extLst>
              <a:ext uri="{FF2B5EF4-FFF2-40B4-BE49-F238E27FC236}">
                <a16:creationId xmlns:a16="http://schemas.microsoft.com/office/drawing/2014/main" id="{CFBFBCCD-7C6E-46EC-AFD1-25396424F4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55C1B82A-C44C-4D5B-AF22-6FD5657A91ED}"/>
              </a:ext>
            </a:extLst>
          </p:cNvPr>
          <p:cNvSpPr/>
          <p:nvPr/>
        </p:nvSpPr>
        <p:spPr>
          <a:xfrm>
            <a:off x="6143625" y="2428875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7369225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3" name="Image 1" descr="001b.jpg">
            <a:extLst>
              <a:ext uri="{FF2B5EF4-FFF2-40B4-BE49-F238E27FC236}">
                <a16:creationId xmlns:a16="http://schemas.microsoft.com/office/drawing/2014/main" id="{0E152C85-3102-4EA2-BA74-8B5295247C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4194" name="Image 2" descr="Echelle SANS Switch.jpg">
            <a:extLst>
              <a:ext uri="{FF2B5EF4-FFF2-40B4-BE49-F238E27FC236}">
                <a16:creationId xmlns:a16="http://schemas.microsoft.com/office/drawing/2014/main" id="{9C513FF0-0DCE-4058-A032-DA605C5B29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4195" name="Image 5" descr="QUESTIONS VIERGE1.jpg">
            <a:extLst>
              <a:ext uri="{FF2B5EF4-FFF2-40B4-BE49-F238E27FC236}">
                <a16:creationId xmlns:a16="http://schemas.microsoft.com/office/drawing/2014/main" id="{A0C64D40-B766-47FA-BC9B-78F2EEFDD4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4196" name="Image 4">
            <a:extLst>
              <a:ext uri="{FF2B5EF4-FFF2-40B4-BE49-F238E27FC236}">
                <a16:creationId xmlns:a16="http://schemas.microsoft.com/office/drawing/2014/main" id="{1A62FCF3-C973-48F8-AC5A-9736AB8CF9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0CA80102-9D0C-436E-829E-EE2175EBD72F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64198" name="Image 15" descr="50-50.png">
            <a:extLst>
              <a:ext uri="{FF2B5EF4-FFF2-40B4-BE49-F238E27FC236}">
                <a16:creationId xmlns:a16="http://schemas.microsoft.com/office/drawing/2014/main" id="{23B8390D-3849-42E9-A2FD-4983BBC5F2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4199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04840CCF-DA1D-4417-9458-41E2251DD53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4200" name="Image 17" descr="Public.png">
            <a:extLst>
              <a:ext uri="{FF2B5EF4-FFF2-40B4-BE49-F238E27FC236}">
                <a16:creationId xmlns:a16="http://schemas.microsoft.com/office/drawing/2014/main" id="{307F1F43-D96E-4232-9945-8842F18FA3C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4201" name="Image 18" descr="Tél Ami.png">
            <a:extLst>
              <a:ext uri="{FF2B5EF4-FFF2-40B4-BE49-F238E27FC236}">
                <a16:creationId xmlns:a16="http://schemas.microsoft.com/office/drawing/2014/main" id="{01A71178-E606-499A-A9FB-A04453437A3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4202" name="Image 20" descr="Echelle SANS Boutons.jpg">
            <a:extLst>
              <a:ext uri="{FF2B5EF4-FFF2-40B4-BE49-F238E27FC236}">
                <a16:creationId xmlns:a16="http://schemas.microsoft.com/office/drawing/2014/main" id="{333A1897-BB6E-4A12-AAA0-BA1283B3F84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8BAF0FA7-B530-4016-8916-C7996504137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4204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DDC9C9DC-F905-417E-A028-4BF9951EFE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5BE4014-D215-455C-8DD9-5A7BFE7F189D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64206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6ED4B677-6395-4F62-B2BE-6009A70671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4207" name="Image 18" descr="Clock2.gif">
            <a:extLst>
              <a:ext uri="{FF2B5EF4-FFF2-40B4-BE49-F238E27FC236}">
                <a16:creationId xmlns:a16="http://schemas.microsoft.com/office/drawing/2014/main" id="{45AD8143-B0A5-426C-A636-66847041299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4208" name="ZoneTexte 11">
            <a:extLst>
              <a:ext uri="{FF2B5EF4-FFF2-40B4-BE49-F238E27FC236}">
                <a16:creationId xmlns:a16="http://schemas.microsoft.com/office/drawing/2014/main" id="{626D57D3-26EB-4BDF-BBF7-5E86F843D1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dirty="0">
                <a:solidFill>
                  <a:prstClr val="white"/>
                </a:solidFill>
                <a:latin typeface="Calibri" panose="020F0502020204030204"/>
                <a:cs typeface="+mn-cs"/>
              </a:rPr>
              <a:t>Que comprend la nouvelle box 4G+ ?</a:t>
            </a:r>
          </a:p>
        </p:txBody>
      </p:sp>
      <p:sp>
        <p:nvSpPr>
          <p:cNvPr id="264209" name="ZoneTexte 12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0B1EA960-4E1A-4AEC-912A-5C9E58342C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</a:t>
            </a:r>
          </a:p>
        </p:txBody>
      </p:sp>
      <p:sp>
        <p:nvSpPr>
          <p:cNvPr id="264210" name="ZoneTexte 13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56084DCC-A67F-436B-84DC-C133EE7E96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6196" y="4858923"/>
            <a:ext cx="323329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r>
              <a:rPr lang="fr-FR" altLang="fr-FR" sz="1600" dirty="0">
                <a:solidFill>
                  <a:prstClr val="white"/>
                </a:solidFill>
                <a:latin typeface="Calibri" panose="020F0502020204030204"/>
                <a:cs typeface="+mn-cs"/>
              </a:rPr>
              <a:t>200go+appels fixe et mobile+SFR TV</a:t>
            </a:r>
          </a:p>
        </p:txBody>
      </p:sp>
    </p:spTree>
    <p:extLst>
      <p:ext uri="{BB962C8B-B14F-4D97-AF65-F5344CB8AC3E}">
        <p14:creationId xmlns:p14="http://schemas.microsoft.com/office/powerpoint/2010/main" val="2823053473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41" name="Image 1" descr="005-Coup de fil à un Ami.jpg">
            <a:extLst>
              <a:ext uri="{FF2B5EF4-FFF2-40B4-BE49-F238E27FC236}">
                <a16:creationId xmlns:a16="http://schemas.microsoft.com/office/drawing/2014/main" id="{02ADFE82-6CBB-4226-8F08-2E2CB39C55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42" name="Image 7" descr="Echelle SANS Boutons.jpg">
            <a:extLst>
              <a:ext uri="{FF2B5EF4-FFF2-40B4-BE49-F238E27FC236}">
                <a16:creationId xmlns:a16="http://schemas.microsoft.com/office/drawing/2014/main" id="{54275E5B-E283-478B-BABE-F4DB8308A8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43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BE0D2DFE-8367-489B-9C3D-21E1C5F76D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C7223DB-7114-46F0-991C-94380A0A3853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66245" name="Image 11" descr="Clock2.gif">
            <a:extLst>
              <a:ext uri="{FF2B5EF4-FFF2-40B4-BE49-F238E27FC236}">
                <a16:creationId xmlns:a16="http://schemas.microsoft.com/office/drawing/2014/main" id="{797E95ED-B183-41E4-BF0D-82422968566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51" name="ZoneTexte 9">
            <a:extLst>
              <a:ext uri="{FF2B5EF4-FFF2-40B4-BE49-F238E27FC236}">
                <a16:creationId xmlns:a16="http://schemas.microsoft.com/office/drawing/2014/main" id="{74E1DCDA-A690-4F7B-B14E-1114F0BA53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66252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EB630502-1DE4-4CC4-BC6D-106D0C200E6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924D1BE1-F68E-4607-9A60-F4A9D3ED30D5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75940290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89" name="Image 1" descr="005-Avis du Public.jpg">
            <a:extLst>
              <a:ext uri="{FF2B5EF4-FFF2-40B4-BE49-F238E27FC236}">
                <a16:creationId xmlns:a16="http://schemas.microsoft.com/office/drawing/2014/main" id="{69F1AD28-547E-48B8-B92F-842DB16DF6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19B9172-58EB-45EE-94BF-1FAEB343DEFD}"/>
              </a:ext>
            </a:extLst>
          </p:cNvPr>
          <p:cNvSpPr/>
          <p:nvPr/>
        </p:nvSpPr>
        <p:spPr>
          <a:xfrm>
            <a:off x="2357440" y="2857500"/>
            <a:ext cx="357187" cy="17145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68291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46CA366B-C1F4-4651-9D15-3DFAF4CE63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8292" name="Image 5" descr="Echelle SANS Boutons Vierge.jpg">
            <a:extLst>
              <a:ext uri="{FF2B5EF4-FFF2-40B4-BE49-F238E27FC236}">
                <a16:creationId xmlns:a16="http://schemas.microsoft.com/office/drawing/2014/main" id="{3871E5F1-3363-494E-8738-B0A627D20B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oneTexte 15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794E532A-1C56-4987-AC46-B3F390B22FB1}"/>
              </a:ext>
            </a:extLst>
          </p:cNvPr>
          <p:cNvSpPr txBox="1"/>
          <p:nvPr/>
        </p:nvSpPr>
        <p:spPr>
          <a:xfrm>
            <a:off x="6929438" y="2057400"/>
            <a:ext cx="982662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72.000 €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C087E83-B4A4-4F43-9451-2793A7BCA07F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913330A-1608-4F5E-B2A1-4138CC92F2F5}"/>
              </a:ext>
            </a:extLst>
          </p:cNvPr>
          <p:cNvSpPr/>
          <p:nvPr/>
        </p:nvSpPr>
        <p:spPr>
          <a:xfrm>
            <a:off x="1357315" y="2500315"/>
            <a:ext cx="357187" cy="207168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9B11D41-20AA-477A-8160-EB7011B4D1FB}"/>
              </a:ext>
            </a:extLst>
          </p:cNvPr>
          <p:cNvSpPr/>
          <p:nvPr/>
        </p:nvSpPr>
        <p:spPr>
          <a:xfrm>
            <a:off x="785815" y="4429127"/>
            <a:ext cx="357187" cy="1428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7AD81486-713D-45F8-9362-7FD2C12E1FD4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599632E-70D3-4C9F-B1D9-F26A49BF353F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68299" name="Image 11" descr="Clock2.gif">
            <a:extLst>
              <a:ext uri="{FF2B5EF4-FFF2-40B4-BE49-F238E27FC236}">
                <a16:creationId xmlns:a16="http://schemas.microsoft.com/office/drawing/2014/main" id="{53C88FC3-AFE6-47E1-89AE-8298996117E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0FF5DDFF-5286-479B-8E11-242324385BBA}"/>
              </a:ext>
            </a:extLst>
          </p:cNvPr>
          <p:cNvSpPr/>
          <p:nvPr/>
        </p:nvSpPr>
        <p:spPr>
          <a:xfrm>
            <a:off x="6143625" y="2071690"/>
            <a:ext cx="642938" cy="357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79401799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337" name="Image 1" descr="001b.jpg">
            <a:extLst>
              <a:ext uri="{FF2B5EF4-FFF2-40B4-BE49-F238E27FC236}">
                <a16:creationId xmlns:a16="http://schemas.microsoft.com/office/drawing/2014/main" id="{BD51B374-CB16-409F-B7A0-88D8F26B85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0338" name="Image 2" descr="Echelle SANS Switch.jpg">
            <a:extLst>
              <a:ext uri="{FF2B5EF4-FFF2-40B4-BE49-F238E27FC236}">
                <a16:creationId xmlns:a16="http://schemas.microsoft.com/office/drawing/2014/main" id="{4A5CFEC5-D6F4-4EFE-AC99-AA5F985AE3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0339" name="Image 5" descr="QUESTIONS VIERGE1.jpg">
            <a:extLst>
              <a:ext uri="{FF2B5EF4-FFF2-40B4-BE49-F238E27FC236}">
                <a16:creationId xmlns:a16="http://schemas.microsoft.com/office/drawing/2014/main" id="{72E44993-605F-4E08-8EDA-1A10B7FB3E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0340" name="Image 4">
            <a:extLst>
              <a:ext uri="{FF2B5EF4-FFF2-40B4-BE49-F238E27FC236}">
                <a16:creationId xmlns:a16="http://schemas.microsoft.com/office/drawing/2014/main" id="{49943DA2-0B25-4459-A093-1138159E1A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D3BF21AA-254C-45B6-A698-CE47EEA485D8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70342" name="Image 15" descr="50-50.png">
            <a:extLst>
              <a:ext uri="{FF2B5EF4-FFF2-40B4-BE49-F238E27FC236}">
                <a16:creationId xmlns:a16="http://schemas.microsoft.com/office/drawing/2014/main" id="{B096A9AC-4E3C-4457-99EA-F1E1409EBB7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0343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3D6FD61C-A647-4650-A4EA-2F185A44470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0344" name="Image 17" descr="Public.png">
            <a:extLst>
              <a:ext uri="{FF2B5EF4-FFF2-40B4-BE49-F238E27FC236}">
                <a16:creationId xmlns:a16="http://schemas.microsoft.com/office/drawing/2014/main" id="{3F6202CD-4408-464F-8B34-1885984E3C7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0345" name="Image 18" descr="Tél Ami.png">
            <a:extLst>
              <a:ext uri="{FF2B5EF4-FFF2-40B4-BE49-F238E27FC236}">
                <a16:creationId xmlns:a16="http://schemas.microsoft.com/office/drawing/2014/main" id="{4E887CE8-55A1-4B5D-B650-5903CA24D30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0346" name="Image 20" descr="Echelle SANS Boutons.jpg">
            <a:extLst>
              <a:ext uri="{FF2B5EF4-FFF2-40B4-BE49-F238E27FC236}">
                <a16:creationId xmlns:a16="http://schemas.microsoft.com/office/drawing/2014/main" id="{9A981202-0FC9-48FA-B165-DB73DC6B92C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E92065FE-DE67-4E8F-B6BE-E95FC9D1B13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0348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A61A0D7C-4BEE-4590-BAC1-3BC81474C14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80C72981-4AB1-4C08-8AC4-B6538D11603A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70350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4C05C7C7-4C05-40F5-A718-B572C66C48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0351" name="Image 18" descr="Clock2.gif">
            <a:extLst>
              <a:ext uri="{FF2B5EF4-FFF2-40B4-BE49-F238E27FC236}">
                <a16:creationId xmlns:a16="http://schemas.microsoft.com/office/drawing/2014/main" id="{25658233-87FC-4288-BA31-DC52295603E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0352" name="ZoneTexte 11">
            <a:extLst>
              <a:ext uri="{FF2B5EF4-FFF2-40B4-BE49-F238E27FC236}">
                <a16:creationId xmlns:a16="http://schemas.microsoft.com/office/drawing/2014/main" id="{68B85530-4E7C-48C9-A466-C91F76E1B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Combien coûte les frais d’accès à Canal+ ?</a:t>
            </a:r>
          </a:p>
        </p:txBody>
      </p:sp>
      <p:sp>
        <p:nvSpPr>
          <p:cNvPr id="270353" name="ZoneTexte 12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487E2306-881D-42C4-97D4-A85FC2485F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8804" y="4841876"/>
            <a:ext cx="32631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50€ mais offert en ce moment</a:t>
            </a:r>
          </a:p>
          <a:p>
            <a:endParaRPr lang="fr-FR" altLang="fr-FR" dirty="0">
              <a:solidFill>
                <a:schemeClr val="bg1"/>
              </a:solidFill>
            </a:endParaRPr>
          </a:p>
        </p:txBody>
      </p:sp>
      <p:sp>
        <p:nvSpPr>
          <p:cNvPr id="270354" name="ZoneTexte 15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55E23774-1948-454D-A7FB-318152CB0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La Rochelle</a:t>
            </a:r>
          </a:p>
        </p:txBody>
      </p:sp>
    </p:spTree>
    <p:extLst>
      <p:ext uri="{BB962C8B-B14F-4D97-AF65-F5344CB8AC3E}">
        <p14:creationId xmlns:p14="http://schemas.microsoft.com/office/powerpoint/2010/main" val="3907767493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385" name="Image 1" descr="005-Coup de fil à un Ami.jpg">
            <a:extLst>
              <a:ext uri="{FF2B5EF4-FFF2-40B4-BE49-F238E27FC236}">
                <a16:creationId xmlns:a16="http://schemas.microsoft.com/office/drawing/2014/main" id="{270E4BCE-EB1E-473C-812A-AFECEDA432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2386" name="Image 7" descr="Echelle SANS Boutons.jpg">
            <a:extLst>
              <a:ext uri="{FF2B5EF4-FFF2-40B4-BE49-F238E27FC236}">
                <a16:creationId xmlns:a16="http://schemas.microsoft.com/office/drawing/2014/main" id="{8433F6EC-85D1-45A2-B4AF-6F5838F594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2387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77522F02-E1C0-4526-885C-532D6EF779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3E25B7B-77D5-45E7-BEFD-612D9EAAD002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72389" name="Image 11" descr="Clock2.gif">
            <a:extLst>
              <a:ext uri="{FF2B5EF4-FFF2-40B4-BE49-F238E27FC236}">
                <a16:creationId xmlns:a16="http://schemas.microsoft.com/office/drawing/2014/main" id="{6464A682-A984-4C43-8DE6-B0CBCFA380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2395" name="ZoneTexte 9">
            <a:extLst>
              <a:ext uri="{FF2B5EF4-FFF2-40B4-BE49-F238E27FC236}">
                <a16:creationId xmlns:a16="http://schemas.microsoft.com/office/drawing/2014/main" id="{6A0A355E-67AF-4B7B-AA7B-33403B19D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72396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F13229F4-1D68-4D37-B5B3-98BA81EBC6A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01F9E89B-52D4-4ED5-9BF6-01B5CF913DC5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97619566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3" name="Image 1" descr="005-Avis du Public.jpg">
            <a:extLst>
              <a:ext uri="{FF2B5EF4-FFF2-40B4-BE49-F238E27FC236}">
                <a16:creationId xmlns:a16="http://schemas.microsoft.com/office/drawing/2014/main" id="{36F24711-BD4D-4285-B6AA-1ED7689F2C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6BF0D3D-13AC-4744-83D8-E2C240D8D0E7}"/>
              </a:ext>
            </a:extLst>
          </p:cNvPr>
          <p:cNvSpPr/>
          <p:nvPr/>
        </p:nvSpPr>
        <p:spPr>
          <a:xfrm>
            <a:off x="2357440" y="3357565"/>
            <a:ext cx="357187" cy="12144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74435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5AB3EBCF-10C2-425D-A8BF-654C3EA8D4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4436" name="Image 5" descr="Echelle SANS Boutons Vierge.jpg">
            <a:extLst>
              <a:ext uri="{FF2B5EF4-FFF2-40B4-BE49-F238E27FC236}">
                <a16:creationId xmlns:a16="http://schemas.microsoft.com/office/drawing/2014/main" id="{CAEC454F-5D48-4C17-ABE8-CFD347CF9A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ZoneTexte 16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C56F1427-E878-4635-A50E-DA500F788A8B}"/>
              </a:ext>
            </a:extLst>
          </p:cNvPr>
          <p:cNvSpPr txBox="1"/>
          <p:nvPr/>
        </p:nvSpPr>
        <p:spPr>
          <a:xfrm>
            <a:off x="6643688" y="1660525"/>
            <a:ext cx="126841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100.000 €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5413681-3EE0-4816-9B50-D980CA6A7A5C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AA6B41-C41D-4274-8FDF-34D85220A2E2}"/>
              </a:ext>
            </a:extLst>
          </p:cNvPr>
          <p:cNvSpPr/>
          <p:nvPr/>
        </p:nvSpPr>
        <p:spPr>
          <a:xfrm>
            <a:off x="1357315" y="3929065"/>
            <a:ext cx="357187" cy="6429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7625546-22C0-48F6-A9B5-9D1E183F8C74}"/>
              </a:ext>
            </a:extLst>
          </p:cNvPr>
          <p:cNvSpPr/>
          <p:nvPr/>
        </p:nvSpPr>
        <p:spPr>
          <a:xfrm>
            <a:off x="785815" y="3286127"/>
            <a:ext cx="357187" cy="12858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9FE3531E-0ED6-4BEB-83F0-DB16C6640065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F6B7DA5-E25A-4C57-8C0D-B2F0B5639100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74443" name="Image 11" descr="Clock2.gif">
            <a:extLst>
              <a:ext uri="{FF2B5EF4-FFF2-40B4-BE49-F238E27FC236}">
                <a16:creationId xmlns:a16="http://schemas.microsoft.com/office/drawing/2014/main" id="{59DFF038-FBA0-43C9-9681-AAD5B2E965F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3294DE34-E0AD-4F12-9A3C-24E2C923A7F9}"/>
              </a:ext>
            </a:extLst>
          </p:cNvPr>
          <p:cNvSpPr/>
          <p:nvPr/>
        </p:nvSpPr>
        <p:spPr>
          <a:xfrm>
            <a:off x="6072190" y="1714500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2027838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81" name="Image 1" descr="001b.jpg">
            <a:extLst>
              <a:ext uri="{FF2B5EF4-FFF2-40B4-BE49-F238E27FC236}">
                <a16:creationId xmlns:a16="http://schemas.microsoft.com/office/drawing/2014/main" id="{974B7D8D-3BCB-488E-BD15-154E6F5BD3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482" name="Image 2" descr="Echelle SANS Switch.jpg">
            <a:extLst>
              <a:ext uri="{FF2B5EF4-FFF2-40B4-BE49-F238E27FC236}">
                <a16:creationId xmlns:a16="http://schemas.microsoft.com/office/drawing/2014/main" id="{5FEBCB23-6EB2-4BE0-9DAB-F2E9708DFA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483" name="Image 5" descr="QUESTIONS VIERGE1.jpg">
            <a:extLst>
              <a:ext uri="{FF2B5EF4-FFF2-40B4-BE49-F238E27FC236}">
                <a16:creationId xmlns:a16="http://schemas.microsoft.com/office/drawing/2014/main" id="{866C5FCE-6D2D-46F2-8C4D-E7D02B91EF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484" name="Image 4">
            <a:extLst>
              <a:ext uri="{FF2B5EF4-FFF2-40B4-BE49-F238E27FC236}">
                <a16:creationId xmlns:a16="http://schemas.microsoft.com/office/drawing/2014/main" id="{01D05DA9-85D1-4808-B179-288092032B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145013D0-35F6-4463-93BA-3299DA153CA0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76486" name="Image 15" descr="50-50.png">
            <a:extLst>
              <a:ext uri="{FF2B5EF4-FFF2-40B4-BE49-F238E27FC236}">
                <a16:creationId xmlns:a16="http://schemas.microsoft.com/office/drawing/2014/main" id="{1D170BF1-2C6B-47A0-9BF0-F7EF4AB9CA1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487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9EA14F47-EC2E-4544-8AE9-B7DE07678FD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488" name="Image 17" descr="Public.png">
            <a:extLst>
              <a:ext uri="{FF2B5EF4-FFF2-40B4-BE49-F238E27FC236}">
                <a16:creationId xmlns:a16="http://schemas.microsoft.com/office/drawing/2014/main" id="{2E754783-5E67-485C-BDA7-93DE1480C63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489" name="Image 18" descr="Tél Ami.png">
            <a:extLst>
              <a:ext uri="{FF2B5EF4-FFF2-40B4-BE49-F238E27FC236}">
                <a16:creationId xmlns:a16="http://schemas.microsoft.com/office/drawing/2014/main" id="{CCD7549B-9741-4159-B649-879A05E4439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490" name="Image 20" descr="Echelle SANS Boutons.jpg">
            <a:extLst>
              <a:ext uri="{FF2B5EF4-FFF2-40B4-BE49-F238E27FC236}">
                <a16:creationId xmlns:a16="http://schemas.microsoft.com/office/drawing/2014/main" id="{224C7C6F-CF28-4E97-9B2A-A7D18CB3EF3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7B61AEA8-F2B6-448E-B4BA-CDB2A5297AE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492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02D667A9-B939-4CA7-8BC9-FD30ACE2C87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C450E4B5-CD23-42C4-903F-0C8C61ADAD0B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76494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68CBD9F8-F9DD-403E-A22C-D85A9593BC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495" name="Image 18" descr="Clock2.gif">
            <a:extLst>
              <a:ext uri="{FF2B5EF4-FFF2-40B4-BE49-F238E27FC236}">
                <a16:creationId xmlns:a16="http://schemas.microsoft.com/office/drawing/2014/main" id="{9F4F8AB3-281C-4ABA-818E-2F715DD8D68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496" name="ZoneTexte 11">
            <a:extLst>
              <a:ext uri="{FF2B5EF4-FFF2-40B4-BE49-F238E27FC236}">
                <a16:creationId xmlns:a16="http://schemas.microsoft.com/office/drawing/2014/main" id="{F72BBF7D-713F-4C5A-81FC-BF5A15AE17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 comprend le bundle 100% sport?</a:t>
            </a:r>
          </a:p>
        </p:txBody>
      </p:sp>
      <p:sp>
        <p:nvSpPr>
          <p:cNvPr id="276497" name="ZoneTexte 12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D5C67465-94A2-42B7-BB46-EC0315EEB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7678" y="4841876"/>
            <a:ext cx="307181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ES1 Bein canal+</a:t>
            </a:r>
          </a:p>
        </p:txBody>
      </p:sp>
      <p:sp>
        <p:nvSpPr>
          <p:cNvPr id="276498" name="ZoneTexte 15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691F8374-86E2-443A-999C-739DCADC3B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Rmc sport, canal+</a:t>
            </a:r>
          </a:p>
        </p:txBody>
      </p:sp>
    </p:spTree>
    <p:extLst>
      <p:ext uri="{BB962C8B-B14F-4D97-AF65-F5344CB8AC3E}">
        <p14:creationId xmlns:p14="http://schemas.microsoft.com/office/powerpoint/2010/main" val="2871337110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529" name="Image 1" descr="005-Coup de fil à un Ami.jpg">
            <a:extLst>
              <a:ext uri="{FF2B5EF4-FFF2-40B4-BE49-F238E27FC236}">
                <a16:creationId xmlns:a16="http://schemas.microsoft.com/office/drawing/2014/main" id="{82D83B70-C088-4625-9211-721139AA22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30" name="Image 7" descr="Echelle SANS Boutons.jpg">
            <a:extLst>
              <a:ext uri="{FF2B5EF4-FFF2-40B4-BE49-F238E27FC236}">
                <a16:creationId xmlns:a16="http://schemas.microsoft.com/office/drawing/2014/main" id="{26F8D955-DEA0-4888-B494-39D59167AF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31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EF3123C0-D344-46D3-A400-0FEE1F5072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947B739-C224-4B1E-A9B8-624B354B938D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78533" name="Image 11" descr="Clock2.gif">
            <a:extLst>
              <a:ext uri="{FF2B5EF4-FFF2-40B4-BE49-F238E27FC236}">
                <a16:creationId xmlns:a16="http://schemas.microsoft.com/office/drawing/2014/main" id="{32069597-EF43-45DF-AAE0-D840EABBA2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8539" name="ZoneTexte 9">
            <a:extLst>
              <a:ext uri="{FF2B5EF4-FFF2-40B4-BE49-F238E27FC236}">
                <a16:creationId xmlns:a16="http://schemas.microsoft.com/office/drawing/2014/main" id="{FA11E415-03BF-4626-9AD0-0BBE17A6A0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78540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822609C7-0CBA-4497-AD41-D71D92DA69F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06DD1EA2-1DE2-4BA6-AF8B-F872E7D0E814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932172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77" name="Image 1" descr="005-Avis du Public.jpg">
            <a:extLst>
              <a:ext uri="{FF2B5EF4-FFF2-40B4-BE49-F238E27FC236}">
                <a16:creationId xmlns:a16="http://schemas.microsoft.com/office/drawing/2014/main" id="{34180065-8C7C-4DB0-B5E8-E6A58D2B77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30089DA-F86F-4256-B418-0311831561B2}"/>
              </a:ext>
            </a:extLst>
          </p:cNvPr>
          <p:cNvSpPr/>
          <p:nvPr/>
        </p:nvSpPr>
        <p:spPr>
          <a:xfrm>
            <a:off x="2357440" y="3786188"/>
            <a:ext cx="357187" cy="78581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80579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9A5CE386-F685-44D7-96AC-C7E3C00769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0580" name="Image 5" descr="Echelle SANS Boutons Vierge.jpg">
            <a:extLst>
              <a:ext uri="{FF2B5EF4-FFF2-40B4-BE49-F238E27FC236}">
                <a16:creationId xmlns:a16="http://schemas.microsoft.com/office/drawing/2014/main" id="{D3E2D418-E231-4030-84DC-2534B6644E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ZoneTexte 17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7CB54E7D-F60D-41AB-A9A5-E3E3FA0B7AA3}"/>
              </a:ext>
            </a:extLst>
          </p:cNvPr>
          <p:cNvSpPr txBox="1"/>
          <p:nvPr/>
        </p:nvSpPr>
        <p:spPr>
          <a:xfrm>
            <a:off x="6816727" y="1285875"/>
            <a:ext cx="1095375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150.000 €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A22A182-2F08-4DAB-89C4-D179ABB88708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265C1E8-7C9A-48D4-9DB6-42C7AB078C1A}"/>
              </a:ext>
            </a:extLst>
          </p:cNvPr>
          <p:cNvSpPr/>
          <p:nvPr/>
        </p:nvSpPr>
        <p:spPr>
          <a:xfrm>
            <a:off x="1357315" y="3357565"/>
            <a:ext cx="357187" cy="12144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EBFCE96-F42A-4388-954E-C7F16484A697}"/>
              </a:ext>
            </a:extLst>
          </p:cNvPr>
          <p:cNvSpPr/>
          <p:nvPr/>
        </p:nvSpPr>
        <p:spPr>
          <a:xfrm>
            <a:off x="785815" y="2928938"/>
            <a:ext cx="357187" cy="1643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9957F3FD-58EE-4102-9FF6-1D2AEA94767F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EC3E3F8-7E1B-4AB1-B256-5D3E1FF4E41F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80587" name="Image 11" descr="Clock2.gif">
            <a:extLst>
              <a:ext uri="{FF2B5EF4-FFF2-40B4-BE49-F238E27FC236}">
                <a16:creationId xmlns:a16="http://schemas.microsoft.com/office/drawing/2014/main" id="{85F726FE-56B4-47D6-B5B3-A936A7C59B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0FA3DEF7-1F38-43E3-BE17-8648D7EE9BFF}"/>
              </a:ext>
            </a:extLst>
          </p:cNvPr>
          <p:cNvSpPr/>
          <p:nvPr/>
        </p:nvSpPr>
        <p:spPr>
          <a:xfrm>
            <a:off x="6143625" y="1285875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21539373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625" name="Image 1" descr="001b.jpg">
            <a:extLst>
              <a:ext uri="{FF2B5EF4-FFF2-40B4-BE49-F238E27FC236}">
                <a16:creationId xmlns:a16="http://schemas.microsoft.com/office/drawing/2014/main" id="{0A35689F-1A5E-4F8D-81CE-A847EC2BA8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2626" name="Image 2" descr="Echelle SANS Switch.jpg">
            <a:extLst>
              <a:ext uri="{FF2B5EF4-FFF2-40B4-BE49-F238E27FC236}">
                <a16:creationId xmlns:a16="http://schemas.microsoft.com/office/drawing/2014/main" id="{E550104A-FBF4-4EF5-A384-AF90DC165D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2627" name="Image 5" descr="QUESTIONS VIERGE1.jpg">
            <a:extLst>
              <a:ext uri="{FF2B5EF4-FFF2-40B4-BE49-F238E27FC236}">
                <a16:creationId xmlns:a16="http://schemas.microsoft.com/office/drawing/2014/main" id="{0C238922-0275-491B-B0B9-F34D1EC35B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2628" name="Image 4">
            <a:extLst>
              <a:ext uri="{FF2B5EF4-FFF2-40B4-BE49-F238E27FC236}">
                <a16:creationId xmlns:a16="http://schemas.microsoft.com/office/drawing/2014/main" id="{24C503EB-69D1-454B-B79E-1D6A211E61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1445A586-419B-4FB4-BB88-B5E904C2C44E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82630" name="Image 15" descr="50-50.png">
            <a:extLst>
              <a:ext uri="{FF2B5EF4-FFF2-40B4-BE49-F238E27FC236}">
                <a16:creationId xmlns:a16="http://schemas.microsoft.com/office/drawing/2014/main" id="{60956C3D-3E3C-4EFF-BB15-A8DA10AD4A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2631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9A1F6302-986F-4D62-B03C-595C8909442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2632" name="Image 17" descr="Public.png">
            <a:extLst>
              <a:ext uri="{FF2B5EF4-FFF2-40B4-BE49-F238E27FC236}">
                <a16:creationId xmlns:a16="http://schemas.microsoft.com/office/drawing/2014/main" id="{58BA0C5A-35CC-4A5F-A1C6-27117198A2C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2633" name="Image 18" descr="Tél Ami.png">
            <a:extLst>
              <a:ext uri="{FF2B5EF4-FFF2-40B4-BE49-F238E27FC236}">
                <a16:creationId xmlns:a16="http://schemas.microsoft.com/office/drawing/2014/main" id="{3379C764-6C68-4E6F-8E11-6BE7133D647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2634" name="Image 20" descr="Echelle SANS Boutons.jpg">
            <a:extLst>
              <a:ext uri="{FF2B5EF4-FFF2-40B4-BE49-F238E27FC236}">
                <a16:creationId xmlns:a16="http://schemas.microsoft.com/office/drawing/2014/main" id="{3E90FC0B-D14F-455A-A827-8498A4DFEAF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259C6D7E-BC5B-4340-BA89-A63BD1A7768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2636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F8B00902-473E-41EF-8855-407758EA6E3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B3BC051-9B4F-4E4C-B05B-F283628907B1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82638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19B4323B-F291-4AD4-BFAE-888503C39D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2639" name="Image 18" descr="Clock2.gif">
            <a:extLst>
              <a:ext uri="{FF2B5EF4-FFF2-40B4-BE49-F238E27FC236}">
                <a16:creationId xmlns:a16="http://schemas.microsoft.com/office/drawing/2014/main" id="{1D416AD0-FFF6-410B-8AAF-2A1183A41E4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2640" name="ZoneTexte 11">
            <a:extLst>
              <a:ext uri="{FF2B5EF4-FFF2-40B4-BE49-F238E27FC236}">
                <a16:creationId xmlns:a16="http://schemas.microsoft.com/office/drawing/2014/main" id="{30C99476-1065-4288-A223-5BC99D7CBD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3929065"/>
            <a:ext cx="664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Quel est le prix de l’offre Canal+ ?</a:t>
            </a:r>
          </a:p>
        </p:txBody>
      </p:sp>
      <p:sp>
        <p:nvSpPr>
          <p:cNvPr id="282641" name="ZoneTexte 12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19A048E0-FD4D-4722-BEFB-76F3522D5E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19,90€ pendant 24 mois</a:t>
            </a:r>
          </a:p>
        </p:txBody>
      </p:sp>
      <p:sp>
        <p:nvSpPr>
          <p:cNvPr id="282642" name="ZoneTexte 15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47480EA2-5293-43E5-B2A9-22AE76EB68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dirty="0">
                <a:solidFill>
                  <a:schemeClr val="bg1"/>
                </a:solidFill>
              </a:rPr>
              <a:t>19,99€ pendant 24 mois</a:t>
            </a:r>
          </a:p>
        </p:txBody>
      </p:sp>
    </p:spTree>
    <p:extLst>
      <p:ext uri="{BB962C8B-B14F-4D97-AF65-F5344CB8AC3E}">
        <p14:creationId xmlns:p14="http://schemas.microsoft.com/office/powerpoint/2010/main" val="3561209462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73" name="Image 1" descr="005-Coup de fil à un Ami.jpg">
            <a:extLst>
              <a:ext uri="{FF2B5EF4-FFF2-40B4-BE49-F238E27FC236}">
                <a16:creationId xmlns:a16="http://schemas.microsoft.com/office/drawing/2014/main" id="{B3CB04A2-9FFB-4538-98BC-BEA6469534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4674" name="Image 7" descr="Echelle SANS Boutons.jpg">
            <a:extLst>
              <a:ext uri="{FF2B5EF4-FFF2-40B4-BE49-F238E27FC236}">
                <a16:creationId xmlns:a16="http://schemas.microsoft.com/office/drawing/2014/main" id="{CE951AA9-3814-41C4-8C0B-2534ED8696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4675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0C624BC0-F8E9-4F9E-A45A-DCB357AFCF8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59757DB-7758-4880-B54D-BA38DB6D0C2A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84677" name="Image 11" descr="Clock2.gif">
            <a:extLst>
              <a:ext uri="{FF2B5EF4-FFF2-40B4-BE49-F238E27FC236}">
                <a16:creationId xmlns:a16="http://schemas.microsoft.com/office/drawing/2014/main" id="{F197E306-2799-4F83-8A8A-A8E9FA027F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4683" name="ZoneTexte 9">
            <a:extLst>
              <a:ext uri="{FF2B5EF4-FFF2-40B4-BE49-F238E27FC236}">
                <a16:creationId xmlns:a16="http://schemas.microsoft.com/office/drawing/2014/main" id="{076F3410-B5BA-4835-8541-D3D7CE9F83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84684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D73FB7B3-DB57-44EB-B852-0E3DC316617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7F771CD1-9138-447F-8C51-E39CE997C359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81072570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21" name="Image 1" descr="005-Avis du Public.jpg">
            <a:extLst>
              <a:ext uri="{FF2B5EF4-FFF2-40B4-BE49-F238E27FC236}">
                <a16:creationId xmlns:a16="http://schemas.microsoft.com/office/drawing/2014/main" id="{A42A3625-2FE3-49A1-B2D1-067AAEB0C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FAFF71-9AC4-4808-B802-F59A6E4415EF}"/>
              </a:ext>
            </a:extLst>
          </p:cNvPr>
          <p:cNvSpPr/>
          <p:nvPr/>
        </p:nvSpPr>
        <p:spPr>
          <a:xfrm>
            <a:off x="2357440" y="3357565"/>
            <a:ext cx="357187" cy="12144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86723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F2A2B3FB-585C-4A9D-8E3B-1367B15FE8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24" name="Image 5" descr="Echelle SANS Boutons Vierge.jpg">
            <a:extLst>
              <a:ext uri="{FF2B5EF4-FFF2-40B4-BE49-F238E27FC236}">
                <a16:creationId xmlns:a16="http://schemas.microsoft.com/office/drawing/2014/main" id="{6C75FF56-D216-4322-8A7E-E215643762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ZoneTexte 18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2AFE87AA-FEBA-49CD-8CF5-7C1D76E07F28}"/>
              </a:ext>
            </a:extLst>
          </p:cNvPr>
          <p:cNvSpPr txBox="1"/>
          <p:nvPr/>
        </p:nvSpPr>
        <p:spPr>
          <a:xfrm>
            <a:off x="6815138" y="890590"/>
            <a:ext cx="1096962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300.000 €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EFBB75E-01DD-4880-B6BB-F6A243C35E6D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A39C161-29F7-4E87-AAC0-ADF04E3F70A0}"/>
              </a:ext>
            </a:extLst>
          </p:cNvPr>
          <p:cNvSpPr/>
          <p:nvPr/>
        </p:nvSpPr>
        <p:spPr>
          <a:xfrm>
            <a:off x="1357315" y="3929065"/>
            <a:ext cx="357187" cy="6429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34A7A02-DB4D-4B42-8DB4-171505A09329}"/>
              </a:ext>
            </a:extLst>
          </p:cNvPr>
          <p:cNvSpPr/>
          <p:nvPr/>
        </p:nvSpPr>
        <p:spPr>
          <a:xfrm>
            <a:off x="785815" y="2857500"/>
            <a:ext cx="357187" cy="17145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1084EB6F-73A5-4355-A74F-2BCE3BA0EE8F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D9B47D8-EBDB-4CD2-9E61-7F65E424B8C7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86731" name="Image 11" descr="Clock2.gif">
            <a:extLst>
              <a:ext uri="{FF2B5EF4-FFF2-40B4-BE49-F238E27FC236}">
                <a16:creationId xmlns:a16="http://schemas.microsoft.com/office/drawing/2014/main" id="{66089830-5C83-43DD-9CD2-EE6795976DB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2BE6BA3F-5AB2-4E12-AD00-CDBE4235AE6B}"/>
              </a:ext>
            </a:extLst>
          </p:cNvPr>
          <p:cNvSpPr/>
          <p:nvPr/>
        </p:nvSpPr>
        <p:spPr>
          <a:xfrm>
            <a:off x="6072190" y="857250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73513966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769" name="Image 1" descr="001b.jpg">
            <a:extLst>
              <a:ext uri="{FF2B5EF4-FFF2-40B4-BE49-F238E27FC236}">
                <a16:creationId xmlns:a16="http://schemas.microsoft.com/office/drawing/2014/main" id="{CA2AA75E-3D62-4201-9009-C1625F377D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770" name="Image 2" descr="Echelle SANS Switch.jpg">
            <a:extLst>
              <a:ext uri="{FF2B5EF4-FFF2-40B4-BE49-F238E27FC236}">
                <a16:creationId xmlns:a16="http://schemas.microsoft.com/office/drawing/2014/main" id="{8534F378-253F-4E9E-903B-F88BBA6D86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771" name="Image 5" descr="QUESTIONS VIERGE1.jpg">
            <a:extLst>
              <a:ext uri="{FF2B5EF4-FFF2-40B4-BE49-F238E27FC236}">
                <a16:creationId xmlns:a16="http://schemas.microsoft.com/office/drawing/2014/main" id="{2694A3F8-EDD2-48C7-85A6-014B62E08C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772" name="Image 4">
            <a:extLst>
              <a:ext uri="{FF2B5EF4-FFF2-40B4-BE49-F238E27FC236}">
                <a16:creationId xmlns:a16="http://schemas.microsoft.com/office/drawing/2014/main" id="{7FA10903-93E1-4FA5-955B-FC17854256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0625" y="1784055"/>
            <a:ext cx="2012950" cy="1907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CCF1E1CC-FDC8-4370-8EB4-024F25539E52}"/>
              </a:ext>
            </a:extLst>
          </p:cNvPr>
          <p:cNvSpPr/>
          <p:nvPr/>
        </p:nvSpPr>
        <p:spPr>
          <a:xfrm>
            <a:off x="2714627" y="1143002"/>
            <a:ext cx="2214563" cy="785813"/>
          </a:xfrm>
          <a:prstGeom prst="wedgeRoundRectCallout">
            <a:avLst>
              <a:gd name="adj1" fmla="val 58134"/>
              <a:gd name="adj2" fmla="val 11853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Voici le 50:50</a:t>
            </a:r>
          </a:p>
        </p:txBody>
      </p:sp>
      <p:pic>
        <p:nvPicPr>
          <p:cNvPr id="288774" name="Image 15" descr="50-50.png">
            <a:extLst>
              <a:ext uri="{FF2B5EF4-FFF2-40B4-BE49-F238E27FC236}">
                <a16:creationId xmlns:a16="http://schemas.microsoft.com/office/drawing/2014/main" id="{2EE7BB91-98D9-4171-9E3D-7D320B3842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00125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775" name="Image 16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040BE64B-8D74-49DF-80B9-37AD66EB8F2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776" name="Image 17" descr="Public.png">
            <a:extLst>
              <a:ext uri="{FF2B5EF4-FFF2-40B4-BE49-F238E27FC236}">
                <a16:creationId xmlns:a16="http://schemas.microsoft.com/office/drawing/2014/main" id="{58C1D084-4F8A-4EE4-B40C-2B19406A602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571750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777" name="Image 18" descr="Tél Ami.png">
            <a:extLst>
              <a:ext uri="{FF2B5EF4-FFF2-40B4-BE49-F238E27FC236}">
                <a16:creationId xmlns:a16="http://schemas.microsoft.com/office/drawing/2014/main" id="{507EA1FD-9BCA-47A8-AE4C-48146E717BC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785938"/>
            <a:ext cx="12144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778" name="Image 20" descr="Echelle SANS Boutons.jpg">
            <a:extLst>
              <a:ext uri="{FF2B5EF4-FFF2-40B4-BE49-F238E27FC236}">
                <a16:creationId xmlns:a16="http://schemas.microsoft.com/office/drawing/2014/main" id="{F7AF0321-2607-46CB-B42C-325AC392BCB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 19" descr="50 50 gros.png">
            <a:extLst>
              <a:ext uri="{FF2B5EF4-FFF2-40B4-BE49-F238E27FC236}">
                <a16:creationId xmlns:a16="http://schemas.microsoft.com/office/drawing/2014/main" id="{E4A4B6F8-84CC-4421-A833-8CB718582D0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5" y="2214565"/>
            <a:ext cx="2206625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780" name="Image 21" descr="Partir.png">
            <a:hlinkClick r:id="rId9" action="ppaction://hlinksldjump" highlightClick="1"/>
            <a:extLst>
              <a:ext uri="{FF2B5EF4-FFF2-40B4-BE49-F238E27FC236}">
                <a16:creationId xmlns:a16="http://schemas.microsoft.com/office/drawing/2014/main" id="{BC17B69C-E514-4258-B575-CFEF1CC5FD4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324E5B0-410A-4401-AE39-70019E6C4515}"/>
              </a:ext>
            </a:extLst>
          </p:cNvPr>
          <p:cNvSpPr/>
          <p:nvPr/>
        </p:nvSpPr>
        <p:spPr>
          <a:xfrm>
            <a:off x="2000232" y="3071812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88782" name="Image 19" descr="50-50.png">
            <a:hlinkClick r:id="rId15" action="ppaction://hlinksldjump" highlightClick="1"/>
            <a:extLst>
              <a:ext uri="{FF2B5EF4-FFF2-40B4-BE49-F238E27FC236}">
                <a16:creationId xmlns:a16="http://schemas.microsoft.com/office/drawing/2014/main" id="{852639A5-A713-411A-AEAB-D5C73C540F6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023938"/>
            <a:ext cx="12144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783" name="Image 18" descr="Clock2.gif">
            <a:extLst>
              <a:ext uri="{FF2B5EF4-FFF2-40B4-BE49-F238E27FC236}">
                <a16:creationId xmlns:a16="http://schemas.microsoft.com/office/drawing/2014/main" id="{F83CA13E-D98D-4A5B-8909-97F96411B2A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8784" name="ZoneTexte 11">
            <a:extLst>
              <a:ext uri="{FF2B5EF4-FFF2-40B4-BE49-F238E27FC236}">
                <a16:creationId xmlns:a16="http://schemas.microsoft.com/office/drawing/2014/main" id="{8A4670D4-52DE-4CD3-9D37-D5DC139D0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75" y="4000500"/>
            <a:ext cx="664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Philippe Noiret est né en 1930 à :</a:t>
            </a:r>
          </a:p>
        </p:txBody>
      </p:sp>
      <p:sp>
        <p:nvSpPr>
          <p:cNvPr id="288785" name="ZoneTexte 12">
            <a:hlinkClick r:id="rId17" action="ppaction://hlinksldjump" highlightClick="1"/>
            <a:extLst>
              <a:ext uri="{FF2B5EF4-FFF2-40B4-BE49-F238E27FC236}">
                <a16:creationId xmlns:a16="http://schemas.microsoft.com/office/drawing/2014/main" id="{24E44FA1-D893-48A2-B42F-2C9C8CD4B6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0" y="4827590"/>
            <a:ext cx="271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Lunéville</a:t>
            </a:r>
          </a:p>
        </p:txBody>
      </p:sp>
      <p:sp>
        <p:nvSpPr>
          <p:cNvPr id="288786" name="ZoneTexte 15">
            <a:hlinkClick r:id="rId18" action="ppaction://hlinksldjump" highlightClick="1"/>
            <a:extLst>
              <a:ext uri="{FF2B5EF4-FFF2-40B4-BE49-F238E27FC236}">
                <a16:creationId xmlns:a16="http://schemas.microsoft.com/office/drawing/2014/main" id="{AFA52F92-B376-46D7-86E7-3D9B4C04E3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7815" y="5410200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Lille</a:t>
            </a:r>
          </a:p>
        </p:txBody>
      </p:sp>
    </p:spTree>
    <p:extLst>
      <p:ext uri="{BB962C8B-B14F-4D97-AF65-F5344CB8AC3E}">
        <p14:creationId xmlns:p14="http://schemas.microsoft.com/office/powerpoint/2010/main" val="2464746911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817" name="Image 1" descr="005-Coup de fil à un Ami.jpg">
            <a:extLst>
              <a:ext uri="{FF2B5EF4-FFF2-40B4-BE49-F238E27FC236}">
                <a16:creationId xmlns:a16="http://schemas.microsoft.com/office/drawing/2014/main" id="{3C9ECEAF-7C73-47E0-A078-22385C8225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0818" name="Image 7" descr="Echelle SANS Boutons.jpg">
            <a:extLst>
              <a:ext uri="{FF2B5EF4-FFF2-40B4-BE49-F238E27FC236}">
                <a16:creationId xmlns:a16="http://schemas.microsoft.com/office/drawing/2014/main" id="{1145780C-A39B-4D08-9176-E99984D7CA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1763713"/>
            <a:ext cx="1277937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0819" name="Image 8" descr="Partir.png">
            <a:hlinkClick r:id="rId6" action="ppaction://hlinksldjump" highlightClick="1"/>
            <a:extLst>
              <a:ext uri="{FF2B5EF4-FFF2-40B4-BE49-F238E27FC236}">
                <a16:creationId xmlns:a16="http://schemas.microsoft.com/office/drawing/2014/main" id="{E617D951-B20B-41B5-AE86-B0015EEC64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24DF3C-B7DE-4D04-9EB2-8E4052E183F6}"/>
              </a:ext>
            </a:extLst>
          </p:cNvPr>
          <p:cNvSpPr/>
          <p:nvPr/>
        </p:nvSpPr>
        <p:spPr>
          <a:xfrm>
            <a:off x="2000232" y="2786060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90821" name="Image 11" descr="Clock2.gif">
            <a:extLst>
              <a:ext uri="{FF2B5EF4-FFF2-40B4-BE49-F238E27FC236}">
                <a16:creationId xmlns:a16="http://schemas.microsoft.com/office/drawing/2014/main" id="{D962A8FA-084E-4E92-9CD1-C6CF372165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1071565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0827" name="ZoneTexte 9">
            <a:extLst>
              <a:ext uri="{FF2B5EF4-FFF2-40B4-BE49-F238E27FC236}">
                <a16:creationId xmlns:a16="http://schemas.microsoft.com/office/drawing/2014/main" id="{13764255-4038-4D62-B5B5-522EEDC14A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000250"/>
            <a:ext cx="2338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Téléphonez à un ami</a:t>
            </a:r>
          </a:p>
        </p:txBody>
      </p:sp>
      <p:pic>
        <p:nvPicPr>
          <p:cNvPr id="290828" name="Image 13" descr="Tél-à-un-Pote.gif">
            <a:hlinkClick r:id="rId9" highlightClick="1"/>
            <a:extLst>
              <a:ext uri="{FF2B5EF4-FFF2-40B4-BE49-F238E27FC236}">
                <a16:creationId xmlns:a16="http://schemas.microsoft.com/office/drawing/2014/main" id="{4BCFFE54-5385-4C51-AE9C-F4FB250FAB0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43090"/>
            <a:ext cx="10715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lèche droite 14">
            <a:extLst>
              <a:ext uri="{FF2B5EF4-FFF2-40B4-BE49-F238E27FC236}">
                <a16:creationId xmlns:a16="http://schemas.microsoft.com/office/drawing/2014/main" id="{6360521F-7102-4A21-BD70-5323F2D46428}"/>
              </a:ext>
            </a:extLst>
          </p:cNvPr>
          <p:cNvSpPr/>
          <p:nvPr/>
        </p:nvSpPr>
        <p:spPr>
          <a:xfrm rot="10800000">
            <a:off x="2143125" y="200025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50001860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865" name="Image 1" descr="005-Avis du Public.jpg">
            <a:extLst>
              <a:ext uri="{FF2B5EF4-FFF2-40B4-BE49-F238E27FC236}">
                <a16:creationId xmlns:a16="http://schemas.microsoft.com/office/drawing/2014/main" id="{83EB2A8F-A33B-4B5E-B756-AF8AB12915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109CC9B-9439-4A4C-9DB8-67A1E6DACB45}"/>
              </a:ext>
            </a:extLst>
          </p:cNvPr>
          <p:cNvSpPr/>
          <p:nvPr/>
        </p:nvSpPr>
        <p:spPr>
          <a:xfrm>
            <a:off x="2357440" y="2857500"/>
            <a:ext cx="357187" cy="17145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pic>
        <p:nvPicPr>
          <p:cNvPr id="292867" name="Image 3" descr="Partir.png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35939392-FAB0-4F7F-A363-E2FE216BE4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7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2868" name="Image 5" descr="Echelle SANS Boutons Vierge.jpg">
            <a:extLst>
              <a:ext uri="{FF2B5EF4-FFF2-40B4-BE49-F238E27FC236}">
                <a16:creationId xmlns:a16="http://schemas.microsoft.com/office/drawing/2014/main" id="{F8D87DA2-6516-40F5-B411-95D559BE81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ZoneTexte 19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411DFAF1-1D46-4345-8E46-9DFEB279B4F0}"/>
              </a:ext>
            </a:extLst>
          </p:cNvPr>
          <p:cNvSpPr txBox="1"/>
          <p:nvPr/>
        </p:nvSpPr>
        <p:spPr>
          <a:xfrm>
            <a:off x="6286500" y="493715"/>
            <a:ext cx="16256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 MILLIONS €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866D9B5-A21B-4ED6-AF69-ECE5A8918816}"/>
              </a:ext>
            </a:extLst>
          </p:cNvPr>
          <p:cNvSpPr/>
          <p:nvPr/>
        </p:nvSpPr>
        <p:spPr>
          <a:xfrm>
            <a:off x="1857375" y="4071938"/>
            <a:ext cx="357188" cy="50006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5376037-9D4C-4E39-9539-8F35F66B2F98}"/>
              </a:ext>
            </a:extLst>
          </p:cNvPr>
          <p:cNvSpPr/>
          <p:nvPr/>
        </p:nvSpPr>
        <p:spPr>
          <a:xfrm>
            <a:off x="1357315" y="3929065"/>
            <a:ext cx="357187" cy="64293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F467ECF-E945-4180-95D1-8984D890F47E}"/>
              </a:ext>
            </a:extLst>
          </p:cNvPr>
          <p:cNvSpPr/>
          <p:nvPr/>
        </p:nvSpPr>
        <p:spPr>
          <a:xfrm>
            <a:off x="785815" y="3286127"/>
            <a:ext cx="357187" cy="12858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24" name="Flèche droite 23">
            <a:extLst>
              <a:ext uri="{FF2B5EF4-FFF2-40B4-BE49-F238E27FC236}">
                <a16:creationId xmlns:a16="http://schemas.microsoft.com/office/drawing/2014/main" id="{0474C22F-1BC0-4A16-806A-375AD2F99B3F}"/>
              </a:ext>
            </a:extLst>
          </p:cNvPr>
          <p:cNvSpPr/>
          <p:nvPr/>
        </p:nvSpPr>
        <p:spPr>
          <a:xfrm>
            <a:off x="4071940" y="2928938"/>
            <a:ext cx="1571625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Retour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7EF76D5-B2F0-4F4A-9DE1-B6CBBC3BE5BC}"/>
              </a:ext>
            </a:extLst>
          </p:cNvPr>
          <p:cNvSpPr/>
          <p:nvPr/>
        </p:nvSpPr>
        <p:spPr>
          <a:xfrm>
            <a:off x="214282" y="5500704"/>
            <a:ext cx="4852610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Attention 1 seule fois</a:t>
            </a:r>
          </a:p>
        </p:txBody>
      </p:sp>
      <p:pic>
        <p:nvPicPr>
          <p:cNvPr id="292875" name="Image 11" descr="Clock2.gif">
            <a:extLst>
              <a:ext uri="{FF2B5EF4-FFF2-40B4-BE49-F238E27FC236}">
                <a16:creationId xmlns:a16="http://schemas.microsoft.com/office/drawing/2014/main" id="{0D0BED37-5B49-4595-9330-48F842681BF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5" y="428625"/>
            <a:ext cx="547687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Flèche droite 12">
            <a:extLst>
              <a:ext uri="{FF2B5EF4-FFF2-40B4-BE49-F238E27FC236}">
                <a16:creationId xmlns:a16="http://schemas.microsoft.com/office/drawing/2014/main" id="{12ACDB0A-DF90-4759-BB1A-BE00ED1A4F61}"/>
              </a:ext>
            </a:extLst>
          </p:cNvPr>
          <p:cNvSpPr/>
          <p:nvPr/>
        </p:nvSpPr>
        <p:spPr>
          <a:xfrm>
            <a:off x="5786440" y="500065"/>
            <a:ext cx="642937" cy="357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94348762"/>
      </p:ext>
    </p:extLst>
  </p:cSld>
  <p:clrMapOvr>
    <a:masterClrMapping/>
  </p:clrMapOvr>
  <p:transition advClick="0">
    <p:sndAc>
      <p:stSnd>
        <p:snd r:embed="rId3" name="1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  <p:bldP spid="23" grpId="0" animBg="1"/>
      <p:bldP spid="24" grpId="0" animBg="1"/>
      <p:bldP spid="13" grpId="0" animBg="1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3190836"/>
      </p:ext>
    </p:extLst>
  </p:cSld>
  <p:clrMapOvr>
    <a:masterClrMapping/>
  </p:clrMapOvr>
  <p:transition advTm="0"/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61" name="Image 1" descr="001b.jpg">
            <a:extLst>
              <a:ext uri="{FF2B5EF4-FFF2-40B4-BE49-F238E27FC236}">
                <a16:creationId xmlns:a16="http://schemas.microsoft.com/office/drawing/2014/main" id="{DBDDB02D-019B-40D9-9063-7BCDFB9D20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62" name="Image 3">
            <a:extLst>
              <a:ext uri="{FF2B5EF4-FFF2-40B4-BE49-F238E27FC236}">
                <a16:creationId xmlns:a16="http://schemas.microsoft.com/office/drawing/2014/main" id="{1A0414BD-5840-4379-81DC-48FC2AAEF9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51108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63" name="Image 2" descr="Echelle SANS Switch.jpg">
            <a:extLst>
              <a:ext uri="{FF2B5EF4-FFF2-40B4-BE49-F238E27FC236}">
                <a16:creationId xmlns:a16="http://schemas.microsoft.com/office/drawing/2014/main" id="{E4350EA9-74DE-440E-B637-00DBCA8FFB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50981144-2E9F-4053-9E98-C5E1AD168D99}"/>
              </a:ext>
            </a:extLst>
          </p:cNvPr>
          <p:cNvSpPr/>
          <p:nvPr/>
        </p:nvSpPr>
        <p:spPr>
          <a:xfrm>
            <a:off x="2428877" y="357190"/>
            <a:ext cx="6500813" cy="214312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5400" dirty="0">
                <a:solidFill>
                  <a:srgbClr val="FF0000"/>
                </a:solidFill>
              </a:rPr>
              <a:t>Hélas Non !</a:t>
            </a:r>
          </a:p>
          <a:p>
            <a:pPr algn="ctr">
              <a:defRPr/>
            </a:pPr>
            <a:r>
              <a:rPr lang="fr-FR" sz="5400" dirty="0">
                <a:solidFill>
                  <a:srgbClr val="FF0000"/>
                </a:solidFill>
              </a:rPr>
              <a:t>Mauvaise réponse !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3865C32-C3B2-4AD9-9BEF-29DFA0069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0500" y="4214815"/>
            <a:ext cx="9540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  <a:latin typeface="Comic Sans MS" panose="030F0702030302020204" pitchFamily="66" charset="0"/>
              </a:rPr>
              <a:t>Cliquez</a:t>
            </a:r>
          </a:p>
        </p:txBody>
      </p:sp>
    </p:spTree>
    <p:extLst>
      <p:ext uri="{BB962C8B-B14F-4D97-AF65-F5344CB8AC3E}">
        <p14:creationId xmlns:p14="http://schemas.microsoft.com/office/powerpoint/2010/main" val="2745643877"/>
      </p:ext>
    </p:extLst>
  </p:cSld>
  <p:clrMapOvr>
    <a:masterClrMapping/>
  </p:clrMapOvr>
  <p:transition advTm="5000">
    <p:sndAc>
      <p:stSnd loop="1">
        <p:snd r:embed="rId3" name="5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009" name="Image 1" descr="001b.jpg">
            <a:extLst>
              <a:ext uri="{FF2B5EF4-FFF2-40B4-BE49-F238E27FC236}">
                <a16:creationId xmlns:a16="http://schemas.microsoft.com/office/drawing/2014/main" id="{EAEC2EF6-7FF3-4D39-9A2A-4F7030C96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9010" name="Image 3">
            <a:extLst>
              <a:ext uri="{FF2B5EF4-FFF2-40B4-BE49-F238E27FC236}">
                <a16:creationId xmlns:a16="http://schemas.microsoft.com/office/drawing/2014/main" id="{32F5CDBF-AF73-4F0E-8DE6-525F206ACD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9011" name="Image 2" descr="Echelle SANS Switch.jpg">
            <a:extLst>
              <a:ext uri="{FF2B5EF4-FFF2-40B4-BE49-F238E27FC236}">
                <a16:creationId xmlns:a16="http://schemas.microsoft.com/office/drawing/2014/main" id="{E67126C1-5ADD-4CF8-A4DF-5745F120DA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C7117CE3-2887-40C4-A89B-57A5EE8E35CF}"/>
              </a:ext>
            </a:extLst>
          </p:cNvPr>
          <p:cNvSpPr/>
          <p:nvPr/>
        </p:nvSpPr>
        <p:spPr>
          <a:xfrm>
            <a:off x="2928940" y="1500190"/>
            <a:ext cx="3214687" cy="1000125"/>
          </a:xfrm>
          <a:prstGeom prst="wedgeRoundRectCallout">
            <a:avLst>
              <a:gd name="adj1" fmla="val -48862"/>
              <a:gd name="adj2" fmla="val 1672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5400" dirty="0">
                <a:solidFill>
                  <a:srgbClr val="FF0000"/>
                </a:solidFill>
              </a:rPr>
              <a:t>Au revoir</a:t>
            </a:r>
          </a:p>
        </p:txBody>
      </p:sp>
      <p:sp>
        <p:nvSpPr>
          <p:cNvPr id="6" name="Rectangle à coins arrondis 5">
            <a:extLst>
              <a:ext uri="{FF2B5EF4-FFF2-40B4-BE49-F238E27FC236}">
                <a16:creationId xmlns:a16="http://schemas.microsoft.com/office/drawing/2014/main" id="{15985ED0-4BEF-4131-AC38-6B629A9EBC1C}"/>
              </a:ext>
            </a:extLst>
          </p:cNvPr>
          <p:cNvSpPr/>
          <p:nvPr/>
        </p:nvSpPr>
        <p:spPr>
          <a:xfrm>
            <a:off x="3081338" y="1652590"/>
            <a:ext cx="4419600" cy="1000125"/>
          </a:xfrm>
          <a:prstGeom prst="wedgeRoundRectCallout">
            <a:avLst>
              <a:gd name="adj1" fmla="val -48862"/>
              <a:gd name="adj2" fmla="val 1672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5400" dirty="0">
                <a:solidFill>
                  <a:schemeClr val="bg1"/>
                </a:solidFill>
              </a:rPr>
              <a:t>On rejoue ?</a:t>
            </a:r>
          </a:p>
        </p:txBody>
      </p:sp>
      <p:pic>
        <p:nvPicPr>
          <p:cNvPr id="10" name="Image 9" descr="NON.png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6EB0EA56-9DF1-46C5-8CDC-EE45523A57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8625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OUI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B8180EA-3BCE-41C7-A813-513414165F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435768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508073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057" name="Image 1" descr="001b.jpg">
            <a:extLst>
              <a:ext uri="{FF2B5EF4-FFF2-40B4-BE49-F238E27FC236}">
                <a16:creationId xmlns:a16="http://schemas.microsoft.com/office/drawing/2014/main" id="{F367D236-35FA-486F-AC4C-A61BCF65FA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1058" name="Image 3">
            <a:extLst>
              <a:ext uri="{FF2B5EF4-FFF2-40B4-BE49-F238E27FC236}">
                <a16:creationId xmlns:a16="http://schemas.microsoft.com/office/drawing/2014/main" id="{23350BBE-0553-43F4-BD7F-503A3AF53E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1059" name="Image 2" descr="Echelle SANS Switch.jpg">
            <a:extLst>
              <a:ext uri="{FF2B5EF4-FFF2-40B4-BE49-F238E27FC236}">
                <a16:creationId xmlns:a16="http://schemas.microsoft.com/office/drawing/2014/main" id="{1F68497C-FAC8-41B8-B473-175D39C289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0"/>
            <a:ext cx="383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3E5417C8-70FA-4C42-851A-314F2B83A6AF}"/>
              </a:ext>
            </a:extLst>
          </p:cNvPr>
          <p:cNvSpPr/>
          <p:nvPr/>
        </p:nvSpPr>
        <p:spPr>
          <a:xfrm>
            <a:off x="2571752" y="1500190"/>
            <a:ext cx="3571875" cy="1000125"/>
          </a:xfrm>
          <a:prstGeom prst="wedgeRoundRectCallout">
            <a:avLst>
              <a:gd name="adj1" fmla="val -48862"/>
              <a:gd name="adj2" fmla="val 1672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800" b="1" dirty="0">
                <a:solidFill>
                  <a:srgbClr val="FF0000"/>
                </a:solidFill>
              </a:rPr>
              <a:t>Vous avez décidé de</a:t>
            </a:r>
          </a:p>
          <a:p>
            <a:pPr algn="ctr">
              <a:defRPr/>
            </a:pPr>
            <a:r>
              <a:rPr lang="fr-FR" sz="2800" b="1" dirty="0">
                <a:solidFill>
                  <a:srgbClr val="FF0000"/>
                </a:solidFill>
              </a:rPr>
              <a:t>partir. Au revoir !</a:t>
            </a:r>
          </a:p>
        </p:txBody>
      </p:sp>
      <p:pic>
        <p:nvPicPr>
          <p:cNvPr id="301061" name="Image 9" descr="NON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DB7EFC54-6B0C-4438-AEC3-08C5C5B64C0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86250"/>
            <a:ext cx="9525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1062" name="Image 10" descr="OUI.png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2AD57D1-B244-4A84-89CA-10DDF23AA4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4357688"/>
            <a:ext cx="1054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7029753"/>
      </p:ext>
    </p:extLst>
  </p:cSld>
  <p:clrMapOvr>
    <a:masterClrMapping/>
  </p:clrMapOvr>
  <p:transition advClick="0">
    <p:sndAc>
      <p:stSnd>
        <p:snd r:embed="rId3" name="6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105" name="Image 1" descr="001b.jpg">
            <a:extLst>
              <a:ext uri="{FF2B5EF4-FFF2-40B4-BE49-F238E27FC236}">
                <a16:creationId xmlns:a16="http://schemas.microsoft.com/office/drawing/2014/main" id="{DEB7BB33-A130-4C02-A028-2C117CF1A3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3106" name="Image 3">
            <a:extLst>
              <a:ext uri="{FF2B5EF4-FFF2-40B4-BE49-F238E27FC236}">
                <a16:creationId xmlns:a16="http://schemas.microsoft.com/office/drawing/2014/main" id="{11B34195-4F98-4F54-9EDB-3AFD51ECD7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63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3107" name="Image 5" descr="Echelle SANS Boutons Vierge.jpg">
            <a:extLst>
              <a:ext uri="{FF2B5EF4-FFF2-40B4-BE49-F238E27FC236}">
                <a16:creationId xmlns:a16="http://schemas.microsoft.com/office/drawing/2014/main" id="{5C969156-6ADD-4B7F-9743-F8FDE8166D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51D11405-AED8-4019-9DB3-DE639F458801}"/>
              </a:ext>
            </a:extLst>
          </p:cNvPr>
          <p:cNvSpPr txBox="1"/>
          <p:nvPr/>
        </p:nvSpPr>
        <p:spPr>
          <a:xfrm>
            <a:off x="7215188" y="5586415"/>
            <a:ext cx="696912" cy="339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300 €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88552C82-0906-468D-B647-717F5ED5AD13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975E83A5-0F19-4B41-AA4B-1E59838533DF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11E4A8FB-13B6-4CD8-8770-6F1B9D8EE896}"/>
              </a:ext>
            </a:extLst>
          </p:cNvPr>
          <p:cNvSpPr/>
          <p:nvPr/>
        </p:nvSpPr>
        <p:spPr>
          <a:xfrm>
            <a:off x="5929315" y="5572125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6265790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5153" name="Image 1" descr="001b.jpg">
            <a:extLst>
              <a:ext uri="{FF2B5EF4-FFF2-40B4-BE49-F238E27FC236}">
                <a16:creationId xmlns:a16="http://schemas.microsoft.com/office/drawing/2014/main" id="{6565BA7F-74F4-4072-8FCE-CA28DC69E5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5154" name="Image 3">
            <a:extLst>
              <a:ext uri="{FF2B5EF4-FFF2-40B4-BE49-F238E27FC236}">
                <a16:creationId xmlns:a16="http://schemas.microsoft.com/office/drawing/2014/main" id="{E9A25DE2-C89A-4D27-B0BA-191890503F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96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5155" name="Image 5" descr="Echelle SANS Boutons Vierge.jpg">
            <a:extLst>
              <a:ext uri="{FF2B5EF4-FFF2-40B4-BE49-F238E27FC236}">
                <a16:creationId xmlns:a16="http://schemas.microsoft.com/office/drawing/2014/main" id="{6627012A-BCD4-4DC8-9080-FDF47D1DF9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08B0FBA2-B818-405E-8DFB-7B9600506DFB}"/>
              </a:ext>
            </a:extLst>
          </p:cNvPr>
          <p:cNvSpPr txBox="1"/>
          <p:nvPr/>
        </p:nvSpPr>
        <p:spPr>
          <a:xfrm>
            <a:off x="7215188" y="5191125"/>
            <a:ext cx="69691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500 €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02469085-F71A-40D0-A688-D2F30BD09C6B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84F10A65-705C-4022-9126-D365AF1D52CC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702F51FB-6EEF-4C5A-A8D7-67F115A2B604}"/>
              </a:ext>
            </a:extLst>
          </p:cNvPr>
          <p:cNvSpPr/>
          <p:nvPr/>
        </p:nvSpPr>
        <p:spPr>
          <a:xfrm>
            <a:off x="5929315" y="5143500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69077614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01" name="Image 1" descr="001b.jpg">
            <a:extLst>
              <a:ext uri="{FF2B5EF4-FFF2-40B4-BE49-F238E27FC236}">
                <a16:creationId xmlns:a16="http://schemas.microsoft.com/office/drawing/2014/main" id="{D5C01500-D439-4651-A198-DB95DCB7B3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02" name="Image 3">
            <a:extLst>
              <a:ext uri="{FF2B5EF4-FFF2-40B4-BE49-F238E27FC236}">
                <a16:creationId xmlns:a16="http://schemas.microsoft.com/office/drawing/2014/main" id="{F92C4FCF-25EC-4AB9-BEF5-1AEB32EDD0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03" name="Image 5" descr="Echelle SANS Boutons Vierge.jpg">
            <a:extLst>
              <a:ext uri="{FF2B5EF4-FFF2-40B4-BE49-F238E27FC236}">
                <a16:creationId xmlns:a16="http://schemas.microsoft.com/office/drawing/2014/main" id="{6F5009C8-42BC-43A9-99E4-F8D1AB756D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17BCBC7E-2922-46CC-8900-34F9C5FFC4F8}"/>
              </a:ext>
            </a:extLst>
          </p:cNvPr>
          <p:cNvSpPr txBox="1"/>
          <p:nvPr/>
        </p:nvSpPr>
        <p:spPr>
          <a:xfrm>
            <a:off x="7215188" y="4792665"/>
            <a:ext cx="696912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800 €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1BA6D2EB-8E2B-4AED-99D0-1318DC8B0D5B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F403312A-C1E1-4C8C-B7B4-594722EA59C6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38999450-D782-4001-B884-3AD5E6D68560}"/>
              </a:ext>
            </a:extLst>
          </p:cNvPr>
          <p:cNvSpPr/>
          <p:nvPr/>
        </p:nvSpPr>
        <p:spPr>
          <a:xfrm>
            <a:off x="6000750" y="4786315"/>
            <a:ext cx="642938" cy="357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1051764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249" name="Image 1" descr="001b.jpg">
            <a:extLst>
              <a:ext uri="{FF2B5EF4-FFF2-40B4-BE49-F238E27FC236}">
                <a16:creationId xmlns:a16="http://schemas.microsoft.com/office/drawing/2014/main" id="{8A90B43D-769B-4DE6-8D91-CED2F60A99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50" name="Image 3">
            <a:extLst>
              <a:ext uri="{FF2B5EF4-FFF2-40B4-BE49-F238E27FC236}">
                <a16:creationId xmlns:a16="http://schemas.microsoft.com/office/drawing/2014/main" id="{4CD35D27-6107-48C2-B633-D37BD12AD4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51" name="Image 5" descr="Echelle SANS Boutons Vierge.jpg">
            <a:extLst>
              <a:ext uri="{FF2B5EF4-FFF2-40B4-BE49-F238E27FC236}">
                <a16:creationId xmlns:a16="http://schemas.microsoft.com/office/drawing/2014/main" id="{64657835-060E-404E-B3E4-9FFEE18F3A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56861712-09E1-4CCB-B169-7D7F2FDC09B0}"/>
              </a:ext>
            </a:extLst>
          </p:cNvPr>
          <p:cNvSpPr txBox="1"/>
          <p:nvPr/>
        </p:nvSpPr>
        <p:spPr>
          <a:xfrm>
            <a:off x="7042150" y="4395790"/>
            <a:ext cx="869950" cy="339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1.500 €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A40F0887-5A07-45F3-8DE1-C571D21C1547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1B2138B4-B2E9-49B6-9631-7C3022609D6D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02B0C81D-6D30-4C83-B833-BD020ED11414}"/>
              </a:ext>
            </a:extLst>
          </p:cNvPr>
          <p:cNvSpPr/>
          <p:nvPr/>
        </p:nvSpPr>
        <p:spPr>
          <a:xfrm>
            <a:off x="6072190" y="4357690"/>
            <a:ext cx="642937" cy="357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087647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297" name="Image 1" descr="001b.jpg">
            <a:extLst>
              <a:ext uri="{FF2B5EF4-FFF2-40B4-BE49-F238E27FC236}">
                <a16:creationId xmlns:a16="http://schemas.microsoft.com/office/drawing/2014/main" id="{574B48B4-25B0-4607-81CD-712C2A6B39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298" name="Image 3">
            <a:extLst>
              <a:ext uri="{FF2B5EF4-FFF2-40B4-BE49-F238E27FC236}">
                <a16:creationId xmlns:a16="http://schemas.microsoft.com/office/drawing/2014/main" id="{2BD25CBD-ADC6-4E30-82A3-6F554A486F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299" name="Image 5" descr="Echelle SANS Boutons Vierge.jpg">
            <a:extLst>
              <a:ext uri="{FF2B5EF4-FFF2-40B4-BE49-F238E27FC236}">
                <a16:creationId xmlns:a16="http://schemas.microsoft.com/office/drawing/2014/main" id="{C2B3E9AC-1E4F-43E2-9948-4CDE77B3C1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oneTexte 12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F4B1F0F9-8C4F-4CC2-AAEB-A93BAECDBAAA}"/>
              </a:ext>
            </a:extLst>
          </p:cNvPr>
          <p:cNvSpPr txBox="1"/>
          <p:nvPr/>
        </p:nvSpPr>
        <p:spPr>
          <a:xfrm>
            <a:off x="7000877" y="4000500"/>
            <a:ext cx="91122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3.000 €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B227D465-9AFA-4A0A-9947-9B2BEDABE1E2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9068CF60-2F60-4716-889F-D70CC9C69247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A8BC0B09-2C12-4D9A-97A0-B24ABBD3CDFE}"/>
              </a:ext>
            </a:extLst>
          </p:cNvPr>
          <p:cNvSpPr/>
          <p:nvPr/>
        </p:nvSpPr>
        <p:spPr>
          <a:xfrm>
            <a:off x="6000750" y="4000500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570121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345" name="Image 1" descr="001b.jpg">
            <a:extLst>
              <a:ext uri="{FF2B5EF4-FFF2-40B4-BE49-F238E27FC236}">
                <a16:creationId xmlns:a16="http://schemas.microsoft.com/office/drawing/2014/main" id="{24045FC7-A53F-4389-A0F8-0568AFB7FA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3346" name="Image 3">
            <a:extLst>
              <a:ext uri="{FF2B5EF4-FFF2-40B4-BE49-F238E27FC236}">
                <a16:creationId xmlns:a16="http://schemas.microsoft.com/office/drawing/2014/main" id="{0708894C-C715-4CDC-9CC2-CEF95614D9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3347" name="Image 5" descr="Echelle SANS Boutons Vierge.jpg">
            <a:extLst>
              <a:ext uri="{FF2B5EF4-FFF2-40B4-BE49-F238E27FC236}">
                <a16:creationId xmlns:a16="http://schemas.microsoft.com/office/drawing/2014/main" id="{1132B7E8-511A-460F-8324-AEAFBE9CA8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A41A3BEE-BDDC-40CD-8233-CFB1402C8DC0}"/>
              </a:ext>
            </a:extLst>
          </p:cNvPr>
          <p:cNvSpPr txBox="1"/>
          <p:nvPr/>
        </p:nvSpPr>
        <p:spPr>
          <a:xfrm>
            <a:off x="7043738" y="3643315"/>
            <a:ext cx="868362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6.000 €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0DA337D1-FFAE-4714-9124-50F2B7BBD73D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D8A22209-44EA-4125-B09D-35890BB8F03B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314FFE85-600B-4404-B214-68EF2FE5B5C8}"/>
              </a:ext>
            </a:extLst>
          </p:cNvPr>
          <p:cNvSpPr/>
          <p:nvPr/>
        </p:nvSpPr>
        <p:spPr>
          <a:xfrm>
            <a:off x="6072190" y="3643315"/>
            <a:ext cx="642937" cy="357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47304587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393" name="Image 1" descr="001b.jpg">
            <a:extLst>
              <a:ext uri="{FF2B5EF4-FFF2-40B4-BE49-F238E27FC236}">
                <a16:creationId xmlns:a16="http://schemas.microsoft.com/office/drawing/2014/main" id="{F13D158C-3D16-415D-BE07-DBBE387EA2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5394" name="Image 3">
            <a:extLst>
              <a:ext uri="{FF2B5EF4-FFF2-40B4-BE49-F238E27FC236}">
                <a16:creationId xmlns:a16="http://schemas.microsoft.com/office/drawing/2014/main" id="{614A7F74-54A0-44B4-AE1D-2951127AFF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950734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5395" name="Image 5" descr="Echelle SANS Boutons Vierge.jpg">
            <a:extLst>
              <a:ext uri="{FF2B5EF4-FFF2-40B4-BE49-F238E27FC236}">
                <a16:creationId xmlns:a16="http://schemas.microsoft.com/office/drawing/2014/main" id="{240D961E-837D-440F-AB35-D3F394BE96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ZoneTexte 14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CE95DACA-B6C4-489C-9C11-219112BDEE8D}"/>
              </a:ext>
            </a:extLst>
          </p:cNvPr>
          <p:cNvSpPr txBox="1"/>
          <p:nvPr/>
        </p:nvSpPr>
        <p:spPr>
          <a:xfrm>
            <a:off x="6929438" y="3248025"/>
            <a:ext cx="982662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12.000 €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1EF8B061-1116-452D-82F0-9B4C00A0C553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F3B7DF67-0B50-4CA8-8931-7DD7D5E3A491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67672E13-B7C3-457B-B21E-544F581DD5C3}"/>
              </a:ext>
            </a:extLst>
          </p:cNvPr>
          <p:cNvSpPr/>
          <p:nvPr/>
        </p:nvSpPr>
        <p:spPr>
          <a:xfrm>
            <a:off x="6000750" y="3286125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86369274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41" name="Image 1" descr="001b.jpg">
            <a:extLst>
              <a:ext uri="{FF2B5EF4-FFF2-40B4-BE49-F238E27FC236}">
                <a16:creationId xmlns:a16="http://schemas.microsoft.com/office/drawing/2014/main" id="{4F804A37-C653-4E21-9BDB-FEC983E090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42" name="Image 3">
            <a:extLst>
              <a:ext uri="{FF2B5EF4-FFF2-40B4-BE49-F238E27FC236}">
                <a16:creationId xmlns:a16="http://schemas.microsoft.com/office/drawing/2014/main" id="{74D7EF6F-381E-471B-9D90-033BF5BE7D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43" name="Image 5" descr="Echelle SANS Boutons Vierge.jpg">
            <a:extLst>
              <a:ext uri="{FF2B5EF4-FFF2-40B4-BE49-F238E27FC236}">
                <a16:creationId xmlns:a16="http://schemas.microsoft.com/office/drawing/2014/main" id="{0942A5C3-9F1E-48A0-8EBE-86C62A9B7E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ZoneTexte 15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D665AC18-41EE-4A28-9C8B-ED2495B7D75F}"/>
              </a:ext>
            </a:extLst>
          </p:cNvPr>
          <p:cNvSpPr txBox="1"/>
          <p:nvPr/>
        </p:nvSpPr>
        <p:spPr>
          <a:xfrm>
            <a:off x="6929438" y="2851150"/>
            <a:ext cx="98266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24.000 €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C551ED01-FD90-44D4-9B12-810AE4AED392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C633035E-5C08-41EA-9631-8743800D3F4A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9E652E6D-134F-41D5-97A8-BB213A2B7446}"/>
              </a:ext>
            </a:extLst>
          </p:cNvPr>
          <p:cNvSpPr/>
          <p:nvPr/>
        </p:nvSpPr>
        <p:spPr>
          <a:xfrm>
            <a:off x="5929315" y="2857500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7358739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489" name="Image 1" descr="001b.jpg">
            <a:extLst>
              <a:ext uri="{FF2B5EF4-FFF2-40B4-BE49-F238E27FC236}">
                <a16:creationId xmlns:a16="http://schemas.microsoft.com/office/drawing/2014/main" id="{75F36EAD-8FEB-4669-850D-AB6533AF3E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9490" name="Image 3">
            <a:extLst>
              <a:ext uri="{FF2B5EF4-FFF2-40B4-BE49-F238E27FC236}">
                <a16:creationId xmlns:a16="http://schemas.microsoft.com/office/drawing/2014/main" id="{291A8CFA-E02C-48B7-A0B3-DFECDDF35D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5399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9491" name="Image 5" descr="Echelle SANS Boutons Vierge.jpg">
            <a:extLst>
              <a:ext uri="{FF2B5EF4-FFF2-40B4-BE49-F238E27FC236}">
                <a16:creationId xmlns:a16="http://schemas.microsoft.com/office/drawing/2014/main" id="{633F65E6-6DC5-42E5-8583-CF21A5789E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ZoneTexte 16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0DDEF6AD-95F7-4C03-A45A-2141C608A456}"/>
              </a:ext>
            </a:extLst>
          </p:cNvPr>
          <p:cNvSpPr txBox="1"/>
          <p:nvPr/>
        </p:nvSpPr>
        <p:spPr>
          <a:xfrm>
            <a:off x="6929438" y="2452690"/>
            <a:ext cx="982662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48 000 €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33802ED9-1166-42C2-AB23-C2B693AD2468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3AAF6CEE-0EE8-42AE-ADE1-A61FA4B46C90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785A0E7D-73CC-46BB-9ACE-7F8BEBCBF7C7}"/>
              </a:ext>
            </a:extLst>
          </p:cNvPr>
          <p:cNvSpPr/>
          <p:nvPr/>
        </p:nvSpPr>
        <p:spPr>
          <a:xfrm>
            <a:off x="5929315" y="2428875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2152195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537" name="Image 1" descr="001b.jpg">
            <a:extLst>
              <a:ext uri="{FF2B5EF4-FFF2-40B4-BE49-F238E27FC236}">
                <a16:creationId xmlns:a16="http://schemas.microsoft.com/office/drawing/2014/main" id="{BB5DACBD-D616-41F1-B19F-8AA081B21F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1538" name="Image 3">
            <a:extLst>
              <a:ext uri="{FF2B5EF4-FFF2-40B4-BE49-F238E27FC236}">
                <a16:creationId xmlns:a16="http://schemas.microsoft.com/office/drawing/2014/main" id="{5A53A1F3-A79E-42FA-A959-335AC7ECB8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1539" name="Image 5" descr="Echelle SANS Boutons Vierge.jpg">
            <a:extLst>
              <a:ext uri="{FF2B5EF4-FFF2-40B4-BE49-F238E27FC236}">
                <a16:creationId xmlns:a16="http://schemas.microsoft.com/office/drawing/2014/main" id="{7CDABDFF-1398-4295-A89C-B5DEE6A8A5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ZoneTexte 17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9A28FA1E-460E-43D7-AF4B-4A8ACB33AB37}"/>
              </a:ext>
            </a:extLst>
          </p:cNvPr>
          <p:cNvSpPr txBox="1"/>
          <p:nvPr/>
        </p:nvSpPr>
        <p:spPr>
          <a:xfrm>
            <a:off x="6929438" y="2057400"/>
            <a:ext cx="982662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72.000 €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2088CBE3-8AD1-45BC-8892-4C340CD4A82C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0CDBA808-4117-46FC-8E19-707F6A28EAC8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E8B60A52-2FB9-4DAB-835F-296E5B98390E}"/>
              </a:ext>
            </a:extLst>
          </p:cNvPr>
          <p:cNvSpPr/>
          <p:nvPr/>
        </p:nvSpPr>
        <p:spPr>
          <a:xfrm>
            <a:off x="5929315" y="2000250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1744118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585" name="Image 1" descr="001b.jpg">
            <a:extLst>
              <a:ext uri="{FF2B5EF4-FFF2-40B4-BE49-F238E27FC236}">
                <a16:creationId xmlns:a16="http://schemas.microsoft.com/office/drawing/2014/main" id="{B29DA4C8-EBF2-4E95-BB78-C8A1E93AA7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3586" name="Image 3">
            <a:extLst>
              <a:ext uri="{FF2B5EF4-FFF2-40B4-BE49-F238E27FC236}">
                <a16:creationId xmlns:a16="http://schemas.microsoft.com/office/drawing/2014/main" id="{39636758-4EDD-42A9-A957-4843CC04F1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72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3587" name="Image 5" descr="Echelle SANS Boutons Vierge.jpg">
            <a:extLst>
              <a:ext uri="{FF2B5EF4-FFF2-40B4-BE49-F238E27FC236}">
                <a16:creationId xmlns:a16="http://schemas.microsoft.com/office/drawing/2014/main" id="{10FE0692-5FD5-43F3-AE6D-56440B3930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ZoneTexte 18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E3502F6-1108-4D3C-A1CE-9547A8DEDB4D}"/>
              </a:ext>
            </a:extLst>
          </p:cNvPr>
          <p:cNvSpPr txBox="1"/>
          <p:nvPr/>
        </p:nvSpPr>
        <p:spPr>
          <a:xfrm>
            <a:off x="6643688" y="1660525"/>
            <a:ext cx="126841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100.000 €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219930BB-EEE7-43DC-8926-64B92A8BC1B4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F4373D83-108A-487B-8482-0F341E7C594F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744378C0-B037-4866-8A50-75931D45AE1D}"/>
              </a:ext>
            </a:extLst>
          </p:cNvPr>
          <p:cNvSpPr/>
          <p:nvPr/>
        </p:nvSpPr>
        <p:spPr>
          <a:xfrm>
            <a:off x="5929315" y="1643065"/>
            <a:ext cx="642937" cy="3571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48908330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633" name="Image 1" descr="001b.jpg">
            <a:extLst>
              <a:ext uri="{FF2B5EF4-FFF2-40B4-BE49-F238E27FC236}">
                <a16:creationId xmlns:a16="http://schemas.microsoft.com/office/drawing/2014/main" id="{DD2851E0-9D6D-487D-A369-BDCDA329E8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5634" name="Image 3">
            <a:extLst>
              <a:ext uri="{FF2B5EF4-FFF2-40B4-BE49-F238E27FC236}">
                <a16:creationId xmlns:a16="http://schemas.microsoft.com/office/drawing/2014/main" id="{555C46F2-ED95-4D71-A3A5-73ED6CAB0A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5635" name="Image 5" descr="Echelle SANS Boutons Vierge.jpg">
            <a:extLst>
              <a:ext uri="{FF2B5EF4-FFF2-40B4-BE49-F238E27FC236}">
                <a16:creationId xmlns:a16="http://schemas.microsoft.com/office/drawing/2014/main" id="{0ACA4581-37D2-4C77-A97D-23733E29D2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ZoneTexte 19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8D304989-9AB3-4150-8FB5-62C2A32724D2}"/>
              </a:ext>
            </a:extLst>
          </p:cNvPr>
          <p:cNvSpPr txBox="1"/>
          <p:nvPr/>
        </p:nvSpPr>
        <p:spPr>
          <a:xfrm>
            <a:off x="6816727" y="1285875"/>
            <a:ext cx="1095375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150.000 €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9C25FD8B-F257-4CB3-91F2-C434190DADAA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B9CA3EF4-0F6A-4F0E-8F1E-C1E1589BB765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0BEDF6AE-4CFC-447D-82C1-95F293FB6E7D}"/>
              </a:ext>
            </a:extLst>
          </p:cNvPr>
          <p:cNvSpPr/>
          <p:nvPr/>
        </p:nvSpPr>
        <p:spPr>
          <a:xfrm>
            <a:off x="5857875" y="1285875"/>
            <a:ext cx="642938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1079233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81" name="Image 1" descr="001b.jpg">
            <a:extLst>
              <a:ext uri="{FF2B5EF4-FFF2-40B4-BE49-F238E27FC236}">
                <a16:creationId xmlns:a16="http://schemas.microsoft.com/office/drawing/2014/main" id="{455261F8-DD25-41B6-A9DC-98DF91C446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682" name="Image 3">
            <a:extLst>
              <a:ext uri="{FF2B5EF4-FFF2-40B4-BE49-F238E27FC236}">
                <a16:creationId xmlns:a16="http://schemas.microsoft.com/office/drawing/2014/main" id="{93B75195-0F19-4526-B56D-57B98B456E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5399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683" name="Image 5" descr="Echelle SANS Boutons Vierge.jpg">
            <a:extLst>
              <a:ext uri="{FF2B5EF4-FFF2-40B4-BE49-F238E27FC236}">
                <a16:creationId xmlns:a16="http://schemas.microsoft.com/office/drawing/2014/main" id="{6C8E2BF3-A145-4569-B5FA-788F1631BD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ZoneTexte 20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3BAFC335-8093-4B01-A6DC-1807A1E1C41B}"/>
              </a:ext>
            </a:extLst>
          </p:cNvPr>
          <p:cNvSpPr txBox="1"/>
          <p:nvPr/>
        </p:nvSpPr>
        <p:spPr>
          <a:xfrm>
            <a:off x="6815138" y="890590"/>
            <a:ext cx="1096962" cy="3381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300.000 €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EA9F64C1-438E-40C2-8B78-82B1D013EC68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4" name="Rectangle à coins arrondis 23">
            <a:extLst>
              <a:ext uri="{FF2B5EF4-FFF2-40B4-BE49-F238E27FC236}">
                <a16:creationId xmlns:a16="http://schemas.microsoft.com/office/drawing/2014/main" id="{39A8B164-1C51-4091-B395-5F74AB2229C4}"/>
              </a:ext>
            </a:extLst>
          </p:cNvPr>
          <p:cNvSpPr/>
          <p:nvPr/>
        </p:nvSpPr>
        <p:spPr>
          <a:xfrm>
            <a:off x="3500440" y="3214690"/>
            <a:ext cx="2428875" cy="642937"/>
          </a:xfrm>
          <a:prstGeom prst="wedgeRoundRectCallout">
            <a:avLst>
              <a:gd name="adj1" fmla="val -56833"/>
              <a:gd name="adj2" fmla="val 873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dirty="0"/>
              <a:t>On continue pour</a:t>
            </a:r>
          </a:p>
          <a:p>
            <a:pPr algn="ctr">
              <a:defRPr/>
            </a:pPr>
            <a:r>
              <a:rPr lang="fr-FR" dirty="0"/>
              <a:t>la somme de </a:t>
            </a:r>
            <a:r>
              <a:rPr lang="fr-FR" b="1" dirty="0">
                <a:solidFill>
                  <a:srgbClr val="FF0000"/>
                </a:solidFill>
              </a:rPr>
              <a:t>:-----&gt;</a:t>
            </a:r>
          </a:p>
        </p:txBody>
      </p:sp>
      <p:sp>
        <p:nvSpPr>
          <p:cNvPr id="23" name="Flèche droite 22">
            <a:extLst>
              <a:ext uri="{FF2B5EF4-FFF2-40B4-BE49-F238E27FC236}">
                <a16:creationId xmlns:a16="http://schemas.microsoft.com/office/drawing/2014/main" id="{1EB188B5-23AB-4011-AA73-946AF6DDA314}"/>
              </a:ext>
            </a:extLst>
          </p:cNvPr>
          <p:cNvSpPr/>
          <p:nvPr/>
        </p:nvSpPr>
        <p:spPr>
          <a:xfrm>
            <a:off x="5929315" y="857250"/>
            <a:ext cx="642937" cy="35718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74540705"/>
      </p:ext>
    </p:extLst>
  </p:cSld>
  <p:clrMapOvr>
    <a:masterClrMapping/>
  </p:clrMapOvr>
  <p:transition advClick="0">
    <p:sndAc>
      <p:stSnd loop="1">
        <p:snd r:embed="rId3" name="4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23" grpId="0" animBg="1"/>
    </p:bld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29" name="Image 1" descr="001b.jpg">
            <a:extLst>
              <a:ext uri="{FF2B5EF4-FFF2-40B4-BE49-F238E27FC236}">
                <a16:creationId xmlns:a16="http://schemas.microsoft.com/office/drawing/2014/main" id="{2F35CA06-1642-4DBB-90BD-C2DAEA9D4E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9730" name="Image 3">
            <a:extLst>
              <a:ext uri="{FF2B5EF4-FFF2-40B4-BE49-F238E27FC236}">
                <a16:creationId xmlns:a16="http://schemas.microsoft.com/office/drawing/2014/main" id="{F57DA306-F465-43F0-9931-8F95FC72FE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1" y="1960702"/>
            <a:ext cx="5168900" cy="489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9731" name="Image 5" descr="Echelle SANS Boutons Vierge.jpg">
            <a:extLst>
              <a:ext uri="{FF2B5EF4-FFF2-40B4-BE49-F238E27FC236}">
                <a16:creationId xmlns:a16="http://schemas.microsoft.com/office/drawing/2014/main" id="{F071ADE8-6134-4C41-B3EF-53DBAF5FE8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7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D0567563-0FF0-443B-A256-FD0555462A4D}"/>
              </a:ext>
            </a:extLst>
          </p:cNvPr>
          <p:cNvSpPr txBox="1"/>
          <p:nvPr/>
        </p:nvSpPr>
        <p:spPr>
          <a:xfrm>
            <a:off x="6286500" y="493715"/>
            <a:ext cx="16256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fr-FR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1 MILLIONS €</a:t>
            </a:r>
          </a:p>
        </p:txBody>
      </p:sp>
      <p:sp>
        <p:nvSpPr>
          <p:cNvPr id="5" name="Rectangle à coins arrondis 4">
            <a:extLst>
              <a:ext uri="{FF2B5EF4-FFF2-40B4-BE49-F238E27FC236}">
                <a16:creationId xmlns:a16="http://schemas.microsoft.com/office/drawing/2014/main" id="{5348AF63-6BFA-45E5-B552-11FB70F7594B}"/>
              </a:ext>
            </a:extLst>
          </p:cNvPr>
          <p:cNvSpPr/>
          <p:nvPr/>
        </p:nvSpPr>
        <p:spPr>
          <a:xfrm>
            <a:off x="2428877" y="642940"/>
            <a:ext cx="3357563" cy="1857375"/>
          </a:xfrm>
          <a:prstGeom prst="wedgeRoundRectCallout">
            <a:avLst>
              <a:gd name="adj1" fmla="val -34995"/>
              <a:gd name="adj2" fmla="val 1021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6600" dirty="0"/>
              <a:t>Bonne réponse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DBFF5F1-727C-4877-AC1E-6DBCC0425961}"/>
              </a:ext>
            </a:extLst>
          </p:cNvPr>
          <p:cNvSpPr/>
          <p:nvPr/>
        </p:nvSpPr>
        <p:spPr>
          <a:xfrm>
            <a:off x="3000364" y="3286126"/>
            <a:ext cx="5141920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800" b="1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Vous avez gagné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9670C0B-285F-49FE-8149-BD7D63B3B10E}"/>
              </a:ext>
            </a:extLst>
          </p:cNvPr>
          <p:cNvSpPr/>
          <p:nvPr/>
        </p:nvSpPr>
        <p:spPr>
          <a:xfrm>
            <a:off x="500036" y="5072074"/>
            <a:ext cx="7388561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6600" b="1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Arial" charset="0"/>
              </a:rPr>
              <a:t>1 Million d’euros !</a:t>
            </a:r>
          </a:p>
        </p:txBody>
      </p:sp>
      <p:pic>
        <p:nvPicPr>
          <p:cNvPr id="329736" name="Image 24" descr="Partir.png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4B93F408-C7EA-48F1-8429-C4CFA27A3F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4286252"/>
            <a:ext cx="11430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9738" name="Image 10" descr="Partir.png">
            <a:hlinkClick r:id="" action="ppaction://hlinkshowjump?jump=lastslideviewed" highlightClick="1"/>
            <a:extLst>
              <a:ext uri="{FF2B5EF4-FFF2-40B4-BE49-F238E27FC236}">
                <a16:creationId xmlns:a16="http://schemas.microsoft.com/office/drawing/2014/main" id="{FCC4A569-E9A4-4067-BF45-B7C8DB4CE7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4286252"/>
            <a:ext cx="11430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2712237"/>
      </p:ext>
    </p:extLst>
  </p:cSld>
  <p:clrMapOvr>
    <a:masterClrMapping/>
  </p:clrMapOvr>
  <p:transition advClick="0">
    <p:sndAc>
      <p:stSnd loop="1">
        <p:snd r:embed="rId3" name="6 Tous les sons de Qui veut gagner d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7" name="ZoneTexte 1">
            <a:extLst>
              <a:ext uri="{FF2B5EF4-FFF2-40B4-BE49-F238E27FC236}">
                <a16:creationId xmlns:a16="http://schemas.microsoft.com/office/drawing/2014/main" id="{0B260F69-99DB-4C5E-ACFE-35C18D5D7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28625"/>
            <a:ext cx="91440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fr-FR" altLang="fr-FR" sz="1100">
                <a:solidFill>
                  <a:schemeClr val="bg1"/>
                </a:solidFill>
              </a:rPr>
              <a:t>Vous avez maintenant les bases pour en fabriquer un autre avec  vos questions persos</a:t>
            </a:r>
          </a:p>
        </p:txBody>
      </p:sp>
      <p:pic>
        <p:nvPicPr>
          <p:cNvPr id="331778" name="Image 3" descr="Tableau d'aide.JPG">
            <a:extLst>
              <a:ext uri="{FF2B5EF4-FFF2-40B4-BE49-F238E27FC236}">
                <a16:creationId xmlns:a16="http://schemas.microsoft.com/office/drawing/2014/main" id="{415AB4DC-2ACE-4ED5-9696-B1339D0A58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2"/>
            <a:ext cx="91440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1779" name="ZoneTexte 4">
            <a:extLst>
              <a:ext uri="{FF2B5EF4-FFF2-40B4-BE49-F238E27FC236}">
                <a16:creationId xmlns:a16="http://schemas.microsoft.com/office/drawing/2014/main" id="{7CB65AA8-8CFB-4623-9C4A-E3C609EF4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4625" y="5786440"/>
            <a:ext cx="3429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>
                <a:solidFill>
                  <a:schemeClr val="bg1"/>
                </a:solidFill>
              </a:rPr>
              <a:t>Besoin d’aide, ou problèmes ?</a:t>
            </a:r>
          </a:p>
        </p:txBody>
      </p:sp>
      <p:pic>
        <p:nvPicPr>
          <p:cNvPr id="331782" name="Image 6" descr="Partir.png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2C90D3E4-CBBF-45CA-8DC9-0F2127B059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5643563"/>
            <a:ext cx="10287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0961071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4010</TotalTime>
  <Words>3264</Words>
  <Application>Microsoft Office PowerPoint</Application>
  <PresentationFormat>Affichage à l'écran (4:3)</PresentationFormat>
  <Paragraphs>837</Paragraphs>
  <Slides>156</Slides>
  <Notes>156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156</vt:i4>
      </vt:variant>
    </vt:vector>
  </HeadingPairs>
  <TitlesOfParts>
    <vt:vector size="161" baseType="lpstr">
      <vt:lpstr>Arial</vt:lpstr>
      <vt:lpstr>Calibri</vt:lpstr>
      <vt:lpstr>Calibri Light</vt:lpstr>
      <vt:lpstr>Comic Sans MS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Mehdi .</dc:creator>
  <cp:lastModifiedBy>Mehdi .</cp:lastModifiedBy>
  <cp:revision>49</cp:revision>
  <dcterms:created xsi:type="dcterms:W3CDTF">2018-11-07T20:29:30Z</dcterms:created>
  <dcterms:modified xsi:type="dcterms:W3CDTF">2018-12-06T08:12:39Z</dcterms:modified>
</cp:coreProperties>
</file>