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58" r:id="rId4"/>
    <p:sldId id="261" r:id="rId5"/>
    <p:sldId id="260" r:id="rId6"/>
    <p:sldId id="262" r:id="rId7"/>
    <p:sldId id="263" r:id="rId8"/>
    <p:sldId id="267" r:id="rId9"/>
    <p:sldId id="264" r:id="rId10"/>
    <p:sldId id="266" r:id="rId11"/>
    <p:sldId id="268" r:id="rId12"/>
    <p:sldId id="274" r:id="rId13"/>
    <p:sldId id="273" r:id="rId14"/>
    <p:sldId id="269" r:id="rId15"/>
    <p:sldId id="270" r:id="rId16"/>
    <p:sldId id="271" r:id="rId17"/>
    <p:sldId id="272" r:id="rId18"/>
    <p:sldId id="265" r:id="rId19"/>
    <p:sldId id="259" r:id="rId20"/>
    <p:sldId id="275" r:id="rId2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159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8120D-7BD7-428B-A212-C252806F6232}" type="datetimeFigureOut">
              <a:rPr lang="fr-CH" smtClean="0"/>
              <a:t>02.12.2018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0A35A-8D12-42A0-962F-39FD42D63EC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959845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8120D-7BD7-428B-A212-C252806F6232}" type="datetimeFigureOut">
              <a:rPr lang="fr-CH" smtClean="0"/>
              <a:t>02.12.2018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0A35A-8D12-42A0-962F-39FD42D63EC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1468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8120D-7BD7-428B-A212-C252806F6232}" type="datetimeFigureOut">
              <a:rPr lang="fr-CH" smtClean="0"/>
              <a:t>02.12.2018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0A35A-8D12-42A0-962F-39FD42D63EC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669715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8120D-7BD7-428B-A212-C252806F6232}" type="datetimeFigureOut">
              <a:rPr lang="fr-CH" smtClean="0"/>
              <a:t>02.12.2018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0A35A-8D12-42A0-962F-39FD42D63EC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698536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8120D-7BD7-428B-A212-C252806F6232}" type="datetimeFigureOut">
              <a:rPr lang="fr-CH" smtClean="0"/>
              <a:t>02.12.2018</a:t>
            </a:fld>
            <a:endParaRPr lang="fr-CH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0A35A-8D12-42A0-962F-39FD42D63EC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0993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8120D-7BD7-428B-A212-C252806F6232}" type="datetimeFigureOut">
              <a:rPr lang="fr-CH" smtClean="0"/>
              <a:t>02.12.2018</a:t>
            </a:fld>
            <a:endParaRPr lang="fr-CH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0A35A-8D12-42A0-962F-39FD42D63EC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792266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8120D-7BD7-428B-A212-C252806F6232}" type="datetimeFigureOut">
              <a:rPr lang="fr-CH" smtClean="0"/>
              <a:t>02.12.2018</a:t>
            </a:fld>
            <a:endParaRPr lang="fr-CH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0A35A-8D12-42A0-962F-39FD42D63EC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594569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8120D-7BD7-428B-A212-C252806F6232}" type="datetimeFigureOut">
              <a:rPr lang="fr-CH" smtClean="0"/>
              <a:t>02.12.2018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0A35A-8D12-42A0-962F-39FD42D63EC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967363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8120D-7BD7-428B-A212-C252806F6232}" type="datetimeFigureOut">
              <a:rPr lang="fr-CH" smtClean="0"/>
              <a:t>02.12.2018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0A35A-8D12-42A0-962F-39FD42D63EC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838744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8120D-7BD7-428B-A212-C252806F6232}" type="datetimeFigureOut">
              <a:rPr lang="fr-CH" smtClean="0"/>
              <a:t>02.12.2018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0A35A-8D12-42A0-962F-39FD42D63EC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462424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8120D-7BD7-428B-A212-C252806F6232}" type="datetimeFigureOut">
              <a:rPr lang="fr-CH" smtClean="0"/>
              <a:t>02.12.2018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0A35A-8D12-42A0-962F-39FD42D63EC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023375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08120D-7BD7-428B-A212-C252806F6232}" type="datetimeFigureOut">
              <a:rPr lang="fr-CH" smtClean="0"/>
              <a:t>02.12.2018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D0A35A-8D12-42A0-962F-39FD42D63EC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711745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CH" dirty="0" smtClean="0"/>
              <a:t>BIATHLON 2018 - 2019</a:t>
            </a:r>
            <a:endParaRPr lang="fr-CH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CH" dirty="0" smtClean="0"/>
              <a:t>Equipes nationales</a:t>
            </a:r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22311174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5224728"/>
              </p:ext>
            </p:extLst>
          </p:nvPr>
        </p:nvGraphicFramePr>
        <p:xfrm>
          <a:off x="1187624" y="188639"/>
          <a:ext cx="2808312" cy="62950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44216"/>
                <a:gridCol w="864096"/>
              </a:tblGrid>
              <a:tr h="287744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CH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Liste des pays - Page</a:t>
                      </a:r>
                      <a:endParaRPr lang="fr-CH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fr-CH"/>
                    </a:p>
                  </a:txBody>
                  <a:tcPr/>
                </a:tc>
              </a:tr>
              <a:tr h="223591">
                <a:tc>
                  <a:txBody>
                    <a:bodyPr/>
                    <a:lstStyle/>
                    <a:p>
                      <a:pPr algn="l" fontAlgn="b"/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1315">
                <a:tc>
                  <a:txBody>
                    <a:bodyPr/>
                    <a:lstStyle/>
                    <a:p>
                      <a:pPr algn="l" fontAlgn="ctr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Autriche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1315">
                <a:tc>
                  <a:txBody>
                    <a:bodyPr/>
                    <a:lstStyle/>
                    <a:p>
                      <a:pPr algn="l" fontAlgn="ctr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Belgique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1315">
                <a:tc>
                  <a:txBody>
                    <a:bodyPr/>
                    <a:lstStyle/>
                    <a:p>
                      <a:pPr algn="l" fontAlgn="ctr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Bulgarie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1315">
                <a:tc>
                  <a:txBody>
                    <a:bodyPr/>
                    <a:lstStyle/>
                    <a:p>
                      <a:pPr algn="l" fontAlgn="ctr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Biélorussie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1315">
                <a:tc>
                  <a:txBody>
                    <a:bodyPr/>
                    <a:lstStyle/>
                    <a:p>
                      <a:pPr algn="l" fontAlgn="ctr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Canada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1315">
                <a:tc>
                  <a:txBody>
                    <a:bodyPr/>
                    <a:lstStyle/>
                    <a:p>
                      <a:pPr algn="l" fontAlgn="ctr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Suisse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1315">
                <a:tc>
                  <a:txBody>
                    <a:bodyPr/>
                    <a:lstStyle/>
                    <a:p>
                      <a:pPr algn="l" fontAlgn="ctr"/>
                      <a:r>
                        <a:rPr lang="fr-CH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Chine</a:t>
                      </a:r>
                      <a:endParaRPr lang="fr-CH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fr-CH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1315">
                <a:tc>
                  <a:txBody>
                    <a:bodyPr/>
                    <a:lstStyle/>
                    <a:p>
                      <a:pPr algn="l" fontAlgn="ctr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République tchèque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1315">
                <a:tc>
                  <a:txBody>
                    <a:bodyPr/>
                    <a:lstStyle/>
                    <a:p>
                      <a:pPr algn="l" fontAlgn="ctr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Allemagne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1315">
                <a:tc>
                  <a:txBody>
                    <a:bodyPr/>
                    <a:lstStyle/>
                    <a:p>
                      <a:pPr algn="l" fontAlgn="ctr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Espagne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1315">
                <a:tc>
                  <a:txBody>
                    <a:bodyPr/>
                    <a:lstStyle/>
                    <a:p>
                      <a:pPr algn="l" fontAlgn="ctr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Estonie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1315">
                <a:tc>
                  <a:txBody>
                    <a:bodyPr/>
                    <a:lstStyle/>
                    <a:p>
                      <a:pPr algn="l" fontAlgn="ctr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Finlande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1315">
                <a:tc>
                  <a:txBody>
                    <a:bodyPr/>
                    <a:lstStyle/>
                    <a:p>
                      <a:pPr algn="l" fontAlgn="ctr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France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1315">
                <a:tc>
                  <a:txBody>
                    <a:bodyPr/>
                    <a:lstStyle/>
                    <a:p>
                      <a:pPr algn="l" fontAlgn="ctr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Royaume-Uni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1315">
                <a:tc>
                  <a:txBody>
                    <a:bodyPr/>
                    <a:lstStyle/>
                    <a:p>
                      <a:pPr algn="l" fontAlgn="ctr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Grèce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1315">
                <a:tc>
                  <a:txBody>
                    <a:bodyPr/>
                    <a:lstStyle/>
                    <a:p>
                      <a:pPr algn="l" fontAlgn="ctr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Croatie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1315">
                <a:tc>
                  <a:txBody>
                    <a:bodyPr/>
                    <a:lstStyle/>
                    <a:p>
                      <a:pPr algn="l" fontAlgn="ctr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Italie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1315">
                <a:tc>
                  <a:txBody>
                    <a:bodyPr/>
                    <a:lstStyle/>
                    <a:p>
                      <a:pPr algn="l" fontAlgn="ctr"/>
                      <a:r>
                        <a:rPr lang="fr-CH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Japon</a:t>
                      </a:r>
                      <a:endParaRPr lang="fr-CH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fr-CH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4395519"/>
              </p:ext>
            </p:extLst>
          </p:nvPr>
        </p:nvGraphicFramePr>
        <p:xfrm>
          <a:off x="4932040" y="764704"/>
          <a:ext cx="2520280" cy="561663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14500"/>
                <a:gridCol w="805780"/>
              </a:tblGrid>
              <a:tr h="374442">
                <a:tc>
                  <a:txBody>
                    <a:bodyPr/>
                    <a:lstStyle/>
                    <a:p>
                      <a:pPr algn="l" fontAlgn="ctr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Kazakhstan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4442">
                <a:tc>
                  <a:txBody>
                    <a:bodyPr/>
                    <a:lstStyle/>
                    <a:p>
                      <a:pPr algn="l" fontAlgn="ctr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Corée du Sud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4442">
                <a:tc>
                  <a:txBody>
                    <a:bodyPr/>
                    <a:lstStyle/>
                    <a:p>
                      <a:pPr algn="l" fontAlgn="ctr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Lituanie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4442">
                <a:tc>
                  <a:txBody>
                    <a:bodyPr/>
                    <a:lstStyle/>
                    <a:p>
                      <a:pPr algn="l" fontAlgn="ctr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Lettonie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4442">
                <a:tc>
                  <a:txBody>
                    <a:bodyPr/>
                    <a:lstStyle/>
                    <a:p>
                      <a:pPr algn="l" fontAlgn="ctr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Moldavie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4442">
                <a:tc>
                  <a:txBody>
                    <a:bodyPr/>
                    <a:lstStyle/>
                    <a:p>
                      <a:pPr algn="l" fontAlgn="ctr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Norvège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4442">
                <a:tc>
                  <a:txBody>
                    <a:bodyPr/>
                    <a:lstStyle/>
                    <a:p>
                      <a:pPr algn="l" fontAlgn="ctr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Pologne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4442">
                <a:tc>
                  <a:txBody>
                    <a:bodyPr/>
                    <a:lstStyle/>
                    <a:p>
                      <a:pPr algn="l" fontAlgn="ctr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Roumanie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4442">
                <a:tc>
                  <a:txBody>
                    <a:bodyPr/>
                    <a:lstStyle/>
                    <a:p>
                      <a:pPr algn="l" fontAlgn="ctr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Russie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4442">
                <a:tc>
                  <a:txBody>
                    <a:bodyPr/>
                    <a:lstStyle/>
                    <a:p>
                      <a:pPr algn="l" fontAlgn="ctr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Serbie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4442">
                <a:tc>
                  <a:txBody>
                    <a:bodyPr/>
                    <a:lstStyle/>
                    <a:p>
                      <a:pPr algn="l" fontAlgn="ctr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Slovaquie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4442">
                <a:tc>
                  <a:txBody>
                    <a:bodyPr/>
                    <a:lstStyle/>
                    <a:p>
                      <a:pPr algn="l" fontAlgn="ctr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Slovénie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4442">
                <a:tc>
                  <a:txBody>
                    <a:bodyPr/>
                    <a:lstStyle/>
                    <a:p>
                      <a:pPr algn="l" fontAlgn="ctr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Suède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4442">
                <a:tc>
                  <a:txBody>
                    <a:bodyPr/>
                    <a:lstStyle/>
                    <a:p>
                      <a:pPr algn="l" fontAlgn="ctr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Ukraine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4442">
                <a:tc>
                  <a:txBody>
                    <a:bodyPr/>
                    <a:lstStyle/>
                    <a:p>
                      <a:pPr algn="l" fontAlgn="ctr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États-Unis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69488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3491266"/>
              </p:ext>
            </p:extLst>
          </p:nvPr>
        </p:nvGraphicFramePr>
        <p:xfrm>
          <a:off x="611560" y="404664"/>
          <a:ext cx="3384376" cy="576064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8800"/>
                <a:gridCol w="1457424"/>
                <a:gridCol w="1368152"/>
              </a:tblGrid>
              <a:tr h="42671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GER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Benedikt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Doll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4449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Johannes Werner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Donhauser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4449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Lucas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Fratzscher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4449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Niklas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Homberg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4449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Philipp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Horn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4449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Johannes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Kuehn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4449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Erik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Lesser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4449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Philipp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Nawrath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4449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Arnd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Peiffer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4449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Roman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Rees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4449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Dominik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Reiter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4449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Simon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Schempp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4449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Justus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Strelov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6931929"/>
              </p:ext>
            </p:extLst>
          </p:nvPr>
        </p:nvGraphicFramePr>
        <p:xfrm>
          <a:off x="4788024" y="404664"/>
          <a:ext cx="3240360" cy="576063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0700"/>
                <a:gridCol w="1207492"/>
                <a:gridCol w="1512168"/>
              </a:tblGrid>
              <a:tr h="41147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GER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Laura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Dahlmeier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1147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Marion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Deigentesch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1147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Maren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Hammerschmidt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1147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Marie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Heinrich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1147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Denise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Herrmann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1147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Janina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Hettich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11476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Franziska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Hildebrand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1147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Vanessa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Hinz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1147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Caroline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Horchler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1147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Nadine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Horchler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1147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Luise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Kummer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1147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Christine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Maier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1147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Franziska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Preuss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1147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Weidel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50239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1041543"/>
              </p:ext>
            </p:extLst>
          </p:nvPr>
        </p:nvGraphicFramePr>
        <p:xfrm>
          <a:off x="467544" y="476672"/>
          <a:ext cx="3456384" cy="583264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8800"/>
                <a:gridCol w="1025376"/>
                <a:gridCol w="1872208"/>
              </a:tblGrid>
              <a:tr h="343097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AUT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Peter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Brunner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3097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Julian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Eberhard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3097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Tobias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Eberhard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3097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Simon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3097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Sven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Grossegger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3097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Andreas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Hachenberger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3097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Fabian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Hoerl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3097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Patrick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Jacob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3097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David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Komatz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3097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Dominik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Landertinger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3097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Nikolaus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Leitinger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3097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Felix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Leitner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3097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Harald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Lemmerer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3097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Daniel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Mesotitsch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3097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Kevin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Plessnitzer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3097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Sebastian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Trixl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3097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Lorenz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Waeger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4726965"/>
              </p:ext>
            </p:extLst>
          </p:nvPr>
        </p:nvGraphicFramePr>
        <p:xfrm>
          <a:off x="4788024" y="476672"/>
          <a:ext cx="3312368" cy="583264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92708"/>
                <a:gridCol w="1351508"/>
                <a:gridCol w="1368152"/>
              </a:tblGrid>
              <a:tr h="48605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AUT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Ramona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Dueringer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8605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Grandler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8605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Fabienne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Hartweger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8605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Lisa Theresa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Hauser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8605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Susanne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Hoffmann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8605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Katharina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Innerhofer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8605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Simone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Kupfner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8605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Christina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Rieder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8605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Anna Maria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Schreder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8605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Julia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Schwaiger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8605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Tamara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Steiner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86054"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Dunja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Zdouc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26932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2447984"/>
              </p:ext>
            </p:extLst>
          </p:nvPr>
        </p:nvGraphicFramePr>
        <p:xfrm>
          <a:off x="755576" y="476672"/>
          <a:ext cx="3327400" cy="590466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8800"/>
                <a:gridCol w="1384300"/>
                <a:gridCol w="1384300"/>
              </a:tblGrid>
              <a:tr h="34733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BEL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Florent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Claude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733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Thierry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Langer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733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Michael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Roesch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733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733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BLR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Sergey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Bocharnikov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733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Vladimir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Chepelin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733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Roman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Eletnov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733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Viktar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Kryuko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733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Dzmitry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Lazouski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733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Anton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Smolski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733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Maksim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Varabei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733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Dzmitry</a:t>
                      </a:r>
                      <a:endParaRPr lang="fr-CH" sz="12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Abasheu</a:t>
                      </a:r>
                      <a:endParaRPr lang="fr-CH" sz="12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733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Evgeny</a:t>
                      </a:r>
                      <a:endParaRPr lang="fr-CH" sz="12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Abramenko</a:t>
                      </a:r>
                      <a:endParaRPr lang="fr-CH" sz="12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733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Aliaksandr</a:t>
                      </a:r>
                      <a:endParaRPr lang="fr-CH" sz="12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Darozhka</a:t>
                      </a:r>
                      <a:endParaRPr lang="fr-CH" sz="12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733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Dmitriy</a:t>
                      </a:r>
                      <a:endParaRPr lang="fr-CH" sz="12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Dyuzhev</a:t>
                      </a:r>
                      <a:endParaRPr lang="fr-CH" sz="12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733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Yuryi</a:t>
                      </a:r>
                      <a:endParaRPr lang="fr-CH" sz="12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Liadov</a:t>
                      </a:r>
                      <a:endParaRPr lang="fr-CH" sz="12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733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Raman</a:t>
                      </a:r>
                      <a:endParaRPr lang="fr-CH" sz="12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Yaliotnau</a:t>
                      </a:r>
                      <a:endParaRPr lang="fr-CH" sz="12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0647873"/>
              </p:ext>
            </p:extLst>
          </p:nvPr>
        </p:nvGraphicFramePr>
        <p:xfrm>
          <a:off x="4716016" y="1844824"/>
          <a:ext cx="3300834" cy="244827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2526"/>
                <a:gridCol w="1389154"/>
                <a:gridCol w="1389154"/>
              </a:tblGrid>
              <a:tr h="34975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BLR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Dzinara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Alimbekava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975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Kastsiuchenka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975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Irina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Kruchinkina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975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Iryna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Kryuko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975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Hanna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Sola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975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Darya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Yurkevich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975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Kristina</a:t>
                      </a:r>
                      <a:endParaRPr lang="fr-CH" sz="12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Ilchenko</a:t>
                      </a:r>
                      <a:endParaRPr lang="fr-CH" sz="12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39287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3940888"/>
              </p:ext>
            </p:extLst>
          </p:nvPr>
        </p:nvGraphicFramePr>
        <p:xfrm>
          <a:off x="827584" y="260648"/>
          <a:ext cx="3327400" cy="619269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8800"/>
                <a:gridCol w="1384300"/>
                <a:gridCol w="1384300"/>
              </a:tblGrid>
              <a:tr h="36427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BGR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Krasimir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Anev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6427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Vladimir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Iliev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6427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Miroslav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Kenanov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6427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Michail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Kletcherov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6427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Vladimir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Oryashov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6427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Dimitar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Portalov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6427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Anton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Sinapov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6427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Kristiyan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Stoyanov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6427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Petar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Velchev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6427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Ivan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Zlatev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6427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6427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Carsen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Campbell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6427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Christian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Gow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6427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Scott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Gow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6427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Brendan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Green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6427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Aidan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Millar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6427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Nathan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Smith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1252835"/>
              </p:ext>
            </p:extLst>
          </p:nvPr>
        </p:nvGraphicFramePr>
        <p:xfrm>
          <a:off x="4860032" y="260648"/>
          <a:ext cx="3289300" cy="619268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0700"/>
                <a:gridCol w="1384300"/>
                <a:gridCol w="1384300"/>
              </a:tblGrid>
              <a:tr h="32593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BGR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Daniela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Kadeva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593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Lyubomira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Pehlivanska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593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Stefani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Popova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593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Desislava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Stoyanova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593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Milena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Todorova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593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Maria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Zdravkova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593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Emilia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Yordanova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593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Ekaterina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Dafovska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593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Pavlina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Filipova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593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Irina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Nikulchina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593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Radka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Popova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593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Shkodreva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593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593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Megan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Banks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593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Sarah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Beaudry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593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Rosanna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Crawford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593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Emma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Lunder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593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Nadia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Moser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593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Megan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Tandy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63556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8940346"/>
              </p:ext>
            </p:extLst>
          </p:nvPr>
        </p:nvGraphicFramePr>
        <p:xfrm>
          <a:off x="755576" y="476672"/>
          <a:ext cx="3327400" cy="60486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8800"/>
                <a:gridCol w="1384300"/>
                <a:gridCol w="1384300"/>
              </a:tblGrid>
              <a:tr h="3780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Jongmin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Kim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80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Yonggyu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Kim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80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Timofei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Lapshin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80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80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Xingyuan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80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80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HRV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Kresimir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Crnkovic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80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80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ESP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Roberto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Piqueras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80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80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Kalev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Ermits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80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Kauri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Koiv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80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Roland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Lessing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80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Martin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Rammelg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80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Johan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Talihaerm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80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Rene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Zahkna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5338171"/>
              </p:ext>
            </p:extLst>
          </p:nvPr>
        </p:nvGraphicFramePr>
        <p:xfrm>
          <a:off x="4788024" y="476672"/>
          <a:ext cx="3289300" cy="496854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0700"/>
                <a:gridCol w="1384300"/>
                <a:gridCol w="1384300"/>
              </a:tblGrid>
              <a:tr h="38219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KOR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Ekaterina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Avvakumova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219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Frolina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219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Jihee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219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219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ESP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Victoria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Padial Hernandez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219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219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Meril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Beilmann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219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Grete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Gaim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219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Susan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Kulm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219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Kadri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Lehtla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219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Oja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219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Johana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Talihaerm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219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Tuuli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Tomingas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9932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8513730"/>
              </p:ext>
            </p:extLst>
          </p:nvPr>
        </p:nvGraphicFramePr>
        <p:xfrm>
          <a:off x="683568" y="476672"/>
          <a:ext cx="3327400" cy="604866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8800"/>
                <a:gridCol w="1384300"/>
                <a:gridCol w="1384300"/>
              </a:tblGrid>
              <a:tr h="35580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Jake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Brown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80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Travis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Cooper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80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Doherty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80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Max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Durtschi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80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Jakob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Ellingston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80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Alex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Howe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80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Leif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Nordgren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80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Paul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Schommer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80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80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Tuomas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Gronman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80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Tuomas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Harjula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80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Olli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Hiidensalo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80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Teemu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Huhtala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80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Tuukka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Invenius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80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Joni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Mustonen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80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Jaakko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Ranta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80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Seppala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5992726"/>
              </p:ext>
            </p:extLst>
          </p:nvPr>
        </p:nvGraphicFramePr>
        <p:xfrm>
          <a:off x="4788024" y="476672"/>
          <a:ext cx="3672408" cy="61206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0700"/>
                <a:gridCol w="1495524"/>
                <a:gridCol w="1656184"/>
              </a:tblGrid>
              <a:tr h="27821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USA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Emily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Dreissigaker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821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Susan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Dunklee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821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Clare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Egan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821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Grace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Gilliland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821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Deedra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Irwin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821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Chloe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Levins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821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Margaret Lexie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Madigan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821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Madeleine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Phaneuf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821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Joanne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Reid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821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Helen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Wilson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821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821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Eder Laukkanen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821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Jenny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Felman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821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Erika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Jaenkae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821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Venia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Lethonen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821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Kaissa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Makarainen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821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Sanna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Markkanen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821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Suvi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Minkkinen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821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Johanna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Pykäläinen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821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Jessika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Rolig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821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Tiia-Maria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Talvitie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821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Laura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Toivanen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33590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6234130"/>
              </p:ext>
            </p:extLst>
          </p:nvPr>
        </p:nvGraphicFramePr>
        <p:xfrm>
          <a:off x="611560" y="332656"/>
          <a:ext cx="3672408" cy="60486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8800"/>
                <a:gridCol w="1384300"/>
                <a:gridCol w="1729308"/>
              </a:tblGrid>
              <a:tr h="4032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FRA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Aristide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Bègue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032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Fabien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Claude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032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Simon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Desthieux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032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Quentin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Fillon Maillet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032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Martin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Fourcade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032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Simon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Fourcade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032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Antonin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Guigonnat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032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Emilien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Jacquelin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032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Morgan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Lamure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032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Martin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Périllat Botonnet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032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Hugo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Rivail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032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032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GBR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Scott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Dixon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032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032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GRC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Apostolos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Angelis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7215543"/>
              </p:ext>
            </p:extLst>
          </p:nvPr>
        </p:nvGraphicFramePr>
        <p:xfrm>
          <a:off x="4716016" y="332656"/>
          <a:ext cx="3672408" cy="525658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0700"/>
                <a:gridCol w="1384300"/>
                <a:gridCol w="1767408"/>
              </a:tblGrid>
              <a:tr h="43804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FRA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Celia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Aymonier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3804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Myrtille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Begue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3804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Anais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Bescond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3804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Justine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Braisaz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3804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Anais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Chevalier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3804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Chloe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Chevalier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3804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Caroline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Colombo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3804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Lou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Jeanmonnot Laurent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3804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Enora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Latuilliere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3804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Julia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Simon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3804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3804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GBR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Amanda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Lightfoot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74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7437283"/>
              </p:ext>
            </p:extLst>
          </p:nvPr>
        </p:nvGraphicFramePr>
        <p:xfrm>
          <a:off x="755576" y="404664"/>
          <a:ext cx="3327400" cy="59046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8800"/>
                <a:gridCol w="1384300"/>
                <a:gridCol w="1384300"/>
              </a:tblGrid>
              <a:tr h="49205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Thomas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Bormolini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9205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Patrick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Braunhofer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9205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Daniele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Capellari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9205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Thierry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Chenal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9205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Michael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Durand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9205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Lukas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Hofer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9205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Simon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Leitgeb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9205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Guiseppe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Montello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9205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Mattia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Nicase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9205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Paolo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Rodigari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9205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Dominik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Windisch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9205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Saverio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Zini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0492811"/>
              </p:ext>
            </p:extLst>
          </p:nvPr>
        </p:nvGraphicFramePr>
        <p:xfrm>
          <a:off x="4788024" y="404664"/>
          <a:ext cx="3289300" cy="345638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0700"/>
                <a:gridCol w="1384300"/>
                <a:gridCol w="1384300"/>
              </a:tblGrid>
              <a:tr h="43204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ITA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Michela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Carrara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Eleonora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Fauner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Nicole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Gontier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Irene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Lardschneider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Alexia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Runggaldier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Federica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Sanfilippo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Vittozzi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Dorothea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Wierer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57581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9271800"/>
              </p:ext>
            </p:extLst>
          </p:nvPr>
        </p:nvGraphicFramePr>
        <p:xfrm>
          <a:off x="827584" y="548680"/>
          <a:ext cx="3327400" cy="590464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8800"/>
                <a:gridCol w="1384300"/>
                <a:gridCol w="1384300"/>
              </a:tblGrid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JPN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Kazuki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Baisho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Kazuya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Inomata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Tsukasa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Kobonoki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Kosuke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Osaki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Kodama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Shohei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Mikito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Tachizaki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KAZ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Danil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Beletskiy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Maxim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Braun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Petr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Ermolenko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Timur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Khamitgatin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Timu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Kuts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Vladislav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Miropolskiy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Anton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Pantov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Vassily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Podkorytov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Vladislav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Vitenko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Roman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Yeremin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Petr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Yermolenko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4854025"/>
              </p:ext>
            </p:extLst>
          </p:nvPr>
        </p:nvGraphicFramePr>
        <p:xfrm>
          <a:off x="4716016" y="548680"/>
          <a:ext cx="3528392" cy="590464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0700"/>
                <a:gridCol w="1384300"/>
                <a:gridCol w="1623392"/>
              </a:tblGrid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JPN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Asuka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Hachisuka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Sari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Maeda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Fuyuko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Tachizaki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Chinatsu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Takeda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Yurie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Tanaka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Kirari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Tanaka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KAZ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Lyudmila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Akhatova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Yelizaveta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Belchenko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Darya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Klimina Usanova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Anastassiya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Kondratyeva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Yevgeniya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Krassikova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Olga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Poltoranina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Raikova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Slepenko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Galina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Vishnevskaya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Elema</a:t>
                      </a:r>
                      <a:endParaRPr lang="fr-CH" sz="12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Khrustaleva</a:t>
                      </a:r>
                      <a:endParaRPr lang="fr-CH" sz="12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28036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Anna</a:t>
                      </a:r>
                      <a:endParaRPr lang="fr-CH" sz="12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Kistanova</a:t>
                      </a:r>
                      <a:endParaRPr lang="fr-CH" sz="12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96685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484272"/>
              </p:ext>
            </p:extLst>
          </p:nvPr>
        </p:nvGraphicFramePr>
        <p:xfrm>
          <a:off x="683568" y="404664"/>
          <a:ext cx="3528392" cy="619268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8800"/>
                <a:gridCol w="1384300"/>
                <a:gridCol w="1585292"/>
              </a:tblGrid>
              <a:tr h="3870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LVA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Rudis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Balodis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70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Daumants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Lusa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70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Edgars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Mise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70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Oskars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Muiznieks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70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Aleksandrs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Patrijuks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70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Andrejs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Rastorgujevs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70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Roberts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Slotins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70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70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LTU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Limas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Banys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70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Deivid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Demkov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70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Karol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Dombrovski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70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Lukas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Jakeliunas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70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Tomas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Kaukenas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70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Vytautas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Strolia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70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70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MDA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Mihail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Usov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8483539"/>
              </p:ext>
            </p:extLst>
          </p:nvPr>
        </p:nvGraphicFramePr>
        <p:xfrm>
          <a:off x="4860032" y="404664"/>
          <a:ext cx="3289300" cy="432048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0700"/>
                <a:gridCol w="1384300"/>
                <a:gridCol w="1384300"/>
              </a:tblGrid>
              <a:tr h="39277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Baiba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Bendika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9277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Ieva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Puce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9277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9277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LTU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Jesipionok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9277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Natalja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Kocergina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9277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Gabriele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Lescinskaite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9277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9277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9277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9277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9277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MDA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Alla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Ghilenko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43928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9824504"/>
              </p:ext>
            </p:extLst>
          </p:nvPr>
        </p:nvGraphicFramePr>
        <p:xfrm>
          <a:off x="755576" y="404664"/>
          <a:ext cx="3816424" cy="612068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69631"/>
                <a:gridCol w="1662617"/>
                <a:gridCol w="1584176"/>
              </a:tblGrid>
              <a:tr h="34003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Filip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Andersen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003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Sverre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Aspenes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003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Sivert Guttorm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Bakken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003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Lars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Birkeland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003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Erlend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Bjoentegaard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003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Johannes Thingnes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003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Tarjei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003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Vetle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Christiansen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003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Johannes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Dale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003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Ole Martin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Erdal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003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Vegard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Gjermundshaug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003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Fredrik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Gjesbakk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003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Henrik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L'Abee Lund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003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Aslak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Nenseter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003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Sindre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Pettersen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003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Vebjoern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Soerum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003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Endre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Stroemsheim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4003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Andreas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Waernes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5613243"/>
              </p:ext>
            </p:extLst>
          </p:nvPr>
        </p:nvGraphicFramePr>
        <p:xfrm>
          <a:off x="5004048" y="404664"/>
          <a:ext cx="3600400" cy="61206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0700"/>
                <a:gridCol w="1384300"/>
                <a:gridCol w="1695400"/>
              </a:tblGrid>
              <a:tr h="4080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Thekla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Brun-Lie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080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Tiril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Eckhoff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080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Jenny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Enodd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080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Karoline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Erdal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080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Ragnhild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Femsteinevik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080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Hilde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Fosse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080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Emilie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Kalkenberg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080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Karoline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Knotten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080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Lotte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080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Sigrid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Neraasen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080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Marte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Olsbu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080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Kristina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Skjerdal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080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Vilde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Skotland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080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Synnoeve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Solemdal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0804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Ingrid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Tandrevold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16652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5184774"/>
              </p:ext>
            </p:extLst>
          </p:nvPr>
        </p:nvGraphicFramePr>
        <p:xfrm>
          <a:off x="683568" y="332656"/>
          <a:ext cx="3528392" cy="61926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8800"/>
                <a:gridCol w="1384300"/>
                <a:gridCol w="1585292"/>
              </a:tblGrid>
              <a:tr h="4423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Grzergorz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Guzik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423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Tomas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Jakiela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423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Mateusz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Janik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423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Andrzej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Nedza Kubiniec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423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Lukasz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Szczurek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423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Marcin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Szwajnos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423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423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ROU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George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Buta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423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Remus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Faur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423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Humor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Gego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423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Gheorghe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Pop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423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Cornel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Puchianu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423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Denis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Serban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423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Marius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Ungureanu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4767578"/>
              </p:ext>
            </p:extLst>
          </p:nvPr>
        </p:nvGraphicFramePr>
        <p:xfrm>
          <a:off x="4932040" y="332656"/>
          <a:ext cx="3600400" cy="61926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0700"/>
                <a:gridCol w="1351508"/>
                <a:gridCol w="1728192"/>
              </a:tblGrid>
              <a:tr h="30963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Kamila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Cichon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0963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Daria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Gembicka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0963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Krystina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Gusik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0963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Magdalena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Gwizdon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0963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Monica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Hojnisz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0963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Johanna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Jakiela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0963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Anna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Maka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0963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Magda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Piczuna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0963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Karolina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Piton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0963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Natalia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Tomaszewska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0963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Kinga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Zbylut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0963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Kamila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Zuk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0963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0963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ROU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Vivien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Andras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0963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Ana Larisa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Cotrus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0963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Evelin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Laczko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0963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Eniko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Marton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0963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Andrea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Mezdrea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0963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Luminita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Piscoran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0963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Maria Luisa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Rasina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94611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162710"/>
              </p:ext>
            </p:extLst>
          </p:nvPr>
        </p:nvGraphicFramePr>
        <p:xfrm>
          <a:off x="683568" y="548680"/>
          <a:ext cx="3600399" cy="59766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4647"/>
                <a:gridCol w="1497876"/>
                <a:gridCol w="1497876"/>
              </a:tblGrid>
              <a:tr h="28460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RUS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Anton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Babikov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8460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Maxim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Burtasov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8460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Alexander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Dedyukhin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8460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Matvey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Eliseev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8460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Evgeniy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Garanichev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8460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Sergey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Korastylev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8460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Eduard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Latypov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8460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Alexander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Loginov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8460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Igor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Malinovski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8460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Dmitry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Malyshko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8460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Petr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Pashchenko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8460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Nikita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Porshnev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8460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Alexander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Povarnitsyn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8460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Anton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Shipulin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8460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Yuri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Shopin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8460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Alexey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Slepov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8460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Kirill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Streltsov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8460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Semen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Suchilov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8460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Vasilii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Tomshin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8460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Maxim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Tsvetkov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8460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Alexey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Volkov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7457654"/>
              </p:ext>
            </p:extLst>
          </p:nvPr>
        </p:nvGraphicFramePr>
        <p:xfrm>
          <a:off x="4932040" y="548680"/>
          <a:ext cx="3456384" cy="597665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0700"/>
                <a:gridCol w="1384300"/>
                <a:gridCol w="1551384"/>
              </a:tblGrid>
              <a:tr h="31456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Tatiana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Akimova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456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Leysan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Biktasheva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456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Natalia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Gerbulova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456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Kristina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Ilchenko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456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Uliana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Kaisheva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456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Irina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Kazarevich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456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Larisa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Kuklina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456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Svetlana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Mironova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456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Anastasia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Morozova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456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Ekaterina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Moshkova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456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Evgenia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Pavlova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456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Viktoria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Slivko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456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Irina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Starykh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456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Natalia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Ushkina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456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Margarita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Vasilyeva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456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Valeria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Vastnetcova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456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Daria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Virolaynen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456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Tamara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Voronina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4561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Ekaterina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Yurlova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74495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4454154"/>
              </p:ext>
            </p:extLst>
          </p:nvPr>
        </p:nvGraphicFramePr>
        <p:xfrm>
          <a:off x="683568" y="548680"/>
          <a:ext cx="3327400" cy="576063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8800"/>
                <a:gridCol w="1384300"/>
                <a:gridCol w="1384300"/>
              </a:tblGrid>
              <a:tr h="41147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SRB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Milanko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Petrovic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1147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1147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SVK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Simon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Bartko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1147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Tomas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Hasilla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1147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Matej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Kazar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1147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Martin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Otcenas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1147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Michal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Sima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1147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1147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SVN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Klemen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Bauer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1147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Miha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Dovzan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1147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Mitja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Drinovec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1147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Jakov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Fak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1147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Urska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Poje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11474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Rok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Trsan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4080981"/>
              </p:ext>
            </p:extLst>
          </p:nvPr>
        </p:nvGraphicFramePr>
        <p:xfrm>
          <a:off x="4932040" y="548681"/>
          <a:ext cx="3289300" cy="576063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0700"/>
                <a:gridCol w="1384300"/>
                <a:gridCol w="1384300"/>
              </a:tblGrid>
              <a:tr h="451250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SVK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Ivona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Fialkova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92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Paulina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Fialkova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92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Anastasiya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Kuzmina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92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Teresia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Poliakova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92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Martina</a:t>
                      </a:r>
                      <a:endParaRPr lang="fr-CH" sz="12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Chrapanova</a:t>
                      </a:r>
                      <a:endParaRPr lang="fr-CH" sz="12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92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Jana</a:t>
                      </a:r>
                      <a:endParaRPr lang="fr-CH" sz="12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Gerekova</a:t>
                      </a:r>
                      <a:endParaRPr lang="fr-CH" sz="12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92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Andrea</a:t>
                      </a:r>
                      <a:endParaRPr lang="fr-CH" sz="12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Horcikova</a:t>
                      </a:r>
                      <a:endParaRPr lang="fr-CH" sz="12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92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92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SVN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Einfalt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92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Ziva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Klemenčič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92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Polona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Klemenčič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92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Urska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Poje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92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Nika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Vindišar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92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Tais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Vozelj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7924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Zadravec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5871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38708"/>
              </p:ext>
            </p:extLst>
          </p:nvPr>
        </p:nvGraphicFramePr>
        <p:xfrm>
          <a:off x="683568" y="476672"/>
          <a:ext cx="3327400" cy="43204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8800"/>
                <a:gridCol w="1384300"/>
                <a:gridCol w="1384300"/>
              </a:tblGrid>
              <a:tr h="43204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SWE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Oskar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Brandt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Peppe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Femling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Simon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Hallstroem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Fredrik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Lindstroem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Jesper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Nelin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Oskar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Ohlsson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Sebastian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Olsson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Martin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Ponsiluoma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Sebastian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Samuelsson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32048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Torstein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Stenersen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0714234"/>
              </p:ext>
            </p:extLst>
          </p:nvPr>
        </p:nvGraphicFramePr>
        <p:xfrm>
          <a:off x="4716016" y="476672"/>
          <a:ext cx="3289300" cy="56886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0700"/>
                <a:gridCol w="1384300"/>
                <a:gridCol w="1384300"/>
              </a:tblGrid>
              <a:tr h="355540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SWE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Ingela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Andersson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540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Brorsson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540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Gry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Gjersvold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540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Ella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Halversson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540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Elisabeth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Hoegberg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540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Linn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Larsson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540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Annie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Lindh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540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Felicia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Lindqvist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540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Amanda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Lindstroem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540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Magnusson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540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Emma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Nilsson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540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Hanna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Oeberg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540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Elvira Karin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Oeberg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540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Linn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Persson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540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Johanna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Skottheim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55540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Chardine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Sloof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99253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1644882"/>
              </p:ext>
            </p:extLst>
          </p:nvPr>
        </p:nvGraphicFramePr>
        <p:xfrm>
          <a:off x="683568" y="260648"/>
          <a:ext cx="3327400" cy="63367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8800"/>
                <a:gridCol w="1384300"/>
                <a:gridCol w="1384300"/>
              </a:tblGrid>
              <a:tr h="3168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Joscha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Burkhalter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68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Mario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Dolder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68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Jeremy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Finello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68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Martin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Jaeger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68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Eligius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Tambornino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68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Benjamin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Weger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68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Serafin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Wiestner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68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68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CZE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Anders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Bratli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68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Ondrej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Hosek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68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Michal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Krcmar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68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Tomas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Krupcik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68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Ales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Ligaun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68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Ondrej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Moravec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68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Ondrej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Rybar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68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Michal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Slesingr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68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Jakub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Stvrtecky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68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Adam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Vaclavik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68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Zdenek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Vitek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16835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Milan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Zemlicka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1209744"/>
              </p:ext>
            </p:extLst>
          </p:nvPr>
        </p:nvGraphicFramePr>
        <p:xfrm>
          <a:off x="4788024" y="332657"/>
          <a:ext cx="3289300" cy="46085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0700"/>
                <a:gridCol w="1384300"/>
                <a:gridCol w="1384300"/>
              </a:tblGrid>
              <a:tr h="27108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Irene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Cadurisch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108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Selina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Gasparin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108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Elisa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Gasparin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108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Aita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Gasparin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108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Haecki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108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Susanna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Meinen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108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Flurina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Volken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108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108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CZE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Lucie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Charvatova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108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Marketa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Davidova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108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Ludmila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Horka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108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Jessica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Jislova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108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Natalie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Jurcova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108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Puskarcikova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108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Tkadlecova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108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Tereza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Vinklarkova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271089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Veronika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Vitkova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82949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588872"/>
              </p:ext>
            </p:extLst>
          </p:nvPr>
        </p:nvGraphicFramePr>
        <p:xfrm>
          <a:off x="683568" y="548680"/>
          <a:ext cx="3327400" cy="468052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8800"/>
                <a:gridCol w="1384300"/>
                <a:gridCol w="1384300"/>
              </a:tblGrid>
              <a:tr h="42550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Andriy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Dotsenko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2550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Anton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Dudtchenko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2550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Vitaliy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Kilchytskyy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2550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Taras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Lesyuk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2550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Dmytro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Pidruchnyi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2550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Artem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Pryma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2550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Serhiy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Semenov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2550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Ruslan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Tkalenko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2550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Vitaliy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Trush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2550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Bogdan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Tsymbal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425502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Artem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Tyshchenko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0498855"/>
              </p:ext>
            </p:extLst>
          </p:nvPr>
        </p:nvGraphicFramePr>
        <p:xfrm>
          <a:off x="4788024" y="548680"/>
          <a:ext cx="3289300" cy="58326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0700"/>
                <a:gridCol w="1384300"/>
                <a:gridCol w="1384300"/>
              </a:tblGrid>
              <a:tr h="3888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Olga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Abramova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88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Nadiia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Bielkina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88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Darya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Blashko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88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Iana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Bondar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88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Valeriya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Dmytrenko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88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Kristina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Dmytrenko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88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Yuliia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Dzhyma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88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Mariya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Kruchova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88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Kryvonos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88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Liubov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Kypiachenkova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88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Anastasiya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Merkushyna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88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Olena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Pidhrushna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88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Valj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Semerenko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88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Vita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Semerenko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  <a:tr h="388843">
                <a:tc>
                  <a:txBody>
                    <a:bodyPr/>
                    <a:lstStyle/>
                    <a:p>
                      <a:pPr algn="ctr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Yuliia</a:t>
                      </a:r>
                      <a:endParaRPr lang="fr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C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Zhuravok</a:t>
                      </a:r>
                      <a:endParaRPr lang="fr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4465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899875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1137</Words>
  <Application>Microsoft Office PowerPoint</Application>
  <PresentationFormat>Affichage à l'écran (4:3)</PresentationFormat>
  <Paragraphs>1626</Paragraphs>
  <Slides>20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Thème Office</vt:lpstr>
      <vt:lpstr>BIATHLON 2018 - 2019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BIATHLON 2018 - 2019</dc:title>
  <dc:creator>Sophie</dc:creator>
  <cp:lastModifiedBy>Sophie</cp:lastModifiedBy>
  <cp:revision>9</cp:revision>
  <dcterms:created xsi:type="dcterms:W3CDTF">2018-12-02T14:21:32Z</dcterms:created>
  <dcterms:modified xsi:type="dcterms:W3CDTF">2018-12-02T15:51:19Z</dcterms:modified>
</cp:coreProperties>
</file>