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  <p:sldMasterId id="2147483687" r:id="rId4"/>
    <p:sldMasterId id="2147483700" r:id="rId5"/>
    <p:sldMasterId id="2147483713" r:id="rId6"/>
  </p:sldMasterIdLst>
  <p:notesMasterIdLst>
    <p:notesMasterId r:id="rId19"/>
  </p:notesMasterIdLst>
  <p:sldIdLst>
    <p:sldId id="256" r:id="rId7"/>
    <p:sldId id="258" r:id="rId8"/>
    <p:sldId id="261" r:id="rId9"/>
    <p:sldId id="260" r:id="rId10"/>
    <p:sldId id="259" r:id="rId11"/>
    <p:sldId id="262" r:id="rId12"/>
    <p:sldId id="257" r:id="rId13"/>
    <p:sldId id="263" r:id="rId14"/>
    <p:sldId id="264" r:id="rId15"/>
    <p:sldId id="265" r:id="rId16"/>
    <p:sldId id="266" r:id="rId17"/>
    <p:sldId id="267" r:id="rId18"/>
  </p:sldIdLst>
  <p:sldSz cx="10080625" cy="7559675"/>
  <p:notesSz cx="7559675" cy="10691813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6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fr-FR" sz="4400" b="0" strike="noStrike" spc="-1">
                <a:latin typeface="Arial"/>
              </a:rPr>
              <a:t>Cliquez pour déplacer la diapo</a:t>
            </a:r>
          </a:p>
        </p:txBody>
      </p:sp>
      <p:sp>
        <p:nvSpPr>
          <p:cNvPr id="232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fr-FR" sz="2000" b="0" strike="noStrike" spc="-1">
                <a:latin typeface="Arial"/>
              </a:rPr>
              <a:t>Cliquez pour modifier le format des notes</a:t>
            </a:r>
          </a:p>
        </p:txBody>
      </p:sp>
      <p:sp>
        <p:nvSpPr>
          <p:cNvPr id="233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fr-FR" sz="1400" b="0" strike="noStrike" spc="-1">
                <a:latin typeface="Times New Roman"/>
              </a:rPr>
              <a:t> </a:t>
            </a:r>
          </a:p>
        </p:txBody>
      </p:sp>
      <p:sp>
        <p:nvSpPr>
          <p:cNvPr id="234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tIns="0" rIns="0" bIns="0"/>
          <a:lstStyle/>
          <a:p>
            <a:pPr algn="r"/>
            <a:r>
              <a:rPr lang="fr-FR" sz="1400" b="0" strike="noStrike" spc="-1">
                <a:latin typeface="Times New Roman"/>
              </a:rPr>
              <a:t> </a:t>
            </a:r>
          </a:p>
        </p:txBody>
      </p:sp>
      <p:sp>
        <p:nvSpPr>
          <p:cNvPr id="235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tIns="0" rIns="0" bIns="0" anchor="b"/>
          <a:lstStyle/>
          <a:p>
            <a:r>
              <a:rPr lang="fr-FR" sz="1400" b="0" strike="noStrike" spc="-1">
                <a:latin typeface="Times New Roman"/>
              </a:rPr>
              <a:t> </a:t>
            </a:r>
          </a:p>
        </p:txBody>
      </p:sp>
      <p:sp>
        <p:nvSpPr>
          <p:cNvPr id="236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tIns="0" rIns="0" bIns="0" anchor="b"/>
          <a:lstStyle/>
          <a:p>
            <a:pPr algn="r"/>
            <a:fld id="{5E635863-5E8C-4E9D-8C54-00955C878DC0}" type="slidenum">
              <a:rPr lang="fr-FR" sz="1400" b="0" strike="noStrike" spc="-1">
                <a:latin typeface="Times New Roman"/>
              </a:rPr>
              <a:t>‹N°›</a:t>
            </a:fld>
            <a:endParaRPr lang="fr-FR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54714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6640" y="812880"/>
            <a:ext cx="5344560" cy="4007880"/>
          </a:xfrm>
          <a:prstGeom prst="rect">
            <a:avLst/>
          </a:prstGeom>
        </p:spPr>
      </p:sp>
      <p:sp>
        <p:nvSpPr>
          <p:cNvPr id="322" name="CustomShape 2"/>
          <p:cNvSpPr/>
          <p:nvPr/>
        </p:nvSpPr>
        <p:spPr>
          <a:xfrm>
            <a:off x="755640" y="5078520"/>
            <a:ext cx="6048000" cy="48114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1624495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prstGeom prst="rect">
            <a:avLst/>
          </a:prstGeom>
        </p:spPr>
      </p:sp>
      <p:sp>
        <p:nvSpPr>
          <p:cNvPr id="326" name="CustomShape 2"/>
          <p:cNvSpPr/>
          <p:nvPr/>
        </p:nvSpPr>
        <p:spPr>
          <a:xfrm>
            <a:off x="755640" y="5078520"/>
            <a:ext cx="6048000" cy="48114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22954630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6640" y="812880"/>
            <a:ext cx="5346360" cy="4007880"/>
          </a:xfrm>
          <a:prstGeom prst="rect">
            <a:avLst/>
          </a:prstGeom>
        </p:spPr>
      </p:sp>
      <p:sp>
        <p:nvSpPr>
          <p:cNvPr id="332" name="CustomShape 2"/>
          <p:cNvSpPr/>
          <p:nvPr/>
        </p:nvSpPr>
        <p:spPr>
          <a:xfrm>
            <a:off x="755280" y="5078160"/>
            <a:ext cx="6048000" cy="4809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38669052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6640" y="812880"/>
            <a:ext cx="5344560" cy="4007880"/>
          </a:xfrm>
          <a:prstGeom prst="rect">
            <a:avLst/>
          </a:prstGeom>
        </p:spPr>
      </p:sp>
      <p:sp>
        <p:nvSpPr>
          <p:cNvPr id="330" name="CustomShape 2"/>
          <p:cNvSpPr/>
          <p:nvPr/>
        </p:nvSpPr>
        <p:spPr>
          <a:xfrm>
            <a:off x="755640" y="5078520"/>
            <a:ext cx="6048000" cy="48114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5998324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6640" y="812880"/>
            <a:ext cx="5346360" cy="4007880"/>
          </a:xfrm>
          <a:prstGeom prst="rect">
            <a:avLst/>
          </a:prstGeom>
        </p:spPr>
      </p:sp>
      <p:sp>
        <p:nvSpPr>
          <p:cNvPr id="328" name="CustomShape 2"/>
          <p:cNvSpPr/>
          <p:nvPr/>
        </p:nvSpPr>
        <p:spPr>
          <a:xfrm>
            <a:off x="755280" y="5078160"/>
            <a:ext cx="6048000" cy="4809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392660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prstGeom prst="rect">
            <a:avLst/>
          </a:prstGeom>
        </p:spPr>
      </p:sp>
      <p:sp>
        <p:nvSpPr>
          <p:cNvPr id="334" name="CustomShape 2"/>
          <p:cNvSpPr/>
          <p:nvPr/>
        </p:nvSpPr>
        <p:spPr>
          <a:xfrm>
            <a:off x="755640" y="5078520"/>
            <a:ext cx="6048000" cy="48114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6880052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CustomShape 1"/>
          <p:cNvSpPr/>
          <p:nvPr/>
        </p:nvSpPr>
        <p:spPr>
          <a:xfrm>
            <a:off x="758520" y="5078520"/>
            <a:ext cx="6041520" cy="4804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24" name="CustomShape 2"/>
          <p:cNvSpPr/>
          <p:nvPr/>
        </p:nvSpPr>
        <p:spPr>
          <a:xfrm>
            <a:off x="4281480" y="10155240"/>
            <a:ext cx="3271320" cy="528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17503774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6640" y="812880"/>
            <a:ext cx="5344560" cy="4007880"/>
          </a:xfrm>
          <a:prstGeom prst="rect">
            <a:avLst/>
          </a:prstGeom>
        </p:spPr>
      </p:sp>
      <p:sp>
        <p:nvSpPr>
          <p:cNvPr id="336" name="CustomShape 2"/>
          <p:cNvSpPr/>
          <p:nvPr/>
        </p:nvSpPr>
        <p:spPr>
          <a:xfrm>
            <a:off x="755640" y="5078520"/>
            <a:ext cx="6048000" cy="48114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13276088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prstGeom prst="rect">
            <a:avLst/>
          </a:prstGeom>
        </p:spPr>
      </p:sp>
      <p:sp>
        <p:nvSpPr>
          <p:cNvPr id="338" name="CustomShape 2"/>
          <p:cNvSpPr/>
          <p:nvPr/>
        </p:nvSpPr>
        <p:spPr>
          <a:xfrm>
            <a:off x="755640" y="5078520"/>
            <a:ext cx="6048000" cy="48114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27644339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6640" y="812880"/>
            <a:ext cx="5346360" cy="4007880"/>
          </a:xfrm>
          <a:prstGeom prst="rect">
            <a:avLst/>
          </a:prstGeom>
        </p:spPr>
      </p:sp>
      <p:sp>
        <p:nvSpPr>
          <p:cNvPr id="340" name="CustomShape 2"/>
          <p:cNvSpPr/>
          <p:nvPr/>
        </p:nvSpPr>
        <p:spPr>
          <a:xfrm>
            <a:off x="755280" y="5078160"/>
            <a:ext cx="6048000" cy="4809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29986251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6640" y="812880"/>
            <a:ext cx="5344560" cy="4007880"/>
          </a:xfrm>
          <a:prstGeom prst="rect">
            <a:avLst/>
          </a:prstGeom>
        </p:spPr>
      </p:sp>
      <p:sp>
        <p:nvSpPr>
          <p:cNvPr id="342" name="CustomShape 2"/>
          <p:cNvSpPr/>
          <p:nvPr/>
        </p:nvSpPr>
        <p:spPr>
          <a:xfrm>
            <a:off x="755640" y="5078520"/>
            <a:ext cx="6048000" cy="48114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28595290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504000" y="1763640"/>
            <a:ext cx="9072360" cy="498852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9072360" cy="498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4427280" cy="498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5153040" y="1763640"/>
            <a:ext cx="4427280" cy="498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504000" y="302760"/>
            <a:ext cx="9072360" cy="584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5153040" y="1763640"/>
            <a:ext cx="4427280" cy="498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504000" y="436932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4427280" cy="498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515304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5153040" y="436932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515304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504000" y="4369320"/>
            <a:ext cx="907236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907236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504000" y="4369320"/>
            <a:ext cx="907236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515304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504000" y="436932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5153040" y="436932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3571560" y="176364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639120" y="176364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504000" y="436932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3571560" y="436932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6639120" y="436932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504000" y="1763640"/>
            <a:ext cx="9072360" cy="498852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9072360" cy="498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4427280" cy="498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5153040" y="1763640"/>
            <a:ext cx="4427280" cy="498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504000" y="302760"/>
            <a:ext cx="9072360" cy="584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5153040" y="1763640"/>
            <a:ext cx="4427280" cy="498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 type="body"/>
          </p:nvPr>
        </p:nvSpPr>
        <p:spPr>
          <a:xfrm>
            <a:off x="504000" y="436932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4427280" cy="498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515304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5153040" y="436932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515304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504000" y="4369320"/>
            <a:ext cx="907236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907236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504000" y="4369320"/>
            <a:ext cx="907236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515304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504000" y="436932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 type="body"/>
          </p:nvPr>
        </p:nvSpPr>
        <p:spPr>
          <a:xfrm>
            <a:off x="5153040" y="436932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3571560" y="176364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6639120" y="176364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 type="body"/>
          </p:nvPr>
        </p:nvSpPr>
        <p:spPr>
          <a:xfrm>
            <a:off x="504000" y="436932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 type="body"/>
          </p:nvPr>
        </p:nvSpPr>
        <p:spPr>
          <a:xfrm>
            <a:off x="3571560" y="436932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 type="body"/>
          </p:nvPr>
        </p:nvSpPr>
        <p:spPr>
          <a:xfrm>
            <a:off x="6639120" y="436932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subTitle"/>
          </p:nvPr>
        </p:nvSpPr>
        <p:spPr>
          <a:xfrm>
            <a:off x="504000" y="1763640"/>
            <a:ext cx="9072360" cy="498852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9072360" cy="498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4427280" cy="498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>
          <a:xfrm>
            <a:off x="5153040" y="1763640"/>
            <a:ext cx="4427280" cy="498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subTitle"/>
          </p:nvPr>
        </p:nvSpPr>
        <p:spPr>
          <a:xfrm>
            <a:off x="504000" y="302760"/>
            <a:ext cx="9072360" cy="584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5153040" y="1763640"/>
            <a:ext cx="4427280" cy="498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 type="body"/>
          </p:nvPr>
        </p:nvSpPr>
        <p:spPr>
          <a:xfrm>
            <a:off x="504000" y="436932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4427280" cy="498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515304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5153040" y="436932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 type="body"/>
          </p:nvPr>
        </p:nvSpPr>
        <p:spPr>
          <a:xfrm>
            <a:off x="515304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8" name="PlaceHolder 4"/>
          <p:cNvSpPr>
            <a:spLocks noGrp="1"/>
          </p:cNvSpPr>
          <p:nvPr>
            <p:ph type="body"/>
          </p:nvPr>
        </p:nvSpPr>
        <p:spPr>
          <a:xfrm>
            <a:off x="504000" y="4369320"/>
            <a:ext cx="907236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907236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1" name="PlaceHolder 3"/>
          <p:cNvSpPr>
            <a:spLocks noGrp="1"/>
          </p:cNvSpPr>
          <p:nvPr>
            <p:ph type="body"/>
          </p:nvPr>
        </p:nvSpPr>
        <p:spPr>
          <a:xfrm>
            <a:off x="504000" y="4369320"/>
            <a:ext cx="907236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4" name="PlaceHolder 3"/>
          <p:cNvSpPr>
            <a:spLocks noGrp="1"/>
          </p:cNvSpPr>
          <p:nvPr>
            <p:ph type="body"/>
          </p:nvPr>
        </p:nvSpPr>
        <p:spPr>
          <a:xfrm>
            <a:off x="515304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5" name="PlaceHolder 4"/>
          <p:cNvSpPr>
            <a:spLocks noGrp="1"/>
          </p:cNvSpPr>
          <p:nvPr>
            <p:ph type="body"/>
          </p:nvPr>
        </p:nvSpPr>
        <p:spPr>
          <a:xfrm>
            <a:off x="504000" y="436932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6" name="PlaceHolder 5"/>
          <p:cNvSpPr>
            <a:spLocks noGrp="1"/>
          </p:cNvSpPr>
          <p:nvPr>
            <p:ph type="body"/>
          </p:nvPr>
        </p:nvSpPr>
        <p:spPr>
          <a:xfrm>
            <a:off x="5153040" y="436932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9" name="PlaceHolder 3"/>
          <p:cNvSpPr>
            <a:spLocks noGrp="1"/>
          </p:cNvSpPr>
          <p:nvPr>
            <p:ph type="body"/>
          </p:nvPr>
        </p:nvSpPr>
        <p:spPr>
          <a:xfrm>
            <a:off x="3571560" y="176364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0" name="PlaceHolder 4"/>
          <p:cNvSpPr>
            <a:spLocks noGrp="1"/>
          </p:cNvSpPr>
          <p:nvPr>
            <p:ph type="body"/>
          </p:nvPr>
        </p:nvSpPr>
        <p:spPr>
          <a:xfrm>
            <a:off x="6639120" y="176364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1" name="PlaceHolder 5"/>
          <p:cNvSpPr>
            <a:spLocks noGrp="1"/>
          </p:cNvSpPr>
          <p:nvPr>
            <p:ph type="body"/>
          </p:nvPr>
        </p:nvSpPr>
        <p:spPr>
          <a:xfrm>
            <a:off x="504000" y="436932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2" name="PlaceHolder 6"/>
          <p:cNvSpPr>
            <a:spLocks noGrp="1"/>
          </p:cNvSpPr>
          <p:nvPr>
            <p:ph type="body"/>
          </p:nvPr>
        </p:nvSpPr>
        <p:spPr>
          <a:xfrm>
            <a:off x="3571560" y="436932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3" name="PlaceHolder 7"/>
          <p:cNvSpPr>
            <a:spLocks noGrp="1"/>
          </p:cNvSpPr>
          <p:nvPr>
            <p:ph type="body"/>
          </p:nvPr>
        </p:nvSpPr>
        <p:spPr>
          <a:xfrm>
            <a:off x="6639120" y="436932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 type="subTitle"/>
          </p:nvPr>
        </p:nvSpPr>
        <p:spPr>
          <a:xfrm>
            <a:off x="504000" y="1763640"/>
            <a:ext cx="9072360" cy="498852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9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9072360" cy="498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1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4427280" cy="498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2" name="PlaceHolder 3"/>
          <p:cNvSpPr>
            <a:spLocks noGrp="1"/>
          </p:cNvSpPr>
          <p:nvPr>
            <p:ph type="body"/>
          </p:nvPr>
        </p:nvSpPr>
        <p:spPr>
          <a:xfrm>
            <a:off x="5153040" y="1763640"/>
            <a:ext cx="4427280" cy="498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subTitle"/>
          </p:nvPr>
        </p:nvSpPr>
        <p:spPr>
          <a:xfrm>
            <a:off x="504000" y="302760"/>
            <a:ext cx="9072360" cy="584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6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7" name="PlaceHolder 3"/>
          <p:cNvSpPr>
            <a:spLocks noGrp="1"/>
          </p:cNvSpPr>
          <p:nvPr>
            <p:ph type="body"/>
          </p:nvPr>
        </p:nvSpPr>
        <p:spPr>
          <a:xfrm>
            <a:off x="5153040" y="1763640"/>
            <a:ext cx="4427280" cy="498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8" name="PlaceHolder 4"/>
          <p:cNvSpPr>
            <a:spLocks noGrp="1"/>
          </p:cNvSpPr>
          <p:nvPr>
            <p:ph type="body"/>
          </p:nvPr>
        </p:nvSpPr>
        <p:spPr>
          <a:xfrm>
            <a:off x="504000" y="436932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4427280" cy="498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 type="body"/>
          </p:nvPr>
        </p:nvSpPr>
        <p:spPr>
          <a:xfrm>
            <a:off x="515304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 type="body"/>
          </p:nvPr>
        </p:nvSpPr>
        <p:spPr>
          <a:xfrm>
            <a:off x="5153040" y="436932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5" name="PlaceHolder 3"/>
          <p:cNvSpPr>
            <a:spLocks noGrp="1"/>
          </p:cNvSpPr>
          <p:nvPr>
            <p:ph type="body"/>
          </p:nvPr>
        </p:nvSpPr>
        <p:spPr>
          <a:xfrm>
            <a:off x="515304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6" name="PlaceHolder 4"/>
          <p:cNvSpPr>
            <a:spLocks noGrp="1"/>
          </p:cNvSpPr>
          <p:nvPr>
            <p:ph type="body"/>
          </p:nvPr>
        </p:nvSpPr>
        <p:spPr>
          <a:xfrm>
            <a:off x="504000" y="4369320"/>
            <a:ext cx="907236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8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907236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9" name="PlaceHolder 3"/>
          <p:cNvSpPr>
            <a:spLocks noGrp="1"/>
          </p:cNvSpPr>
          <p:nvPr>
            <p:ph type="body"/>
          </p:nvPr>
        </p:nvSpPr>
        <p:spPr>
          <a:xfrm>
            <a:off x="504000" y="4369320"/>
            <a:ext cx="907236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1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2" name="PlaceHolder 3"/>
          <p:cNvSpPr>
            <a:spLocks noGrp="1"/>
          </p:cNvSpPr>
          <p:nvPr>
            <p:ph type="body"/>
          </p:nvPr>
        </p:nvSpPr>
        <p:spPr>
          <a:xfrm>
            <a:off x="515304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3" name="PlaceHolder 4"/>
          <p:cNvSpPr>
            <a:spLocks noGrp="1"/>
          </p:cNvSpPr>
          <p:nvPr>
            <p:ph type="body"/>
          </p:nvPr>
        </p:nvSpPr>
        <p:spPr>
          <a:xfrm>
            <a:off x="504000" y="436932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4" name="PlaceHolder 5"/>
          <p:cNvSpPr>
            <a:spLocks noGrp="1"/>
          </p:cNvSpPr>
          <p:nvPr>
            <p:ph type="body"/>
          </p:nvPr>
        </p:nvSpPr>
        <p:spPr>
          <a:xfrm>
            <a:off x="5153040" y="436932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6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7" name="PlaceHolder 3"/>
          <p:cNvSpPr>
            <a:spLocks noGrp="1"/>
          </p:cNvSpPr>
          <p:nvPr>
            <p:ph type="body"/>
          </p:nvPr>
        </p:nvSpPr>
        <p:spPr>
          <a:xfrm>
            <a:off x="3571560" y="176364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8" name="PlaceHolder 4"/>
          <p:cNvSpPr>
            <a:spLocks noGrp="1"/>
          </p:cNvSpPr>
          <p:nvPr>
            <p:ph type="body"/>
          </p:nvPr>
        </p:nvSpPr>
        <p:spPr>
          <a:xfrm>
            <a:off x="6639120" y="176364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9" name="PlaceHolder 5"/>
          <p:cNvSpPr>
            <a:spLocks noGrp="1"/>
          </p:cNvSpPr>
          <p:nvPr>
            <p:ph type="body"/>
          </p:nvPr>
        </p:nvSpPr>
        <p:spPr>
          <a:xfrm>
            <a:off x="504000" y="436932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0" name="PlaceHolder 6"/>
          <p:cNvSpPr>
            <a:spLocks noGrp="1"/>
          </p:cNvSpPr>
          <p:nvPr>
            <p:ph type="body"/>
          </p:nvPr>
        </p:nvSpPr>
        <p:spPr>
          <a:xfrm>
            <a:off x="3571560" y="436932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1" name="PlaceHolder 7"/>
          <p:cNvSpPr>
            <a:spLocks noGrp="1"/>
          </p:cNvSpPr>
          <p:nvPr>
            <p:ph type="body"/>
          </p:nvPr>
        </p:nvSpPr>
        <p:spPr>
          <a:xfrm>
            <a:off x="6639120" y="436932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5" name="PlaceHolder 2"/>
          <p:cNvSpPr>
            <a:spLocks noGrp="1"/>
          </p:cNvSpPr>
          <p:nvPr>
            <p:ph type="subTitle"/>
          </p:nvPr>
        </p:nvSpPr>
        <p:spPr>
          <a:xfrm>
            <a:off x="504000" y="1763640"/>
            <a:ext cx="9072360" cy="498852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7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9072360" cy="498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9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4427280" cy="498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0" name="PlaceHolder 3"/>
          <p:cNvSpPr>
            <a:spLocks noGrp="1"/>
          </p:cNvSpPr>
          <p:nvPr>
            <p:ph type="body"/>
          </p:nvPr>
        </p:nvSpPr>
        <p:spPr>
          <a:xfrm>
            <a:off x="5153040" y="1763640"/>
            <a:ext cx="4427280" cy="498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PlaceHolder 1"/>
          <p:cNvSpPr>
            <a:spLocks noGrp="1"/>
          </p:cNvSpPr>
          <p:nvPr>
            <p:ph type="subTitle"/>
          </p:nvPr>
        </p:nvSpPr>
        <p:spPr>
          <a:xfrm>
            <a:off x="504000" y="302760"/>
            <a:ext cx="9072360" cy="584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4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5" name="PlaceHolder 3"/>
          <p:cNvSpPr>
            <a:spLocks noGrp="1"/>
          </p:cNvSpPr>
          <p:nvPr>
            <p:ph type="body"/>
          </p:nvPr>
        </p:nvSpPr>
        <p:spPr>
          <a:xfrm>
            <a:off x="5153040" y="1763640"/>
            <a:ext cx="4427280" cy="498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6" name="PlaceHolder 4"/>
          <p:cNvSpPr>
            <a:spLocks noGrp="1"/>
          </p:cNvSpPr>
          <p:nvPr>
            <p:ph type="body"/>
          </p:nvPr>
        </p:nvSpPr>
        <p:spPr>
          <a:xfrm>
            <a:off x="504000" y="436932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8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4427280" cy="498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9" name="PlaceHolder 3"/>
          <p:cNvSpPr>
            <a:spLocks noGrp="1"/>
          </p:cNvSpPr>
          <p:nvPr>
            <p:ph type="body"/>
          </p:nvPr>
        </p:nvSpPr>
        <p:spPr>
          <a:xfrm>
            <a:off x="515304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0" name="PlaceHolder 4"/>
          <p:cNvSpPr>
            <a:spLocks noGrp="1"/>
          </p:cNvSpPr>
          <p:nvPr>
            <p:ph type="body"/>
          </p:nvPr>
        </p:nvSpPr>
        <p:spPr>
          <a:xfrm>
            <a:off x="5153040" y="436932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2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3" name="PlaceHolder 3"/>
          <p:cNvSpPr>
            <a:spLocks noGrp="1"/>
          </p:cNvSpPr>
          <p:nvPr>
            <p:ph type="body"/>
          </p:nvPr>
        </p:nvSpPr>
        <p:spPr>
          <a:xfrm>
            <a:off x="515304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4" name="PlaceHolder 4"/>
          <p:cNvSpPr>
            <a:spLocks noGrp="1"/>
          </p:cNvSpPr>
          <p:nvPr>
            <p:ph type="body"/>
          </p:nvPr>
        </p:nvSpPr>
        <p:spPr>
          <a:xfrm>
            <a:off x="504000" y="4369320"/>
            <a:ext cx="907236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6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907236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7" name="PlaceHolder 3"/>
          <p:cNvSpPr>
            <a:spLocks noGrp="1"/>
          </p:cNvSpPr>
          <p:nvPr>
            <p:ph type="body"/>
          </p:nvPr>
        </p:nvSpPr>
        <p:spPr>
          <a:xfrm>
            <a:off x="504000" y="4369320"/>
            <a:ext cx="907236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9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0" name="PlaceHolder 3"/>
          <p:cNvSpPr>
            <a:spLocks noGrp="1"/>
          </p:cNvSpPr>
          <p:nvPr>
            <p:ph type="body"/>
          </p:nvPr>
        </p:nvSpPr>
        <p:spPr>
          <a:xfrm>
            <a:off x="515304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1" name="PlaceHolder 4"/>
          <p:cNvSpPr>
            <a:spLocks noGrp="1"/>
          </p:cNvSpPr>
          <p:nvPr>
            <p:ph type="body"/>
          </p:nvPr>
        </p:nvSpPr>
        <p:spPr>
          <a:xfrm>
            <a:off x="504000" y="436932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2" name="PlaceHolder 5"/>
          <p:cNvSpPr>
            <a:spLocks noGrp="1"/>
          </p:cNvSpPr>
          <p:nvPr>
            <p:ph type="body"/>
          </p:nvPr>
        </p:nvSpPr>
        <p:spPr>
          <a:xfrm>
            <a:off x="5153040" y="436932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4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5" name="PlaceHolder 3"/>
          <p:cNvSpPr>
            <a:spLocks noGrp="1"/>
          </p:cNvSpPr>
          <p:nvPr>
            <p:ph type="body"/>
          </p:nvPr>
        </p:nvSpPr>
        <p:spPr>
          <a:xfrm>
            <a:off x="3571560" y="176364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6" name="PlaceHolder 4"/>
          <p:cNvSpPr>
            <a:spLocks noGrp="1"/>
          </p:cNvSpPr>
          <p:nvPr>
            <p:ph type="body"/>
          </p:nvPr>
        </p:nvSpPr>
        <p:spPr>
          <a:xfrm>
            <a:off x="6639120" y="176364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7" name="PlaceHolder 5"/>
          <p:cNvSpPr>
            <a:spLocks noGrp="1"/>
          </p:cNvSpPr>
          <p:nvPr>
            <p:ph type="body"/>
          </p:nvPr>
        </p:nvSpPr>
        <p:spPr>
          <a:xfrm>
            <a:off x="504000" y="436932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8" name="PlaceHolder 6"/>
          <p:cNvSpPr>
            <a:spLocks noGrp="1"/>
          </p:cNvSpPr>
          <p:nvPr>
            <p:ph type="body"/>
          </p:nvPr>
        </p:nvSpPr>
        <p:spPr>
          <a:xfrm>
            <a:off x="3571560" y="436932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9" name="PlaceHolder 7"/>
          <p:cNvSpPr>
            <a:spLocks noGrp="1"/>
          </p:cNvSpPr>
          <p:nvPr>
            <p:ph type="body"/>
          </p:nvPr>
        </p:nvSpPr>
        <p:spPr>
          <a:xfrm>
            <a:off x="6639120" y="436932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6" name="PlaceHolder 2"/>
          <p:cNvSpPr>
            <a:spLocks noGrp="1"/>
          </p:cNvSpPr>
          <p:nvPr>
            <p:ph type="subTitle"/>
          </p:nvPr>
        </p:nvSpPr>
        <p:spPr>
          <a:xfrm>
            <a:off x="504000" y="1763640"/>
            <a:ext cx="9072360" cy="498852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8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9072360" cy="498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0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4427280" cy="498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1" name="PlaceHolder 3"/>
          <p:cNvSpPr>
            <a:spLocks noGrp="1"/>
          </p:cNvSpPr>
          <p:nvPr>
            <p:ph type="body"/>
          </p:nvPr>
        </p:nvSpPr>
        <p:spPr>
          <a:xfrm>
            <a:off x="5153040" y="1763640"/>
            <a:ext cx="4427280" cy="498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PlaceHolder 1"/>
          <p:cNvSpPr>
            <a:spLocks noGrp="1"/>
          </p:cNvSpPr>
          <p:nvPr>
            <p:ph type="subTitle"/>
          </p:nvPr>
        </p:nvSpPr>
        <p:spPr>
          <a:xfrm>
            <a:off x="504000" y="302760"/>
            <a:ext cx="9072360" cy="5840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fr-F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5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6" name="PlaceHolder 3"/>
          <p:cNvSpPr>
            <a:spLocks noGrp="1"/>
          </p:cNvSpPr>
          <p:nvPr>
            <p:ph type="body"/>
          </p:nvPr>
        </p:nvSpPr>
        <p:spPr>
          <a:xfrm>
            <a:off x="5153040" y="1763640"/>
            <a:ext cx="4427280" cy="498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7" name="PlaceHolder 4"/>
          <p:cNvSpPr>
            <a:spLocks noGrp="1"/>
          </p:cNvSpPr>
          <p:nvPr>
            <p:ph type="body"/>
          </p:nvPr>
        </p:nvSpPr>
        <p:spPr>
          <a:xfrm>
            <a:off x="504000" y="436932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9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4427280" cy="49885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0" name="PlaceHolder 3"/>
          <p:cNvSpPr>
            <a:spLocks noGrp="1"/>
          </p:cNvSpPr>
          <p:nvPr>
            <p:ph type="body"/>
          </p:nvPr>
        </p:nvSpPr>
        <p:spPr>
          <a:xfrm>
            <a:off x="515304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1" name="PlaceHolder 4"/>
          <p:cNvSpPr>
            <a:spLocks noGrp="1"/>
          </p:cNvSpPr>
          <p:nvPr>
            <p:ph type="body"/>
          </p:nvPr>
        </p:nvSpPr>
        <p:spPr>
          <a:xfrm>
            <a:off x="5153040" y="436932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3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4" name="PlaceHolder 3"/>
          <p:cNvSpPr>
            <a:spLocks noGrp="1"/>
          </p:cNvSpPr>
          <p:nvPr>
            <p:ph type="body"/>
          </p:nvPr>
        </p:nvSpPr>
        <p:spPr>
          <a:xfrm>
            <a:off x="515304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5" name="PlaceHolder 4"/>
          <p:cNvSpPr>
            <a:spLocks noGrp="1"/>
          </p:cNvSpPr>
          <p:nvPr>
            <p:ph type="body"/>
          </p:nvPr>
        </p:nvSpPr>
        <p:spPr>
          <a:xfrm>
            <a:off x="504000" y="4369320"/>
            <a:ext cx="907236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7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907236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8" name="PlaceHolder 3"/>
          <p:cNvSpPr>
            <a:spLocks noGrp="1"/>
          </p:cNvSpPr>
          <p:nvPr>
            <p:ph type="body"/>
          </p:nvPr>
        </p:nvSpPr>
        <p:spPr>
          <a:xfrm>
            <a:off x="504000" y="4369320"/>
            <a:ext cx="907236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20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21" name="PlaceHolder 3"/>
          <p:cNvSpPr>
            <a:spLocks noGrp="1"/>
          </p:cNvSpPr>
          <p:nvPr>
            <p:ph type="body"/>
          </p:nvPr>
        </p:nvSpPr>
        <p:spPr>
          <a:xfrm>
            <a:off x="5153040" y="176364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22" name="PlaceHolder 4"/>
          <p:cNvSpPr>
            <a:spLocks noGrp="1"/>
          </p:cNvSpPr>
          <p:nvPr>
            <p:ph type="body"/>
          </p:nvPr>
        </p:nvSpPr>
        <p:spPr>
          <a:xfrm>
            <a:off x="504000" y="436932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23" name="PlaceHolder 5"/>
          <p:cNvSpPr>
            <a:spLocks noGrp="1"/>
          </p:cNvSpPr>
          <p:nvPr>
            <p:ph type="body"/>
          </p:nvPr>
        </p:nvSpPr>
        <p:spPr>
          <a:xfrm>
            <a:off x="5153040" y="4369320"/>
            <a:ext cx="442728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fr-FR" sz="522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25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26" name="PlaceHolder 3"/>
          <p:cNvSpPr>
            <a:spLocks noGrp="1"/>
          </p:cNvSpPr>
          <p:nvPr>
            <p:ph type="body"/>
          </p:nvPr>
        </p:nvSpPr>
        <p:spPr>
          <a:xfrm>
            <a:off x="3571560" y="176364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27" name="PlaceHolder 4"/>
          <p:cNvSpPr>
            <a:spLocks noGrp="1"/>
          </p:cNvSpPr>
          <p:nvPr>
            <p:ph type="body"/>
          </p:nvPr>
        </p:nvSpPr>
        <p:spPr>
          <a:xfrm>
            <a:off x="6639120" y="176364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28" name="PlaceHolder 5"/>
          <p:cNvSpPr>
            <a:spLocks noGrp="1"/>
          </p:cNvSpPr>
          <p:nvPr>
            <p:ph type="body"/>
          </p:nvPr>
        </p:nvSpPr>
        <p:spPr>
          <a:xfrm>
            <a:off x="504000" y="436932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29" name="PlaceHolder 6"/>
          <p:cNvSpPr>
            <a:spLocks noGrp="1"/>
          </p:cNvSpPr>
          <p:nvPr>
            <p:ph type="body"/>
          </p:nvPr>
        </p:nvSpPr>
        <p:spPr>
          <a:xfrm>
            <a:off x="3571560" y="436932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0" name="PlaceHolder 7"/>
          <p:cNvSpPr>
            <a:spLocks noGrp="1"/>
          </p:cNvSpPr>
          <p:nvPr>
            <p:ph type="body"/>
          </p:nvPr>
        </p:nvSpPr>
        <p:spPr>
          <a:xfrm>
            <a:off x="6639120" y="4369320"/>
            <a:ext cx="2921040" cy="2379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fr-FR" sz="353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slideLayout" Target="../slideLayouts/slideLayout72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503280" y="301680"/>
            <a:ext cx="9065880" cy="125676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fr-FR" sz="1800" b="0" strike="noStrike" spc="-1">
                <a:latin typeface="Arial"/>
              </a:rPr>
              <a:t>Cliquez pour éditer le format du texte-titre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3200" b="0" strike="noStrike" spc="-1">
                <a:latin typeface="Arial"/>
              </a:rPr>
              <a:t>Cliquez pour éditer le format du plan de texte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2800" b="0" strike="noStrike" spc="-1">
                <a:latin typeface="Arial"/>
              </a:rPr>
              <a:t>Second niveau de plan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400" b="0" strike="noStrike" spc="-1">
                <a:latin typeface="Arial"/>
              </a:rPr>
              <a:t>Troisième niveau de plan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2000" b="0" strike="noStrike" spc="-1">
                <a:latin typeface="Arial"/>
              </a:rPr>
              <a:t>Quatrième niveau de plan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latin typeface="Arial"/>
              </a:rPr>
              <a:t>Cinquième niveau de plan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latin typeface="Arial"/>
              </a:rPr>
              <a:t>Sixième niveau de plan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latin typeface="Arial"/>
              </a:rPr>
              <a:t>Septième niveau de plan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fr-FR" sz="4400" b="0" strike="noStrike" spc="-1">
                <a:latin typeface="Arial"/>
              </a:rPr>
              <a:t>Cliquez pour éditer le format du texte-titre</a:t>
            </a: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3200" b="0" strike="noStrike" spc="-1">
                <a:latin typeface="Arial"/>
              </a:rPr>
              <a:t>Cliquez pour éditer le format du plan de texte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2800" b="0" strike="noStrike" spc="-1">
                <a:latin typeface="Arial"/>
              </a:rPr>
              <a:t>Second niveau de plan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400" b="0" strike="noStrike" spc="-1">
                <a:latin typeface="Arial"/>
              </a:rPr>
              <a:t>Troisième niveau de plan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2000" b="0" strike="noStrike" spc="-1">
                <a:latin typeface="Arial"/>
              </a:rPr>
              <a:t>Quatrième niveau de plan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latin typeface="Arial"/>
              </a:rPr>
              <a:t>Cinquième niveau de plan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latin typeface="Arial"/>
              </a:rPr>
              <a:t>Sixième niveau de plan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latin typeface="Arial"/>
              </a:rPr>
              <a:t>Septième niveau de plan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fr-FR" sz="4400" b="0" strike="noStrike" spc="-1">
                <a:latin typeface="Arial"/>
              </a:rPr>
              <a:t>Cliquez pour éditer le format du texte-titre</a:t>
            </a: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3200" b="0" strike="noStrike" spc="-1">
                <a:latin typeface="Arial"/>
              </a:rPr>
              <a:t>Cliquez pour éditer le format du plan de texte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2800" b="0" strike="noStrike" spc="-1">
                <a:latin typeface="Arial"/>
              </a:rPr>
              <a:t>Second niveau de plan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400" b="0" strike="noStrike" spc="-1">
                <a:latin typeface="Arial"/>
              </a:rPr>
              <a:t>Troisième niveau de plan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2000" b="0" strike="noStrike" spc="-1">
                <a:latin typeface="Arial"/>
              </a:rPr>
              <a:t>Quatrième niveau de plan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latin typeface="Arial"/>
              </a:rPr>
              <a:t>Cinquième niveau de plan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latin typeface="Arial"/>
              </a:rPr>
              <a:t>Sixième niveau de plan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latin typeface="Arial"/>
              </a:rPr>
              <a:t>Septième niveau de plan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fr-FR" sz="4400" b="0" strike="noStrike" spc="-1">
                <a:latin typeface="Arial"/>
              </a:rPr>
              <a:t>Cliquez pour éditer le format du texte-titre</a:t>
            </a:r>
          </a:p>
        </p:txBody>
      </p:sp>
      <p:sp>
        <p:nvSpPr>
          <p:cNvPr id="115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3200" b="0" strike="noStrike" spc="-1">
                <a:latin typeface="Arial"/>
              </a:rPr>
              <a:t>Cliquez pour éditer le format du plan de texte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2800" b="0" strike="noStrike" spc="-1">
                <a:latin typeface="Arial"/>
              </a:rPr>
              <a:t>Second niveau de plan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400" b="0" strike="noStrike" spc="-1">
                <a:latin typeface="Arial"/>
              </a:rPr>
              <a:t>Troisième niveau de plan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2000" b="0" strike="noStrike" spc="-1">
                <a:latin typeface="Arial"/>
              </a:rPr>
              <a:t>Quatrième niveau de plan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latin typeface="Arial"/>
              </a:rPr>
              <a:t>Cinquième niveau de plan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latin typeface="Arial"/>
              </a:rPr>
              <a:t>Sixième niveau de plan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latin typeface="Arial"/>
              </a:rPr>
              <a:t>Septième niveau de plan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2000" cy="126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fr-FR" sz="4400" b="0" strike="noStrike" spc="-1">
                <a:latin typeface="Arial"/>
              </a:rPr>
              <a:t>Cliquez pour éditer le format du texte-titre</a:t>
            </a:r>
          </a:p>
        </p:txBody>
      </p:sp>
      <p:sp>
        <p:nvSpPr>
          <p:cNvPr id="153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2000" cy="43840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3200" b="0" strike="noStrike" spc="-1">
                <a:latin typeface="Arial"/>
              </a:rPr>
              <a:t>Cliquez pour éditer le format du plan de texte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2800" b="0" strike="noStrike" spc="-1">
                <a:latin typeface="Arial"/>
              </a:rPr>
              <a:t>Second niveau de plan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400" b="0" strike="noStrike" spc="-1">
                <a:latin typeface="Arial"/>
              </a:rPr>
              <a:t>Troisième niveau de plan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fr-FR" sz="2000" b="0" strike="noStrike" spc="-1">
                <a:latin typeface="Arial"/>
              </a:rPr>
              <a:t>Quatrième niveau de plan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latin typeface="Arial"/>
              </a:rPr>
              <a:t>Cinquième niveau de plan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latin typeface="Arial"/>
              </a:rPr>
              <a:t>Sixième niveau de plan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fr-FR" sz="2000" b="0" strike="noStrike" spc="-1">
                <a:latin typeface="Arial"/>
              </a:rPr>
              <a:t>Septième niveau de plan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2360" cy="125964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fr-FR" sz="4400" b="0" strike="noStrike" spc="-1">
                <a:solidFill>
                  <a:srgbClr val="000000"/>
                </a:solidFill>
                <a:latin typeface="Calibri"/>
              </a:rPr>
              <a:t>Modifiez le style du titre</a:t>
            </a:r>
          </a:p>
        </p:txBody>
      </p:sp>
      <p:sp>
        <p:nvSpPr>
          <p:cNvPr id="191" name="PlaceHolder 2"/>
          <p:cNvSpPr>
            <a:spLocks noGrp="1"/>
          </p:cNvSpPr>
          <p:nvPr>
            <p:ph type="body"/>
          </p:nvPr>
        </p:nvSpPr>
        <p:spPr>
          <a:xfrm>
            <a:off x="504000" y="1763640"/>
            <a:ext cx="9072360" cy="4988520"/>
          </a:xfrm>
          <a:prstGeom prst="rect">
            <a:avLst/>
          </a:prstGeom>
        </p:spPr>
        <p:txBody>
          <a:bodyPr/>
          <a:lstStyle/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lang="fr-FR" sz="3200" b="0" strike="noStrike" spc="-1">
                <a:solidFill>
                  <a:srgbClr val="000000"/>
                </a:solidFill>
                <a:latin typeface="Calibri"/>
              </a:rPr>
              <a:t>Modifiez les styles du texte du masque</a:t>
            </a:r>
          </a:p>
          <a:p>
            <a:pPr marL="743040" lvl="1" indent="-2854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lang="fr-FR" sz="2800" b="0" strike="noStrike" spc="-1">
                <a:solidFill>
                  <a:srgbClr val="000000"/>
                </a:solidFill>
                <a:latin typeface="Calibri"/>
              </a:rPr>
              <a:t>Deuxième niveau</a:t>
            </a:r>
          </a:p>
          <a:p>
            <a:pPr marL="1143000" lvl="2" indent="-22824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lang="fr-FR" sz="2400" b="0" strike="noStrike" spc="-1">
                <a:solidFill>
                  <a:srgbClr val="000000"/>
                </a:solidFill>
                <a:latin typeface="Calibri"/>
              </a:rPr>
              <a:t>Troisième niveau</a:t>
            </a:r>
          </a:p>
          <a:p>
            <a:pPr marL="1600200" lvl="3" indent="-22824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lang="fr-FR" sz="2000" b="0" strike="noStrike" spc="-1">
                <a:solidFill>
                  <a:srgbClr val="000000"/>
                </a:solidFill>
                <a:latin typeface="Calibri"/>
              </a:rPr>
              <a:t>Quatrième niveau</a:t>
            </a:r>
          </a:p>
          <a:p>
            <a:pPr marL="2057400" lvl="4" indent="-22824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lang="fr-FR" sz="2000" b="0" strike="noStrike" spc="-1">
                <a:solidFill>
                  <a:srgbClr val="000000"/>
                </a:solidFill>
                <a:latin typeface="Calibri"/>
              </a:rPr>
              <a:t>Cinquième niveau</a:t>
            </a:r>
          </a:p>
        </p:txBody>
      </p:sp>
      <p:sp>
        <p:nvSpPr>
          <p:cNvPr id="192" name="PlaceHolder 3"/>
          <p:cNvSpPr>
            <a:spLocks noGrp="1"/>
          </p:cNvSpPr>
          <p:nvPr>
            <p:ph type="dt"/>
          </p:nvPr>
        </p:nvSpPr>
        <p:spPr>
          <a:xfrm>
            <a:off x="504000" y="7006680"/>
            <a:ext cx="2351880" cy="40212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fld id="{6086A438-A524-4A13-84FE-FA9840DE5EE7}" type="datetime1">
              <a:rPr lang="fr-FR" sz="1200" b="0" strike="noStrike" spc="-1">
                <a:solidFill>
                  <a:srgbClr val="898989"/>
                </a:solidFill>
                <a:latin typeface="Calibri"/>
              </a:rPr>
              <a:t>26/11/2018</a:t>
            </a:fld>
            <a:endParaRPr lang="fr-FR" sz="1200" b="0" strike="noStrike" spc="-1">
              <a:latin typeface="Times New Roman"/>
            </a:endParaRPr>
          </a:p>
        </p:txBody>
      </p:sp>
      <p:sp>
        <p:nvSpPr>
          <p:cNvPr id="193" name="PlaceHolder 4"/>
          <p:cNvSpPr>
            <a:spLocks noGrp="1"/>
          </p:cNvSpPr>
          <p:nvPr>
            <p:ph type="ftr"/>
          </p:nvPr>
        </p:nvSpPr>
        <p:spPr>
          <a:xfrm>
            <a:off x="3443760" y="7006680"/>
            <a:ext cx="3191760" cy="402120"/>
          </a:xfrm>
          <a:prstGeom prst="rect">
            <a:avLst/>
          </a:prstGeom>
        </p:spPr>
        <p:txBody>
          <a:bodyPr anchor="ctr"/>
          <a:lstStyle/>
          <a:p>
            <a:endParaRPr lang="fr-FR" sz="2400" b="0" strike="noStrike" spc="-1">
              <a:latin typeface="Times New Roman"/>
            </a:endParaRPr>
          </a:p>
        </p:txBody>
      </p:sp>
      <p:sp>
        <p:nvSpPr>
          <p:cNvPr id="194" name="PlaceHolder 5"/>
          <p:cNvSpPr>
            <a:spLocks noGrp="1"/>
          </p:cNvSpPr>
          <p:nvPr>
            <p:ph type="sldNum"/>
          </p:nvPr>
        </p:nvSpPr>
        <p:spPr>
          <a:xfrm>
            <a:off x="7224120" y="7006680"/>
            <a:ext cx="2351880" cy="40212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2DAF4359-64B8-4761-9BC8-F74D8785E5EF}" type="slidenum">
              <a:rPr lang="fr-FR" sz="1200" b="0" strike="noStrike" spc="-1">
                <a:solidFill>
                  <a:srgbClr val="898989"/>
                </a:solidFill>
                <a:latin typeface="Calibri"/>
              </a:rPr>
              <a:t>‹N°›</a:t>
            </a:fld>
            <a:endParaRPr lang="fr-FR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www.misskonan.com/" TargetMode="External"/><Relationship Id="rId1" Type="http://schemas.openxmlformats.org/officeDocument/2006/relationships/slideLayout" Target="../slideLayouts/slideLayout61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CustomShape 1"/>
          <p:cNvSpPr/>
          <p:nvPr/>
        </p:nvSpPr>
        <p:spPr>
          <a:xfrm>
            <a:off x="287280" y="287280"/>
            <a:ext cx="7040160" cy="34225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60840" rIns="90000" bIns="45000"/>
          <a:lstStyle/>
          <a:p>
            <a:pPr>
              <a:lnSpc>
                <a:spcPct val="93000"/>
              </a:lnSpc>
            </a:pPr>
            <a:r>
              <a:rPr lang="fr-FR" sz="4000" b="0" strike="noStrike" spc="-1">
                <a:solidFill>
                  <a:srgbClr val="000000"/>
                </a:solidFill>
                <a:latin typeface="Harlow Solid Italic"/>
                <a:ea typeface="DejaVu Sans"/>
              </a:rPr>
              <a:t> </a:t>
            </a:r>
            <a:r>
              <a:rPr lang="fr-FR" sz="4000" b="0" strike="noStrike" spc="-1">
                <a:solidFill>
                  <a:srgbClr val="3465A4"/>
                </a:solidFill>
                <a:latin typeface="Harlow Solid Italic"/>
                <a:ea typeface="DejaVu Sans"/>
              </a:rPr>
              <a:t>Bienvenue</a:t>
            </a:r>
            <a:endParaRPr lang="fr-FR" sz="40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endParaRPr lang="fr-FR" sz="40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endParaRPr lang="fr-FR" sz="40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endParaRPr lang="fr-FR" sz="40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4400" b="0" strike="noStrike" spc="-1">
                <a:solidFill>
                  <a:srgbClr val="660066"/>
                </a:solidFill>
                <a:latin typeface="Harlow Solid Italic"/>
                <a:ea typeface="DejaVu Sans"/>
              </a:rPr>
              <a:t>Miss Konan</a:t>
            </a:r>
            <a:endParaRPr lang="fr-FR" sz="44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endParaRPr lang="fr-FR" sz="44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2200" b="0" strike="noStrike" spc="-1">
                <a:solidFill>
                  <a:srgbClr val="3465A4"/>
                </a:solidFill>
                <a:latin typeface="Arial Rounded MT Bold"/>
                <a:ea typeface="DejaVu Sans"/>
              </a:rPr>
              <a:t>Mon répétiteur pour réviser n' importe quand, n'importe où à volonté</a:t>
            </a:r>
            <a:endParaRPr lang="fr-FR" sz="22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CustomShape 1"/>
          <p:cNvSpPr/>
          <p:nvPr/>
        </p:nvSpPr>
        <p:spPr>
          <a:xfrm>
            <a:off x="431640" y="360360"/>
            <a:ext cx="9162720" cy="598608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60840" rIns="90000" bIns="45000"/>
          <a:lstStyle/>
          <a:p>
            <a:pPr>
              <a:lnSpc>
                <a:spcPct val="93000"/>
              </a:lnSpc>
            </a:pPr>
            <a:r>
              <a:rPr lang="fr-FR" sz="4000" b="1" strike="noStrike" spc="-1" dirty="0">
                <a:solidFill>
                  <a:srgbClr val="3465A4"/>
                </a:solidFill>
                <a:latin typeface="Harlow Solid Italic"/>
                <a:ea typeface="DejaVu Sans"/>
              </a:rPr>
              <a:t>Le problème</a:t>
            </a:r>
            <a:endParaRPr lang="fr-FR" sz="4000" b="0" strike="noStrike" spc="-1" dirty="0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4000" b="1" strike="noStrike" spc="-1" dirty="0">
                <a:solidFill>
                  <a:srgbClr val="3465A4"/>
                </a:solidFill>
                <a:latin typeface="Harlow Solid Italic"/>
                <a:ea typeface="DejaVu Sans"/>
              </a:rPr>
              <a:t> </a:t>
            </a:r>
            <a:endParaRPr lang="fr-FR" sz="4000" b="0" strike="noStrike" spc="-1" dirty="0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2600" b="0" strike="noStrike" spc="-1" dirty="0">
                <a:solidFill>
                  <a:srgbClr val="3465A4"/>
                </a:solidFill>
                <a:latin typeface="Arial Rounded MT Bold"/>
                <a:ea typeface="DejaVu Sans"/>
              </a:rPr>
              <a:t>Le Prix</a:t>
            </a:r>
            <a:endParaRPr lang="fr-FR" sz="2600" b="0" strike="noStrike" spc="-1" dirty="0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800" b="0" strike="noStrike" spc="-1" dirty="0">
                <a:solidFill>
                  <a:srgbClr val="000000"/>
                </a:solidFill>
                <a:latin typeface="Arial Rounded MT Bold"/>
                <a:ea typeface="DejaVu Sans"/>
              </a:rPr>
              <a:t>Est un frein à l'usage et le démocratisation du soutien scolaire</a:t>
            </a:r>
            <a:endParaRPr lang="fr-FR" sz="1800" b="0" strike="noStrike" spc="-1" dirty="0">
              <a:latin typeface="Arial"/>
            </a:endParaRPr>
          </a:p>
          <a:p>
            <a:pPr>
              <a:lnSpc>
                <a:spcPct val="93000"/>
              </a:lnSpc>
            </a:pPr>
            <a:endParaRPr lang="fr-FR" sz="1800" b="0" strike="noStrike" spc="-1" dirty="0">
              <a:latin typeface="Arial"/>
            </a:endParaRPr>
          </a:p>
          <a:p>
            <a:pPr>
              <a:lnSpc>
                <a:spcPct val="93000"/>
              </a:lnSpc>
            </a:pPr>
            <a:endParaRPr lang="fr-FR" sz="1800" b="0" strike="noStrike" spc="-1" dirty="0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2600" b="0" strike="noStrike" spc="-1" dirty="0">
                <a:solidFill>
                  <a:srgbClr val="3465A4"/>
                </a:solidFill>
                <a:latin typeface="Arial Rounded MT Bold"/>
                <a:ea typeface="DejaVu Sans"/>
              </a:rPr>
              <a:t>La durée</a:t>
            </a:r>
            <a:endParaRPr lang="fr-FR" sz="2600" b="0" strike="noStrike" spc="-1" dirty="0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800" b="0" strike="noStrike" spc="-1" dirty="0">
                <a:solidFill>
                  <a:srgbClr val="000000"/>
                </a:solidFill>
                <a:latin typeface="Arial Rounded MT Bold"/>
                <a:ea typeface="DejaVu Sans"/>
              </a:rPr>
              <a:t>Les cours de soutien scolaire sont limités en temps</a:t>
            </a:r>
            <a:endParaRPr lang="fr-FR" sz="1800" b="0" strike="noStrike" spc="-1" dirty="0">
              <a:latin typeface="Arial"/>
            </a:endParaRPr>
          </a:p>
          <a:p>
            <a:pPr>
              <a:lnSpc>
                <a:spcPct val="93000"/>
              </a:lnSpc>
            </a:pPr>
            <a:endParaRPr lang="fr-FR" sz="1800" b="0" strike="noStrike" spc="-1" dirty="0">
              <a:latin typeface="Arial"/>
            </a:endParaRPr>
          </a:p>
          <a:p>
            <a:pPr>
              <a:lnSpc>
                <a:spcPct val="93000"/>
              </a:lnSpc>
            </a:pPr>
            <a:endParaRPr lang="fr-FR" sz="1800" b="0" strike="noStrike" spc="-1" dirty="0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2600" b="0" strike="noStrike" spc="-1" dirty="0">
                <a:solidFill>
                  <a:srgbClr val="3465A4"/>
                </a:solidFill>
                <a:latin typeface="Arial Rounded MT Bold"/>
                <a:ea typeface="DejaVu Sans"/>
              </a:rPr>
              <a:t>La disponibilité</a:t>
            </a:r>
            <a:endParaRPr lang="fr-FR" sz="2600" b="0" strike="noStrike" spc="-1" dirty="0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800" b="0" strike="noStrike" spc="-1" dirty="0">
                <a:solidFill>
                  <a:srgbClr val="000000"/>
                </a:solidFill>
                <a:latin typeface="Arial Rounded MT Bold"/>
                <a:ea typeface="DejaVu Sans"/>
              </a:rPr>
              <a:t>Un répétiteur n' est pas disponible n'</a:t>
            </a:r>
            <a:r>
              <a:rPr lang="fr-FR" sz="1800" b="0" strike="noStrike" spc="-1" dirty="0" err="1">
                <a:solidFill>
                  <a:srgbClr val="000000"/>
                </a:solidFill>
                <a:latin typeface="Arial Rounded MT Bold"/>
                <a:ea typeface="DejaVu Sans"/>
              </a:rPr>
              <a:t>impoprte</a:t>
            </a:r>
            <a:r>
              <a:rPr lang="fr-FR" sz="1800" b="0" strike="noStrike" spc="-1" dirty="0">
                <a:solidFill>
                  <a:srgbClr val="000000"/>
                </a:solidFill>
                <a:latin typeface="Arial Rounded MT Bold"/>
                <a:ea typeface="DejaVu Sans"/>
              </a:rPr>
              <a:t> où et à n'importe quel moment </a:t>
            </a:r>
            <a:endParaRPr lang="fr-FR" sz="1800" b="0" strike="noStrike" spc="-1" dirty="0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800" b="0" strike="noStrike" spc="-1" dirty="0">
                <a:solidFill>
                  <a:srgbClr val="000000"/>
                </a:solidFill>
                <a:latin typeface="Arial Rounded MT Bold"/>
                <a:ea typeface="DejaVu Sans"/>
              </a:rPr>
              <a:t>au Sénégal </a:t>
            </a:r>
            <a:endParaRPr lang="fr-FR" sz="1800" b="0" strike="noStrike" spc="-1" dirty="0">
              <a:latin typeface="Arial"/>
            </a:endParaRPr>
          </a:p>
          <a:p>
            <a:pPr>
              <a:lnSpc>
                <a:spcPct val="93000"/>
              </a:lnSpc>
            </a:pPr>
            <a:endParaRPr lang="fr-FR" sz="1800" b="0" strike="noStrike" spc="-1" dirty="0">
              <a:latin typeface="Arial"/>
            </a:endParaRPr>
          </a:p>
          <a:p>
            <a:pPr>
              <a:lnSpc>
                <a:spcPct val="93000"/>
              </a:lnSpc>
            </a:pPr>
            <a:endParaRPr lang="fr-FR" sz="1800" b="0" strike="noStrike" spc="-1" dirty="0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2600" b="0" strike="noStrike" spc="-1" dirty="0">
                <a:solidFill>
                  <a:srgbClr val="3465A4"/>
                </a:solidFill>
                <a:latin typeface="Arial Rounded MT Bold"/>
                <a:ea typeface="DejaVu Sans"/>
              </a:rPr>
              <a:t>Les grèves</a:t>
            </a:r>
            <a:endParaRPr lang="fr-FR" sz="2600" b="0" strike="noStrike" spc="-1" dirty="0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800" b="0" strike="noStrike" spc="-1" dirty="0">
                <a:solidFill>
                  <a:srgbClr val="000000"/>
                </a:solidFill>
                <a:latin typeface="Arial Rounded MT Bold"/>
                <a:ea typeface="DejaVu Sans"/>
              </a:rPr>
              <a:t>Les grèves des enseignants au Sénégal ont </a:t>
            </a:r>
            <a:r>
              <a:rPr lang="fr-FR" spc="-1" dirty="0" smtClean="0">
                <a:solidFill>
                  <a:srgbClr val="000000"/>
                </a:solidFill>
                <a:latin typeface="Arial Rounded MT Bold"/>
                <a:ea typeface="DejaVu Sans"/>
              </a:rPr>
              <a:t>cout</a:t>
            </a:r>
            <a:r>
              <a:rPr lang="fr-FR" sz="1800" b="0" strike="noStrike" spc="-1" dirty="0" smtClean="0">
                <a:solidFill>
                  <a:srgbClr val="000000"/>
                </a:solidFill>
                <a:latin typeface="Arial Rounded MT Bold"/>
                <a:ea typeface="DejaVu Sans"/>
              </a:rPr>
              <a:t>é aux </a:t>
            </a:r>
            <a:r>
              <a:rPr lang="fr-FR" sz="1800" b="0" strike="noStrike" spc="-1" dirty="0">
                <a:solidFill>
                  <a:srgbClr val="000000"/>
                </a:solidFill>
                <a:latin typeface="Arial Rounded MT Bold"/>
                <a:ea typeface="DejaVu Sans"/>
              </a:rPr>
              <a:t>élèves jusqu’à 1/3 </a:t>
            </a:r>
            <a:endParaRPr lang="fr-FR" sz="1800" b="0" strike="noStrike" spc="-1" dirty="0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800" b="0" strike="noStrike" spc="-1" dirty="0">
                <a:solidFill>
                  <a:srgbClr val="000000"/>
                </a:solidFill>
                <a:latin typeface="Arial Rounded MT Bold"/>
                <a:ea typeface="DejaVu Sans"/>
              </a:rPr>
              <a:t>de leur année </a:t>
            </a:r>
            <a:r>
              <a:rPr lang="fr-FR" sz="1800" b="0" strike="noStrike" spc="-1" dirty="0" smtClean="0">
                <a:solidFill>
                  <a:srgbClr val="000000"/>
                </a:solidFill>
                <a:latin typeface="Arial Rounded MT Bold"/>
                <a:ea typeface="DejaVu Sans"/>
              </a:rPr>
              <a:t>d’enseignement</a:t>
            </a:r>
            <a:endParaRPr lang="fr-FR" sz="1800" b="0" strike="noStrike" spc="-1" dirty="0">
              <a:latin typeface="Arial"/>
            </a:endParaRPr>
          </a:p>
          <a:p>
            <a:pPr>
              <a:lnSpc>
                <a:spcPct val="93000"/>
              </a:lnSpc>
            </a:pPr>
            <a:endParaRPr lang="fr-FR" sz="1800" b="0" strike="noStrike" spc="-1" dirty="0">
              <a:latin typeface="Arial"/>
            </a:endParaRPr>
          </a:p>
          <a:p>
            <a:pPr>
              <a:lnSpc>
                <a:spcPct val="93000"/>
              </a:lnSpc>
            </a:pPr>
            <a:endParaRPr lang="fr-FR" sz="1800" b="0" strike="noStrike" spc="-1" dirty="0">
              <a:latin typeface="Arial"/>
            </a:endParaRPr>
          </a:p>
          <a:p>
            <a:pPr>
              <a:lnSpc>
                <a:spcPct val="93000"/>
              </a:lnSpc>
            </a:pPr>
            <a:endParaRPr lang="fr-FR" sz="1800" b="0" strike="noStrike" spc="-1" dirty="0">
              <a:latin typeface="Arial"/>
            </a:endParaRPr>
          </a:p>
          <a:p>
            <a:pPr>
              <a:lnSpc>
                <a:spcPct val="93000"/>
              </a:lnSpc>
            </a:pPr>
            <a:endParaRPr lang="fr-FR" sz="18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CustomShape 1"/>
          <p:cNvSpPr/>
          <p:nvPr/>
        </p:nvSpPr>
        <p:spPr>
          <a:xfrm>
            <a:off x="503280" y="301680"/>
            <a:ext cx="9065880" cy="12567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57" name="CustomShape 2"/>
          <p:cNvSpPr/>
          <p:nvPr/>
        </p:nvSpPr>
        <p:spPr>
          <a:xfrm>
            <a:off x="503280" y="1768320"/>
            <a:ext cx="9065880" cy="43797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58" name="CustomShape 3"/>
          <p:cNvSpPr/>
          <p:nvPr/>
        </p:nvSpPr>
        <p:spPr>
          <a:xfrm>
            <a:off x="0" y="2520000"/>
            <a:ext cx="10075680" cy="5039280"/>
          </a:xfrm>
          <a:prstGeom prst="rect">
            <a:avLst/>
          </a:prstGeom>
          <a:solidFill>
            <a:srgbClr val="3465A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fr-FR" sz="2800" b="1" strike="noStrike" spc="-1">
                <a:solidFill>
                  <a:srgbClr val="000000"/>
                </a:solidFill>
                <a:latin typeface="Forte"/>
                <a:ea typeface="DejaVu Sans"/>
              </a:rPr>
              <a:t>          </a:t>
            </a:r>
            <a:r>
              <a:rPr lang="fr-FR" sz="4000" b="1" strike="noStrike" spc="-1">
                <a:solidFill>
                  <a:srgbClr val="FFFFFF"/>
                </a:solidFill>
                <a:latin typeface="Arial Rounded MT Bold"/>
                <a:ea typeface="DejaVu Sans"/>
              </a:rPr>
              <a:t>Cfee    2016       58,30 %</a:t>
            </a:r>
            <a:endParaRPr lang="fr-FR" sz="40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fr-FR" sz="4000" b="1" strike="noStrike" spc="-1">
                <a:solidFill>
                  <a:srgbClr val="FFFFFF"/>
                </a:solidFill>
                <a:latin typeface="Arial Rounded MT Bold"/>
                <a:ea typeface="DejaVu Sans"/>
              </a:rPr>
              <a:t>                    2017       56,74 %</a:t>
            </a:r>
            <a:endParaRPr lang="fr-FR" sz="40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fr-FR" sz="40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fr-FR" sz="4000" b="1" strike="noStrike" spc="-1">
                <a:solidFill>
                  <a:srgbClr val="FFFFFF"/>
                </a:solidFill>
                <a:latin typeface="Arial Rounded MT Bold"/>
                <a:ea typeface="DejaVu Sans"/>
              </a:rPr>
              <a:t>       Befm    2016         51,85 %</a:t>
            </a:r>
            <a:endParaRPr lang="fr-FR" sz="40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fr-FR" sz="4000" b="1" strike="noStrike" spc="-1">
                <a:solidFill>
                  <a:srgbClr val="FFFFFF"/>
                </a:solidFill>
                <a:latin typeface="Arial Rounded MT Bold"/>
                <a:ea typeface="DejaVu Sans"/>
              </a:rPr>
              <a:t>                     2016        45,11 %</a:t>
            </a:r>
            <a:endParaRPr lang="fr-FR" sz="40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fr-FR" sz="40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fr-FR" sz="4000" b="1" strike="noStrike" spc="-1">
                <a:solidFill>
                  <a:srgbClr val="FFFFFF"/>
                </a:solidFill>
                <a:latin typeface="Arial Rounded MT Bold"/>
                <a:ea typeface="DejaVu Sans"/>
              </a:rPr>
              <a:t>         Bac    2016         42,10 %</a:t>
            </a:r>
            <a:endParaRPr lang="fr-FR" sz="40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fr-FR" sz="4000" b="1" strike="noStrike" spc="-1">
                <a:solidFill>
                  <a:srgbClr val="FFFFFF"/>
                </a:solidFill>
                <a:latin typeface="Arial Rounded MT Bold"/>
                <a:ea typeface="DejaVu Sans"/>
              </a:rPr>
              <a:t>                     2017         35,40 %</a:t>
            </a:r>
            <a:endParaRPr lang="fr-FR" sz="4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fr-FR" sz="4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fr-FR" sz="4000" b="0" strike="noStrike" spc="-1">
              <a:latin typeface="Arial"/>
            </a:endParaRPr>
          </a:p>
        </p:txBody>
      </p:sp>
      <p:sp>
        <p:nvSpPr>
          <p:cNvPr id="259" name="CustomShape 4"/>
          <p:cNvSpPr/>
          <p:nvPr/>
        </p:nvSpPr>
        <p:spPr>
          <a:xfrm>
            <a:off x="1309680" y="5589720"/>
            <a:ext cx="7684560" cy="381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60" name="CustomShape 5"/>
          <p:cNvSpPr/>
          <p:nvPr/>
        </p:nvSpPr>
        <p:spPr>
          <a:xfrm>
            <a:off x="1079640" y="647640"/>
            <a:ext cx="7873560" cy="1196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93000"/>
              </a:lnSpc>
            </a:pPr>
            <a:r>
              <a:rPr lang="fr-FR" sz="3600" b="1" strike="noStrike" spc="-1">
                <a:solidFill>
                  <a:srgbClr val="3465A4"/>
                </a:solidFill>
                <a:latin typeface="Arial Rounded MT Bold"/>
                <a:ea typeface="DejaVu Sans"/>
              </a:rPr>
              <a:t>Des résultats aux examens de fin de cycle en baisse au Sénégal</a:t>
            </a:r>
            <a:endParaRPr lang="fr-FR" sz="36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endParaRPr lang="fr-FR" sz="36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800" b="1" strike="noStrike" spc="-1">
                <a:solidFill>
                  <a:srgbClr val="3465A4"/>
                </a:solidFill>
                <a:latin typeface="Arial Rounded MT Bold"/>
                <a:ea typeface="DejaVu Sans"/>
              </a:rPr>
              <a:t>(pourcentage de réussite aux examens) </a:t>
            </a:r>
            <a:endParaRPr lang="fr-FR" sz="18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CustomShape 1"/>
          <p:cNvSpPr/>
          <p:nvPr/>
        </p:nvSpPr>
        <p:spPr>
          <a:xfrm>
            <a:off x="503280" y="2808360"/>
            <a:ext cx="2592360" cy="2375280"/>
          </a:xfrm>
          <a:custGeom>
            <a:avLst/>
            <a:gdLst/>
            <a:ahLst/>
            <a:cxnLst/>
            <a:rect l="l" t="t" r="r" b="b"/>
            <a:pathLst>
              <a:path w="7204" h="6601">
                <a:moveTo>
                  <a:pt x="1100" y="0"/>
                </a:moveTo>
                <a:cubicBezTo>
                  <a:pt x="550" y="0"/>
                  <a:pt x="0" y="550"/>
                  <a:pt x="0" y="1100"/>
                </a:cubicBezTo>
                <a:lnTo>
                  <a:pt x="0" y="5500"/>
                </a:lnTo>
                <a:cubicBezTo>
                  <a:pt x="0" y="6050"/>
                  <a:pt x="550" y="6600"/>
                  <a:pt x="1100" y="6600"/>
                </a:cubicBezTo>
                <a:lnTo>
                  <a:pt x="6103" y="6600"/>
                </a:lnTo>
                <a:cubicBezTo>
                  <a:pt x="6653" y="6600"/>
                  <a:pt x="7203" y="6050"/>
                  <a:pt x="7203" y="5500"/>
                </a:cubicBezTo>
                <a:lnTo>
                  <a:pt x="7203" y="1100"/>
                </a:lnTo>
                <a:cubicBezTo>
                  <a:pt x="7203" y="550"/>
                  <a:pt x="6653" y="0"/>
                  <a:pt x="6103" y="0"/>
                </a:cubicBezTo>
                <a:lnTo>
                  <a:pt x="1100" y="0"/>
                </a:lnTo>
              </a:path>
            </a:pathLst>
          </a:custGeom>
          <a:solidFill>
            <a:srgbClr val="3465A4"/>
          </a:solidFill>
          <a:ln w="9360">
            <a:solidFill>
              <a:srgbClr val="80808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 algn="just">
              <a:lnSpc>
                <a:spcPct val="100000"/>
              </a:lnSpc>
            </a:pPr>
            <a:r>
              <a:rPr lang="fr-FR" sz="3600" b="0" strike="noStrike" spc="-1">
                <a:solidFill>
                  <a:srgbClr val="FFFFFF"/>
                </a:solidFill>
                <a:latin typeface="Arial"/>
                <a:ea typeface="DejaVu Sans"/>
              </a:rPr>
              <a:t>Dépensez </a:t>
            </a:r>
            <a:endParaRPr lang="fr-FR" sz="3600" b="0" strike="noStrike" spc="-1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fr-FR" sz="3600" b="0" strike="noStrike" spc="-1">
                <a:solidFill>
                  <a:srgbClr val="FFFFFF"/>
                </a:solidFill>
                <a:latin typeface="Arial"/>
                <a:ea typeface="DejaVu Sans"/>
              </a:rPr>
              <a:t>    Peu</a:t>
            </a:r>
            <a:endParaRPr lang="fr-FR" sz="36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fr-FR" sz="1400" b="0" strike="noStrike" spc="-1">
                <a:solidFill>
                  <a:srgbClr val="FFFFFF"/>
                </a:solidFill>
                <a:latin typeface="Arial"/>
                <a:ea typeface="DejaVu Sans"/>
              </a:rPr>
              <a:t>Grâce à un prix unique </a:t>
            </a:r>
            <a:endParaRPr lang="fr-FR" sz="14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fr-FR" sz="1400" b="0" strike="noStrike" spc="-1">
                <a:solidFill>
                  <a:srgbClr val="FFFFFF"/>
                </a:solidFill>
                <a:latin typeface="Arial"/>
                <a:ea typeface="DejaVu Sans"/>
              </a:rPr>
              <a:t>modique</a:t>
            </a:r>
            <a:endParaRPr lang="fr-FR" sz="1400" b="0" strike="noStrike" spc="-1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fr-FR" sz="1800" b="0" strike="noStrike" spc="-1">
                <a:solidFill>
                  <a:srgbClr val="FFFFFF"/>
                </a:solidFill>
                <a:latin typeface="Arial"/>
                <a:ea typeface="DejaVu Sans"/>
              </a:rPr>
              <a:t> </a:t>
            </a:r>
            <a:endParaRPr lang="fr-FR" sz="1800" b="0" strike="noStrike" spc="-1">
              <a:latin typeface="Arial"/>
            </a:endParaRPr>
          </a:p>
        </p:txBody>
      </p:sp>
      <p:sp>
        <p:nvSpPr>
          <p:cNvPr id="249" name="CustomShape 2"/>
          <p:cNvSpPr/>
          <p:nvPr/>
        </p:nvSpPr>
        <p:spPr>
          <a:xfrm>
            <a:off x="7056000" y="2794680"/>
            <a:ext cx="2591640" cy="2460960"/>
          </a:xfrm>
          <a:custGeom>
            <a:avLst/>
            <a:gdLst/>
            <a:ahLst/>
            <a:cxnLst/>
            <a:rect l="l" t="t" r="r" b="b"/>
            <a:pathLst>
              <a:path w="7202" h="6839">
                <a:moveTo>
                  <a:pt x="1139" y="0"/>
                </a:moveTo>
                <a:cubicBezTo>
                  <a:pt x="569" y="0"/>
                  <a:pt x="0" y="569"/>
                  <a:pt x="0" y="1139"/>
                </a:cubicBezTo>
                <a:lnTo>
                  <a:pt x="0" y="5698"/>
                </a:lnTo>
                <a:cubicBezTo>
                  <a:pt x="0" y="6268"/>
                  <a:pt x="569" y="6838"/>
                  <a:pt x="1139" y="6838"/>
                </a:cubicBezTo>
                <a:lnTo>
                  <a:pt x="6061" y="6838"/>
                </a:lnTo>
                <a:cubicBezTo>
                  <a:pt x="6631" y="6838"/>
                  <a:pt x="7201" y="6268"/>
                  <a:pt x="7201" y="5698"/>
                </a:cubicBezTo>
                <a:lnTo>
                  <a:pt x="7201" y="1139"/>
                </a:lnTo>
                <a:cubicBezTo>
                  <a:pt x="7201" y="569"/>
                  <a:pt x="6631" y="0"/>
                  <a:pt x="6061" y="0"/>
                </a:cubicBezTo>
                <a:lnTo>
                  <a:pt x="1139" y="0"/>
                </a:lnTo>
              </a:path>
            </a:pathLst>
          </a:custGeom>
          <a:solidFill>
            <a:srgbClr val="3465A4"/>
          </a:solidFill>
          <a:ln w="9360">
            <a:solidFill>
              <a:srgbClr val="80808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 algn="just">
              <a:lnSpc>
                <a:spcPct val="100000"/>
              </a:lnSpc>
            </a:pPr>
            <a:r>
              <a:rPr lang="fr-FR" sz="3600" b="0" strike="noStrike" spc="-1">
                <a:solidFill>
                  <a:srgbClr val="FFFFFF"/>
                </a:solidFill>
                <a:latin typeface="Arial"/>
                <a:ea typeface="DejaVu Sans"/>
              </a:rPr>
              <a:t>  Cultivez </a:t>
            </a:r>
            <a:endParaRPr lang="fr-FR" sz="3600" b="0" strike="noStrike" spc="-1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fr-FR" sz="3600" b="0" strike="noStrike" spc="-1">
                <a:solidFill>
                  <a:srgbClr val="FFFFFF"/>
                </a:solidFill>
                <a:latin typeface="Arial"/>
                <a:ea typeface="DejaVu Sans"/>
              </a:rPr>
              <a:t>     Vous</a:t>
            </a:r>
            <a:endParaRPr lang="fr-FR" sz="36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fr-FR" sz="1400" b="0" strike="noStrike" spc="-1">
                <a:solidFill>
                  <a:srgbClr val="FFFFFF"/>
                </a:solidFill>
                <a:latin typeface="Arial"/>
                <a:ea typeface="DejaVu Sans"/>
              </a:rPr>
              <a:t>Grâce a une offre riche</a:t>
            </a:r>
            <a:endParaRPr lang="fr-FR" sz="14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fr-FR" sz="1400" b="0" strike="noStrike" spc="-1">
                <a:solidFill>
                  <a:srgbClr val="FFFFFF"/>
                </a:solidFill>
                <a:latin typeface="Arial"/>
                <a:ea typeface="DejaVu Sans"/>
              </a:rPr>
              <a:t> en ressources</a:t>
            </a:r>
            <a:endParaRPr lang="fr-FR" sz="1400" b="0" strike="noStrike" spc="-1">
              <a:latin typeface="Arial"/>
            </a:endParaRPr>
          </a:p>
        </p:txBody>
      </p:sp>
      <p:sp>
        <p:nvSpPr>
          <p:cNvPr id="250" name="CustomShape 3"/>
          <p:cNvSpPr/>
          <p:nvPr/>
        </p:nvSpPr>
        <p:spPr>
          <a:xfrm>
            <a:off x="3816000" y="2808360"/>
            <a:ext cx="2663640" cy="2375280"/>
          </a:xfrm>
          <a:custGeom>
            <a:avLst/>
            <a:gdLst/>
            <a:ahLst/>
            <a:cxnLst/>
            <a:rect l="l" t="t" r="r" b="b"/>
            <a:pathLst>
              <a:path w="7402" h="6601">
                <a:moveTo>
                  <a:pt x="1100" y="0"/>
                </a:moveTo>
                <a:cubicBezTo>
                  <a:pt x="550" y="0"/>
                  <a:pt x="0" y="550"/>
                  <a:pt x="0" y="1100"/>
                </a:cubicBezTo>
                <a:lnTo>
                  <a:pt x="0" y="5500"/>
                </a:lnTo>
                <a:cubicBezTo>
                  <a:pt x="0" y="6050"/>
                  <a:pt x="550" y="6600"/>
                  <a:pt x="1100" y="6600"/>
                </a:cubicBezTo>
                <a:lnTo>
                  <a:pt x="6301" y="6600"/>
                </a:lnTo>
                <a:cubicBezTo>
                  <a:pt x="6851" y="6600"/>
                  <a:pt x="7401" y="6050"/>
                  <a:pt x="7401" y="5500"/>
                </a:cubicBezTo>
                <a:lnTo>
                  <a:pt x="7401" y="1100"/>
                </a:lnTo>
                <a:cubicBezTo>
                  <a:pt x="7401" y="550"/>
                  <a:pt x="6851" y="0"/>
                  <a:pt x="6301" y="0"/>
                </a:cubicBezTo>
                <a:lnTo>
                  <a:pt x="1100" y="0"/>
                </a:lnTo>
              </a:path>
            </a:pathLst>
          </a:custGeom>
          <a:solidFill>
            <a:srgbClr val="3465A4"/>
          </a:solidFill>
          <a:ln w="9360">
            <a:solidFill>
              <a:srgbClr val="80808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>
              <a:lnSpc>
                <a:spcPct val="100000"/>
              </a:lnSpc>
            </a:pPr>
            <a:r>
              <a:rPr lang="fr-FR" sz="3600" b="0" strike="noStrike" spc="-1">
                <a:solidFill>
                  <a:srgbClr val="FFFFFF"/>
                </a:solidFill>
                <a:latin typeface="Arial"/>
                <a:ea typeface="DejaVu Sans"/>
              </a:rPr>
              <a:t>  Révisez </a:t>
            </a:r>
            <a:endParaRPr lang="fr-FR" sz="36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3600" b="0" strike="noStrike" spc="-1">
                <a:solidFill>
                  <a:srgbClr val="FFFFFF"/>
                </a:solidFill>
                <a:latin typeface="Arial"/>
                <a:ea typeface="DejaVu Sans"/>
              </a:rPr>
              <a:t>    mieux</a:t>
            </a:r>
            <a:endParaRPr lang="fr-FR" sz="36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fr-FR" sz="1400" b="0" strike="noStrike" spc="-1">
                <a:solidFill>
                  <a:srgbClr val="FFFFFF"/>
                </a:solidFill>
                <a:latin typeface="Arial"/>
                <a:ea typeface="DejaVu Sans"/>
              </a:rPr>
              <a:t>Grâce au suivi de </a:t>
            </a:r>
            <a:endParaRPr lang="fr-FR" sz="14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fr-FR" sz="1400" b="0" strike="noStrike" spc="-1">
                <a:solidFill>
                  <a:srgbClr val="FFFFFF"/>
                </a:solidFill>
                <a:latin typeface="Arial"/>
                <a:ea typeface="DejaVu Sans"/>
              </a:rPr>
              <a:t>Vos performances </a:t>
            </a:r>
            <a:endParaRPr lang="fr-FR" sz="1400" b="0" strike="noStrike" spc="-1">
              <a:latin typeface="Arial"/>
            </a:endParaRPr>
          </a:p>
        </p:txBody>
      </p:sp>
      <p:sp>
        <p:nvSpPr>
          <p:cNvPr id="251" name="CustomShape 4"/>
          <p:cNvSpPr/>
          <p:nvPr/>
        </p:nvSpPr>
        <p:spPr>
          <a:xfrm>
            <a:off x="522000" y="936000"/>
            <a:ext cx="6750000" cy="3456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60840" rIns="90000" bIns="45000"/>
          <a:lstStyle/>
          <a:p>
            <a:pPr>
              <a:lnSpc>
                <a:spcPct val="93000"/>
              </a:lnSpc>
            </a:pPr>
            <a:endParaRPr lang="fr-FR" sz="18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3200" b="0" strike="noStrike" spc="-1">
                <a:solidFill>
                  <a:srgbClr val="660066"/>
                </a:solidFill>
                <a:latin typeface="Harlow Solid Italic"/>
                <a:ea typeface="DejaVu Sans"/>
              </a:rPr>
              <a:t>Miss Konan</a:t>
            </a:r>
            <a:r>
              <a:rPr lang="fr-FR" sz="3200" b="0" strike="noStrike" spc="-1">
                <a:solidFill>
                  <a:srgbClr val="3465A4"/>
                </a:solidFill>
                <a:latin typeface="Harlow Solid Italic"/>
                <a:ea typeface="DejaVu Sans"/>
              </a:rPr>
              <a:t> </a:t>
            </a:r>
            <a:r>
              <a:rPr lang="fr-FR" sz="4000" b="0" strike="noStrike" spc="-1">
                <a:solidFill>
                  <a:srgbClr val="3465A4"/>
                </a:solidFill>
                <a:latin typeface="Harlow Solid Italic"/>
                <a:ea typeface="DejaVu Sans"/>
              </a:rPr>
              <a:t>:</a:t>
            </a:r>
            <a:r>
              <a:rPr lang="fr-FR" sz="1800" b="0" strike="noStrike" spc="-1">
                <a:solidFill>
                  <a:srgbClr val="3465A4"/>
                </a:solidFill>
                <a:latin typeface="Arial"/>
                <a:ea typeface="DejaVu Sans"/>
              </a:rPr>
              <a:t> </a:t>
            </a:r>
            <a:endParaRPr lang="fr-FR" sz="18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2000" b="0" strike="noStrike" spc="-1">
                <a:solidFill>
                  <a:srgbClr val="3465A4"/>
                </a:solidFill>
                <a:latin typeface="Arial Rounded MT Bold"/>
                <a:ea typeface="DejaVu Sans"/>
              </a:rPr>
              <a:t>                                     Ma répétitrice sur messenger disponible à tout moment</a:t>
            </a:r>
            <a:endParaRPr lang="fr-FR" sz="2000" b="0" strike="noStrike" spc="-1">
              <a:latin typeface="Arial"/>
            </a:endParaRPr>
          </a:p>
        </p:txBody>
      </p:sp>
      <p:sp>
        <p:nvSpPr>
          <p:cNvPr id="252" name="CustomShape 5"/>
          <p:cNvSpPr/>
          <p:nvPr/>
        </p:nvSpPr>
        <p:spPr>
          <a:xfrm>
            <a:off x="1224000" y="3527280"/>
            <a:ext cx="1039320" cy="3459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53" name="CustomShape 6"/>
          <p:cNvSpPr/>
          <p:nvPr/>
        </p:nvSpPr>
        <p:spPr>
          <a:xfrm>
            <a:off x="4824360" y="3527280"/>
            <a:ext cx="1344240" cy="3459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54" name="CustomShape 7"/>
          <p:cNvSpPr/>
          <p:nvPr/>
        </p:nvSpPr>
        <p:spPr>
          <a:xfrm>
            <a:off x="8423280" y="3600360"/>
            <a:ext cx="1912680" cy="3459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55" name="CustomShape 8"/>
          <p:cNvSpPr/>
          <p:nvPr/>
        </p:nvSpPr>
        <p:spPr>
          <a:xfrm>
            <a:off x="503280" y="431640"/>
            <a:ext cx="3263400" cy="6998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93000"/>
              </a:lnSpc>
            </a:pPr>
            <a:r>
              <a:rPr lang="fr-FR" sz="4000" b="0" strike="noStrike" spc="-1">
                <a:solidFill>
                  <a:srgbClr val="3465A4"/>
                </a:solidFill>
                <a:latin typeface="Harlow Solid Italic"/>
                <a:ea typeface="DejaVu Sans"/>
              </a:rPr>
              <a:t>Notre Solution</a:t>
            </a:r>
            <a:endParaRPr lang="fr-FR" sz="40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endParaRPr lang="fr-FR" sz="40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endParaRPr lang="fr-FR" sz="40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4" name="Image 243"/>
          <p:cNvPicPr/>
          <p:nvPr/>
        </p:nvPicPr>
        <p:blipFill>
          <a:blip r:embed="rId3"/>
          <a:srcRect l="8773" t="24390" b="20240"/>
          <a:stretch/>
        </p:blipFill>
        <p:spPr>
          <a:xfrm>
            <a:off x="0" y="3481560"/>
            <a:ext cx="10073880" cy="4073040"/>
          </a:xfrm>
          <a:prstGeom prst="rect">
            <a:avLst/>
          </a:prstGeom>
          <a:ln>
            <a:noFill/>
          </a:ln>
        </p:spPr>
      </p:pic>
      <p:sp>
        <p:nvSpPr>
          <p:cNvPr id="245" name="CustomShape 1"/>
          <p:cNvSpPr/>
          <p:nvPr/>
        </p:nvSpPr>
        <p:spPr>
          <a:xfrm>
            <a:off x="1440" y="3240"/>
            <a:ext cx="10074240" cy="37825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46" name="CustomShape 2"/>
          <p:cNvSpPr/>
          <p:nvPr/>
        </p:nvSpPr>
        <p:spPr>
          <a:xfrm>
            <a:off x="892080" y="722160"/>
            <a:ext cx="8289720" cy="2097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fr-FR" sz="4400" b="1" strike="noStrike" spc="-1">
                <a:solidFill>
                  <a:srgbClr val="0066CC"/>
                </a:solidFill>
                <a:latin typeface="Century Gothic"/>
                <a:ea typeface="DejaVu Sans"/>
              </a:rPr>
              <a:t>8 élèves sur 10 </a:t>
            </a:r>
            <a:r>
              <a:rPr lang="fr-FR" sz="4400" b="0" strike="noStrike" spc="-1">
                <a:solidFill>
                  <a:srgbClr val="0066CC"/>
                </a:solidFill>
                <a:latin typeface="Century Gothic"/>
                <a:ea typeface="DejaVu Sans"/>
              </a:rPr>
              <a:t>utilisent leurs smartphones </a:t>
            </a:r>
            <a:r>
              <a:rPr lang="fr-FR" sz="4400" b="1" strike="noStrike" spc="-1">
                <a:solidFill>
                  <a:srgbClr val="0066CC"/>
                </a:solidFill>
                <a:latin typeface="Century Gothic"/>
                <a:ea typeface="DejaVu Sans"/>
              </a:rPr>
              <a:t>pendant </a:t>
            </a:r>
            <a:r>
              <a:rPr lang="fr-FR" sz="4400" b="0" strike="noStrike" spc="-1">
                <a:solidFill>
                  <a:srgbClr val="0066CC"/>
                </a:solidFill>
                <a:latin typeface="Century Gothic"/>
                <a:ea typeface="DejaVu Sans"/>
              </a:rPr>
              <a:t>qu’ils font leurs devoirs</a:t>
            </a:r>
            <a:endParaRPr lang="fr-FR" sz="4400" b="0" strike="noStrike" spc="-1">
              <a:latin typeface="Arial"/>
            </a:endParaRPr>
          </a:p>
        </p:txBody>
      </p:sp>
      <p:sp>
        <p:nvSpPr>
          <p:cNvPr id="247" name="Line 3"/>
          <p:cNvSpPr/>
          <p:nvPr/>
        </p:nvSpPr>
        <p:spPr>
          <a:xfrm flipV="1">
            <a:off x="1440" y="3741840"/>
            <a:ext cx="10007640" cy="48960"/>
          </a:xfrm>
          <a:prstGeom prst="line">
            <a:avLst/>
          </a:prstGeom>
          <a:ln w="76320">
            <a:solidFill>
              <a:srgbClr val="3465A4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CustomShape 1"/>
          <p:cNvSpPr/>
          <p:nvPr/>
        </p:nvSpPr>
        <p:spPr>
          <a:xfrm>
            <a:off x="360360" y="216000"/>
            <a:ext cx="1220400" cy="6026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60840" rIns="90000" bIns="45000"/>
          <a:lstStyle/>
          <a:p>
            <a:pPr>
              <a:lnSpc>
                <a:spcPct val="93000"/>
              </a:lnSpc>
            </a:pPr>
            <a:endParaRPr lang="fr-FR" sz="18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4000" b="0" strike="noStrike" spc="-1">
                <a:solidFill>
                  <a:srgbClr val="3465A4"/>
                </a:solidFill>
                <a:latin typeface="Harlow Solid Italic"/>
                <a:ea typeface="DejaVu Sans"/>
              </a:rPr>
              <a:t>Le Produit</a:t>
            </a:r>
            <a:endParaRPr lang="fr-FR" sz="4000" b="0" strike="noStrike" spc="-1">
              <a:latin typeface="Arial"/>
            </a:endParaRPr>
          </a:p>
        </p:txBody>
      </p:sp>
      <p:sp>
        <p:nvSpPr>
          <p:cNvPr id="262" name="CustomShape 2"/>
          <p:cNvSpPr/>
          <p:nvPr/>
        </p:nvSpPr>
        <p:spPr>
          <a:xfrm>
            <a:off x="720000" y="1662480"/>
            <a:ext cx="6613200" cy="3456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60840" rIns="90000" bIns="45000"/>
          <a:lstStyle/>
          <a:p>
            <a:pPr>
              <a:lnSpc>
                <a:spcPct val="93000"/>
              </a:lnSpc>
            </a:pPr>
            <a:r>
              <a:rPr lang="fr-FR" sz="2200" b="0" strike="noStrike" spc="-1">
                <a:solidFill>
                  <a:srgbClr val="000000"/>
                </a:solidFill>
                <a:latin typeface="Arial Rounded MT Bold"/>
                <a:ea typeface="DejaVu Sans"/>
              </a:rPr>
              <a:t>Miss konan                       une Bibliothèque </a:t>
            </a:r>
            <a:endParaRPr lang="fr-FR" sz="22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2200" b="0" strike="noStrike" spc="-1">
                <a:solidFill>
                  <a:srgbClr val="000000"/>
                </a:solidFill>
                <a:latin typeface="Arial Rounded MT Bold"/>
                <a:ea typeface="DejaVu Sans"/>
              </a:rPr>
              <a:t>                                                  numérique                       </a:t>
            </a:r>
            <a:endParaRPr lang="fr-FR" sz="2200" b="0" strike="noStrike" spc="-1">
              <a:latin typeface="Arial"/>
            </a:endParaRPr>
          </a:p>
        </p:txBody>
      </p:sp>
      <p:pic>
        <p:nvPicPr>
          <p:cNvPr id="263" name="Image 262"/>
          <p:cNvPicPr/>
          <p:nvPr/>
        </p:nvPicPr>
        <p:blipFill>
          <a:blip r:embed="rId3"/>
          <a:stretch/>
        </p:blipFill>
        <p:spPr>
          <a:xfrm>
            <a:off x="3809160" y="3168000"/>
            <a:ext cx="2886480" cy="2506680"/>
          </a:xfrm>
          <a:prstGeom prst="rect">
            <a:avLst/>
          </a:prstGeom>
          <a:ln>
            <a:noFill/>
          </a:ln>
        </p:spPr>
      </p:pic>
      <p:pic>
        <p:nvPicPr>
          <p:cNvPr id="264" name="Image 263"/>
          <p:cNvPicPr/>
          <p:nvPr/>
        </p:nvPicPr>
        <p:blipFill>
          <a:blip r:embed="rId4"/>
          <a:stretch/>
        </p:blipFill>
        <p:spPr>
          <a:xfrm>
            <a:off x="7344000" y="3024000"/>
            <a:ext cx="2663640" cy="3095640"/>
          </a:xfrm>
          <a:prstGeom prst="rect">
            <a:avLst/>
          </a:prstGeom>
          <a:ln>
            <a:noFill/>
          </a:ln>
        </p:spPr>
      </p:pic>
      <p:sp>
        <p:nvSpPr>
          <p:cNvPr id="265" name="CustomShape 3"/>
          <p:cNvSpPr/>
          <p:nvPr/>
        </p:nvSpPr>
        <p:spPr>
          <a:xfrm>
            <a:off x="3267720" y="4176000"/>
            <a:ext cx="475920" cy="656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fr-FR" sz="4000" b="0" strike="noStrike" spc="-1">
                <a:solidFill>
                  <a:srgbClr val="3465A4"/>
                </a:solidFill>
                <a:latin typeface="Arial Rounded MT Bold"/>
              </a:rPr>
              <a:t>+</a:t>
            </a:r>
            <a:endParaRPr lang="fr-FR" sz="4000" b="0" strike="noStrike" spc="-1">
              <a:solidFill>
                <a:srgbClr val="3465A4"/>
              </a:solidFill>
              <a:latin typeface="Arial"/>
            </a:endParaRPr>
          </a:p>
        </p:txBody>
      </p:sp>
      <p:sp>
        <p:nvSpPr>
          <p:cNvPr id="266" name="CustomShape 4"/>
          <p:cNvSpPr/>
          <p:nvPr/>
        </p:nvSpPr>
        <p:spPr>
          <a:xfrm>
            <a:off x="6624000" y="4110480"/>
            <a:ext cx="646560" cy="7131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fr-FR" sz="4400" b="0" strike="noStrike" spc="-1">
                <a:solidFill>
                  <a:srgbClr val="000000"/>
                </a:solidFill>
                <a:latin typeface="Arial Rounded MT Bold"/>
              </a:rPr>
              <a:t> </a:t>
            </a:r>
            <a:r>
              <a:rPr lang="fr-FR" sz="4400" b="0" strike="noStrike" spc="-1">
                <a:solidFill>
                  <a:srgbClr val="3465A4"/>
                </a:solidFill>
                <a:latin typeface="Arial Rounded MT Bold"/>
              </a:rPr>
              <a:t>+</a:t>
            </a:r>
            <a:endParaRPr lang="fr-FR" sz="4400" b="0" strike="noStrike" spc="-1">
              <a:latin typeface="Arial"/>
            </a:endParaRPr>
          </a:p>
        </p:txBody>
      </p:sp>
      <p:sp>
        <p:nvSpPr>
          <p:cNvPr id="267" name="CustomShape 5"/>
          <p:cNvSpPr/>
          <p:nvPr/>
        </p:nvSpPr>
        <p:spPr>
          <a:xfrm>
            <a:off x="7704000" y="1711440"/>
            <a:ext cx="2015640" cy="10242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fr-FR" sz="2200" b="0" strike="noStrike" spc="-1">
                <a:solidFill>
                  <a:srgbClr val="000000"/>
                </a:solidFill>
                <a:latin typeface="Arial Rounded MT Bold"/>
              </a:rPr>
              <a:t>    un Coach </a:t>
            </a:r>
            <a:endParaRPr lang="fr-FR" sz="22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2200" b="0" strike="noStrike" spc="-1">
                <a:solidFill>
                  <a:srgbClr val="000000"/>
                </a:solidFill>
                <a:latin typeface="Arial Rounded MT Bold"/>
              </a:rPr>
              <a:t>performance</a:t>
            </a:r>
            <a:endParaRPr lang="fr-FR" sz="2200" b="0" strike="noStrike" spc="-1">
              <a:latin typeface="Arial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948" y="2317290"/>
            <a:ext cx="2855623" cy="5030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CustomShape 1"/>
          <p:cNvSpPr/>
          <p:nvPr/>
        </p:nvSpPr>
        <p:spPr>
          <a:xfrm>
            <a:off x="5259240" y="3240"/>
            <a:ext cx="4821120" cy="7557840"/>
          </a:xfrm>
          <a:prstGeom prst="rect">
            <a:avLst/>
          </a:prstGeom>
          <a:gradFill rotWithShape="0">
            <a:gsLst>
              <a:gs pos="0">
                <a:srgbClr val="729FCF"/>
              </a:gs>
              <a:gs pos="100000">
                <a:srgbClr val="204A87"/>
              </a:gs>
            </a:gsLst>
            <a:lin ang="3600000"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39" name="CustomShape 2"/>
          <p:cNvSpPr/>
          <p:nvPr/>
        </p:nvSpPr>
        <p:spPr>
          <a:xfrm>
            <a:off x="236520" y="4494240"/>
            <a:ext cx="9599400" cy="3009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endParaRPr lang="fr-FR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fr-FR" sz="1800" b="0" strike="noStrike" spc="-1">
              <a:latin typeface="Arial"/>
            </a:endParaRPr>
          </a:p>
        </p:txBody>
      </p:sp>
      <p:sp>
        <p:nvSpPr>
          <p:cNvPr id="240" name="CustomShape 3"/>
          <p:cNvSpPr/>
          <p:nvPr/>
        </p:nvSpPr>
        <p:spPr>
          <a:xfrm>
            <a:off x="457200" y="669960"/>
            <a:ext cx="9472320" cy="620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241" name="Image 240"/>
          <p:cNvPicPr/>
          <p:nvPr/>
        </p:nvPicPr>
        <p:blipFill>
          <a:blip r:embed="rId3"/>
          <a:stretch/>
        </p:blipFill>
        <p:spPr>
          <a:xfrm>
            <a:off x="5319720" y="987480"/>
            <a:ext cx="4757400" cy="4757400"/>
          </a:xfrm>
          <a:prstGeom prst="rect">
            <a:avLst/>
          </a:prstGeom>
          <a:ln>
            <a:noFill/>
          </a:ln>
        </p:spPr>
      </p:pic>
      <p:sp>
        <p:nvSpPr>
          <p:cNvPr id="242" name="CustomShape 4"/>
          <p:cNvSpPr/>
          <p:nvPr/>
        </p:nvSpPr>
        <p:spPr>
          <a:xfrm>
            <a:off x="306360" y="2701800"/>
            <a:ext cx="4868640" cy="1922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fr-FR" sz="4000" b="0" strike="noStrike" spc="-1">
                <a:solidFill>
                  <a:srgbClr val="0066CC"/>
                </a:solidFill>
                <a:latin typeface="Arial Rounded MT Bold"/>
                <a:ea typeface="DejaVu Sans"/>
              </a:rPr>
              <a:t>En 2016, </a:t>
            </a:r>
            <a:r>
              <a:rPr lang="fr-FR" sz="4400" b="1" strike="noStrike" spc="-1">
                <a:solidFill>
                  <a:srgbClr val="0066CC"/>
                </a:solidFill>
                <a:latin typeface="Arial Rounded MT Bold"/>
                <a:ea typeface="DejaVu Sans"/>
              </a:rPr>
              <a:t>85%</a:t>
            </a:r>
            <a:r>
              <a:rPr lang="fr-FR" sz="4000" b="0" strike="noStrike" spc="-1">
                <a:solidFill>
                  <a:srgbClr val="0066CC"/>
                </a:solidFill>
                <a:latin typeface="Arial Rounded MT Bold"/>
                <a:ea typeface="DejaVu Sans"/>
              </a:rPr>
              <a:t> des élèves sont </a:t>
            </a:r>
            <a:r>
              <a:rPr lang="fr-FR" sz="4000" b="1" strike="noStrike" spc="-1">
                <a:solidFill>
                  <a:srgbClr val="0066CC"/>
                </a:solidFill>
                <a:latin typeface="Arial Rounded MT Bold"/>
                <a:ea typeface="DejaVu Sans"/>
              </a:rPr>
              <a:t>stressés </a:t>
            </a:r>
            <a:r>
              <a:rPr lang="fr-FR" sz="4000" b="0" strike="noStrike" spc="-1">
                <a:solidFill>
                  <a:srgbClr val="0066CC"/>
                </a:solidFill>
                <a:latin typeface="Arial Rounded MT Bold"/>
                <a:ea typeface="DejaVu Sans"/>
              </a:rPr>
              <a:t>par leurs </a:t>
            </a:r>
            <a:r>
              <a:rPr lang="fr-FR" sz="4000" b="1" strike="noStrike" spc="-1">
                <a:solidFill>
                  <a:srgbClr val="0066CC"/>
                </a:solidFill>
                <a:latin typeface="Arial Rounded MT Bold"/>
                <a:ea typeface="DejaVu Sans"/>
              </a:rPr>
              <a:t>devoirs</a:t>
            </a:r>
            <a:endParaRPr lang="fr-FR" sz="40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CustomShape 1"/>
          <p:cNvSpPr/>
          <p:nvPr/>
        </p:nvSpPr>
        <p:spPr>
          <a:xfrm>
            <a:off x="720720" y="576360"/>
            <a:ext cx="1258560" cy="3456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60840" rIns="90000" bIns="45000"/>
          <a:lstStyle/>
          <a:p>
            <a:pPr>
              <a:lnSpc>
                <a:spcPct val="93000"/>
              </a:lnSpc>
            </a:pPr>
            <a:r>
              <a:rPr lang="fr-FR" sz="4000" b="0" i="1" strike="noStrike" spc="-1">
                <a:solidFill>
                  <a:srgbClr val="3465A4"/>
                </a:solidFill>
                <a:latin typeface="Harlow Solid Italic"/>
                <a:ea typeface="DejaVu Sans"/>
              </a:rPr>
              <a:t>Le Marché</a:t>
            </a:r>
            <a:endParaRPr lang="fr-FR" sz="4000" b="0" strike="noStrike" spc="-1">
              <a:latin typeface="Arial"/>
            </a:endParaRPr>
          </a:p>
        </p:txBody>
      </p:sp>
      <p:sp>
        <p:nvSpPr>
          <p:cNvPr id="270" name="CustomShape 2"/>
          <p:cNvSpPr/>
          <p:nvPr/>
        </p:nvSpPr>
        <p:spPr>
          <a:xfrm>
            <a:off x="1368360" y="1440000"/>
            <a:ext cx="180720" cy="6026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60840" rIns="90000" bIns="45000"/>
          <a:lstStyle/>
          <a:p>
            <a:pPr>
              <a:lnSpc>
                <a:spcPct val="93000"/>
              </a:lnSpc>
            </a:pPr>
            <a:endParaRPr lang="fr-FR" sz="18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endParaRPr lang="fr-FR" sz="1800" b="0" strike="noStrike" spc="-1">
              <a:latin typeface="Arial"/>
            </a:endParaRPr>
          </a:p>
        </p:txBody>
      </p:sp>
      <p:sp>
        <p:nvSpPr>
          <p:cNvPr id="271" name="CustomShape 3"/>
          <p:cNvSpPr/>
          <p:nvPr/>
        </p:nvSpPr>
        <p:spPr>
          <a:xfrm>
            <a:off x="1871640" y="576360"/>
            <a:ext cx="180720" cy="8582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60840" rIns="90000" bIns="45000"/>
          <a:lstStyle/>
          <a:p>
            <a:pPr>
              <a:lnSpc>
                <a:spcPct val="93000"/>
              </a:lnSpc>
            </a:pPr>
            <a:endParaRPr lang="fr-FR" sz="18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endParaRPr lang="fr-FR" sz="18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endParaRPr lang="fr-FR" sz="1800" b="0" strike="noStrike" spc="-1">
              <a:latin typeface="Arial"/>
            </a:endParaRPr>
          </a:p>
        </p:txBody>
      </p:sp>
      <p:sp>
        <p:nvSpPr>
          <p:cNvPr id="272" name="CustomShape 4"/>
          <p:cNvSpPr/>
          <p:nvPr/>
        </p:nvSpPr>
        <p:spPr>
          <a:xfrm>
            <a:off x="287280" y="2303640"/>
            <a:ext cx="3168360" cy="2663280"/>
          </a:xfrm>
          <a:custGeom>
            <a:avLst/>
            <a:gdLst/>
            <a:ahLst/>
            <a:cxnLst/>
            <a:rect l="l" t="t" r="r" b="b"/>
            <a:pathLst>
              <a:path w="8804" h="7401">
                <a:moveTo>
                  <a:pt x="2200" y="0"/>
                </a:moveTo>
                <a:lnTo>
                  <a:pt x="6602" y="0"/>
                </a:lnTo>
                <a:lnTo>
                  <a:pt x="8803" y="3700"/>
                </a:lnTo>
                <a:lnTo>
                  <a:pt x="6602" y="7400"/>
                </a:lnTo>
                <a:lnTo>
                  <a:pt x="2200" y="7400"/>
                </a:lnTo>
                <a:lnTo>
                  <a:pt x="0" y="3700"/>
                </a:lnTo>
                <a:lnTo>
                  <a:pt x="2200" y="0"/>
                </a:lnTo>
              </a:path>
            </a:pathLst>
          </a:custGeom>
          <a:solidFill>
            <a:srgbClr val="3465A4"/>
          </a:solidFill>
          <a:ln w="9360">
            <a:solidFill>
              <a:srgbClr val="80808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60840" rIns="90000" bIns="45000" anchor="ctr"/>
          <a:lstStyle/>
          <a:p>
            <a:pPr algn="ctr">
              <a:lnSpc>
                <a:spcPct val="93000"/>
              </a:lnSpc>
            </a:pPr>
            <a:r>
              <a:rPr lang="fr-FR" sz="1800" b="0" strike="noStrike" spc="-1">
                <a:solidFill>
                  <a:srgbClr val="FFFFFF"/>
                </a:solidFill>
                <a:latin typeface="Arial Rounded MT Bold"/>
                <a:ea typeface="DejaVu Sans"/>
              </a:rPr>
              <a:t>176 millions </a:t>
            </a:r>
            <a:endParaRPr lang="fr-FR" sz="1800" b="0" strike="noStrike" spc="-1">
              <a:latin typeface="Arial"/>
            </a:endParaRPr>
          </a:p>
          <a:p>
            <a:pPr algn="ctr">
              <a:lnSpc>
                <a:spcPct val="93000"/>
              </a:lnSpc>
            </a:pPr>
            <a:endParaRPr lang="fr-FR" sz="1800" b="0" strike="noStrike" spc="-1">
              <a:latin typeface="Arial"/>
            </a:endParaRPr>
          </a:p>
        </p:txBody>
      </p:sp>
      <p:sp>
        <p:nvSpPr>
          <p:cNvPr id="273" name="CustomShape 5"/>
          <p:cNvSpPr/>
          <p:nvPr/>
        </p:nvSpPr>
        <p:spPr>
          <a:xfrm>
            <a:off x="3887640" y="2664000"/>
            <a:ext cx="2663640" cy="2376000"/>
          </a:xfrm>
          <a:custGeom>
            <a:avLst/>
            <a:gdLst/>
            <a:ahLst/>
            <a:cxnLst/>
            <a:rect l="l" t="t" r="r" b="b"/>
            <a:pathLst>
              <a:path w="7402" h="6603">
                <a:moveTo>
                  <a:pt x="1850" y="0"/>
                </a:moveTo>
                <a:lnTo>
                  <a:pt x="5550" y="0"/>
                </a:lnTo>
                <a:lnTo>
                  <a:pt x="7401" y="3301"/>
                </a:lnTo>
                <a:lnTo>
                  <a:pt x="5550" y="6602"/>
                </a:lnTo>
                <a:lnTo>
                  <a:pt x="1850" y="6602"/>
                </a:lnTo>
                <a:lnTo>
                  <a:pt x="0" y="3301"/>
                </a:lnTo>
                <a:lnTo>
                  <a:pt x="1850" y="0"/>
                </a:lnTo>
              </a:path>
            </a:pathLst>
          </a:custGeom>
          <a:solidFill>
            <a:srgbClr val="3465A4"/>
          </a:solidFill>
          <a:ln w="9360">
            <a:solidFill>
              <a:srgbClr val="80808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74" name="CustomShape 6"/>
          <p:cNvSpPr/>
          <p:nvPr/>
        </p:nvSpPr>
        <p:spPr>
          <a:xfrm>
            <a:off x="7272360" y="3014640"/>
            <a:ext cx="2376000" cy="2096640"/>
          </a:xfrm>
          <a:custGeom>
            <a:avLst/>
            <a:gdLst/>
            <a:ahLst/>
            <a:cxnLst/>
            <a:rect l="l" t="t" r="r" b="b"/>
            <a:pathLst>
              <a:path w="6603" h="5826">
                <a:moveTo>
                  <a:pt x="1650" y="0"/>
                </a:moveTo>
                <a:lnTo>
                  <a:pt x="4951" y="0"/>
                </a:lnTo>
                <a:lnTo>
                  <a:pt x="6602" y="2912"/>
                </a:lnTo>
                <a:lnTo>
                  <a:pt x="4951" y="5825"/>
                </a:lnTo>
                <a:lnTo>
                  <a:pt x="1650" y="5825"/>
                </a:lnTo>
                <a:lnTo>
                  <a:pt x="0" y="2912"/>
                </a:lnTo>
                <a:lnTo>
                  <a:pt x="1650" y="0"/>
                </a:lnTo>
              </a:path>
            </a:pathLst>
          </a:custGeom>
          <a:solidFill>
            <a:srgbClr val="3465A4"/>
          </a:solidFill>
          <a:ln w="9360">
            <a:solidFill>
              <a:srgbClr val="80808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75" name="CustomShape 7"/>
          <p:cNvSpPr/>
          <p:nvPr/>
        </p:nvSpPr>
        <p:spPr>
          <a:xfrm>
            <a:off x="5256360" y="3456000"/>
            <a:ext cx="180360" cy="162828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60840" rIns="90000" bIns="45000"/>
          <a:lstStyle/>
          <a:p>
            <a:pPr>
              <a:lnSpc>
                <a:spcPct val="93000"/>
              </a:lnSpc>
            </a:pPr>
            <a:endParaRPr lang="fr-FR" sz="18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endParaRPr lang="fr-FR" sz="18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endParaRPr lang="fr-FR" sz="18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endParaRPr lang="fr-FR" sz="18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endParaRPr lang="fr-FR" sz="18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endParaRPr lang="fr-FR" sz="1800" b="0" strike="noStrike" spc="-1">
              <a:latin typeface="Arial"/>
            </a:endParaRPr>
          </a:p>
        </p:txBody>
      </p:sp>
      <p:sp>
        <p:nvSpPr>
          <p:cNvPr id="276" name="CustomShape 8"/>
          <p:cNvSpPr/>
          <p:nvPr/>
        </p:nvSpPr>
        <p:spPr>
          <a:xfrm>
            <a:off x="4535640" y="3095640"/>
            <a:ext cx="1758600" cy="11156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60840" rIns="90000" bIns="45000"/>
          <a:lstStyle/>
          <a:p>
            <a:pPr>
              <a:lnSpc>
                <a:spcPct val="93000"/>
              </a:lnSpc>
            </a:pPr>
            <a:endParaRPr lang="fr-FR" sz="18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800" b="0" strike="noStrike" spc="-1">
                <a:solidFill>
                  <a:srgbClr val="FFFFFF"/>
                </a:solidFill>
                <a:latin typeface="Arial Rounded MT Bold"/>
                <a:ea typeface="DejaVu Sans"/>
              </a:rPr>
              <a:t>30 millions</a:t>
            </a:r>
            <a:endParaRPr lang="fr-FR" sz="18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endParaRPr lang="fr-FR" sz="1800" b="0" strike="noStrike" spc="-1">
              <a:latin typeface="Arial"/>
            </a:endParaRPr>
          </a:p>
        </p:txBody>
      </p:sp>
      <p:sp>
        <p:nvSpPr>
          <p:cNvPr id="277" name="CustomShape 9"/>
          <p:cNvSpPr/>
          <p:nvPr/>
        </p:nvSpPr>
        <p:spPr>
          <a:xfrm>
            <a:off x="7632720" y="3095640"/>
            <a:ext cx="2577600" cy="11156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60840" rIns="90000" bIns="45000"/>
          <a:lstStyle/>
          <a:p>
            <a:pPr>
              <a:lnSpc>
                <a:spcPct val="93000"/>
              </a:lnSpc>
            </a:pPr>
            <a:endParaRPr lang="fr-FR" sz="18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endParaRPr lang="fr-FR" sz="18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800" b="0" strike="noStrike" spc="-1">
                <a:solidFill>
                  <a:srgbClr val="FFFFFF"/>
                </a:solidFill>
                <a:latin typeface="Arial Rounded MT Bold"/>
                <a:ea typeface="DejaVu Sans"/>
              </a:rPr>
              <a:t>     875 mille</a:t>
            </a:r>
            <a:endParaRPr lang="fr-FR" sz="18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800" b="0" strike="noStrike" spc="-1">
                <a:solidFill>
                  <a:srgbClr val="FFFFFF"/>
                </a:solidFill>
                <a:latin typeface="Arial Rounded MT Bold"/>
                <a:ea typeface="DejaVu Sans"/>
              </a:rPr>
              <a:t> </a:t>
            </a:r>
            <a:endParaRPr lang="fr-FR" sz="18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500" b="0" strike="noStrike" spc="-1">
                <a:solidFill>
                  <a:srgbClr val="FFFFFF"/>
                </a:solidFill>
                <a:latin typeface="Arial Rounded MT Bold"/>
                <a:ea typeface="DejaVu Sans"/>
              </a:rPr>
              <a:t>1/4 des 3,5</a:t>
            </a:r>
            <a:endParaRPr lang="fr-FR" sz="15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500" b="0" strike="noStrike" spc="-1">
                <a:solidFill>
                  <a:srgbClr val="FFFFFF"/>
                </a:solidFill>
                <a:latin typeface="Arial Rounded MT Bold"/>
                <a:ea typeface="DejaVu Sans"/>
              </a:rPr>
              <a:t>Millions d’ élèves   </a:t>
            </a:r>
            <a:endParaRPr lang="fr-FR" sz="1500" b="0" strike="noStrike" spc="-1">
              <a:latin typeface="Arial"/>
            </a:endParaRPr>
          </a:p>
        </p:txBody>
      </p:sp>
      <p:sp>
        <p:nvSpPr>
          <p:cNvPr id="278" name="CustomShape 10"/>
          <p:cNvSpPr/>
          <p:nvPr/>
        </p:nvSpPr>
        <p:spPr>
          <a:xfrm>
            <a:off x="7199280" y="5688000"/>
            <a:ext cx="2577600" cy="5997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93000"/>
              </a:lnSpc>
            </a:pPr>
            <a:r>
              <a:rPr lang="fr-FR" sz="1800" b="0" strike="noStrike" spc="-1">
                <a:solidFill>
                  <a:srgbClr val="3465A4"/>
                </a:solidFill>
                <a:latin typeface="Arial Rounded MT Bold"/>
                <a:ea typeface="DejaVu Sans"/>
              </a:rPr>
              <a:t>Nombre d’élèves </a:t>
            </a:r>
            <a:endParaRPr lang="fr-FR" sz="18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800" b="0" strike="noStrike" spc="-1">
                <a:solidFill>
                  <a:srgbClr val="3465A4"/>
                </a:solidFill>
                <a:latin typeface="Arial Rounded MT Bold"/>
                <a:ea typeface="DejaVu Sans"/>
              </a:rPr>
              <a:t>Bénéficiant de soutien</a:t>
            </a:r>
            <a:endParaRPr lang="fr-FR" sz="18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800" b="0" strike="noStrike" spc="-1">
                <a:solidFill>
                  <a:srgbClr val="3465A4"/>
                </a:solidFill>
                <a:latin typeface="Arial Rounded MT Bold"/>
                <a:ea typeface="DejaVu Sans"/>
              </a:rPr>
              <a:t>Scolaire au Sénégal</a:t>
            </a:r>
            <a:endParaRPr lang="fr-FR" sz="18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400" b="0" strike="noStrike" spc="-1">
                <a:solidFill>
                  <a:srgbClr val="3465A4"/>
                </a:solidFill>
                <a:latin typeface="Arial Rounded MT Bold"/>
                <a:ea typeface="DejaVu Sans"/>
              </a:rPr>
              <a:t>Chiffres du secteur</a:t>
            </a:r>
            <a:endParaRPr lang="fr-FR" sz="1400" b="0" strike="noStrike" spc="-1">
              <a:latin typeface="Arial"/>
            </a:endParaRPr>
          </a:p>
        </p:txBody>
      </p:sp>
      <p:sp>
        <p:nvSpPr>
          <p:cNvPr id="279" name="CustomShape 11"/>
          <p:cNvSpPr/>
          <p:nvPr/>
        </p:nvSpPr>
        <p:spPr>
          <a:xfrm>
            <a:off x="4071960" y="5759280"/>
            <a:ext cx="1758600" cy="5997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93000"/>
              </a:lnSpc>
            </a:pPr>
            <a:r>
              <a:rPr lang="fr-FR" sz="1800" b="0" strike="noStrike" spc="-1">
                <a:solidFill>
                  <a:srgbClr val="3465A4"/>
                </a:solidFill>
                <a:latin typeface="Arial Rounded MT Bold"/>
                <a:ea typeface="DejaVu Sans"/>
              </a:rPr>
              <a:t>D' élèves entre </a:t>
            </a:r>
            <a:endParaRPr lang="fr-FR" sz="18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800" b="0" strike="noStrike" spc="-1">
                <a:solidFill>
                  <a:srgbClr val="3465A4"/>
                </a:solidFill>
                <a:latin typeface="Arial Rounded MT Bold"/>
                <a:ea typeface="DejaVu Sans"/>
              </a:rPr>
              <a:t>8et 18ans au Sénégal</a:t>
            </a:r>
            <a:endParaRPr lang="fr-FR" sz="18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400" b="0" strike="noStrike" spc="-1">
                <a:solidFill>
                  <a:srgbClr val="3465A4"/>
                </a:solidFill>
                <a:latin typeface="Arial Rounded MT Bold"/>
                <a:ea typeface="DejaVu Sans"/>
              </a:rPr>
              <a:t>Source : ministère éducation</a:t>
            </a:r>
            <a:endParaRPr lang="fr-FR" sz="14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400" b="0" strike="noStrike" spc="-1">
                <a:solidFill>
                  <a:srgbClr val="3465A4"/>
                </a:solidFill>
                <a:latin typeface="Arial Rounded MT Bold"/>
                <a:ea typeface="DejaVu Sans"/>
              </a:rPr>
              <a:t> du Sénégal</a:t>
            </a:r>
            <a:endParaRPr lang="fr-FR" sz="1400" b="0" strike="noStrike" spc="-1">
              <a:latin typeface="Arial"/>
            </a:endParaRPr>
          </a:p>
        </p:txBody>
      </p:sp>
      <p:sp>
        <p:nvSpPr>
          <p:cNvPr id="280" name="CustomShape 12"/>
          <p:cNvSpPr/>
          <p:nvPr/>
        </p:nvSpPr>
        <p:spPr>
          <a:xfrm>
            <a:off x="287280" y="5904000"/>
            <a:ext cx="2893680" cy="3441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81" name="CustomShape 13"/>
          <p:cNvSpPr/>
          <p:nvPr/>
        </p:nvSpPr>
        <p:spPr>
          <a:xfrm>
            <a:off x="216000" y="5759280"/>
            <a:ext cx="3214080" cy="8172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93000"/>
              </a:lnSpc>
            </a:pPr>
            <a:r>
              <a:rPr lang="fr-FR" sz="1800" b="0" strike="noStrike" spc="-1">
                <a:solidFill>
                  <a:srgbClr val="3465A4"/>
                </a:solidFill>
                <a:latin typeface="Arial Rounded MT Bold"/>
                <a:ea typeface="DejaVu Sans"/>
              </a:rPr>
              <a:t>D’abonnés mobile uniques</a:t>
            </a:r>
            <a:endParaRPr lang="fr-FR" sz="1800" b="0" strike="noStrike" spc="-1">
              <a:latin typeface="Arial"/>
            </a:endParaRPr>
          </a:p>
          <a:p>
            <a:pPr algn="ctr">
              <a:lnSpc>
                <a:spcPct val="93000"/>
              </a:lnSpc>
            </a:pPr>
            <a:r>
              <a:rPr lang="fr-FR" sz="1800" b="0" strike="noStrike" spc="-1">
                <a:solidFill>
                  <a:srgbClr val="3465A4"/>
                </a:solidFill>
                <a:latin typeface="Arial Rounded MT Bold"/>
                <a:ea typeface="DejaVu Sans"/>
              </a:rPr>
              <a:t>en Afrique de l’Ouest</a:t>
            </a:r>
            <a:endParaRPr lang="fr-FR" sz="1800" b="0" strike="noStrike" spc="-1">
              <a:latin typeface="Arial"/>
            </a:endParaRPr>
          </a:p>
          <a:p>
            <a:pPr algn="ctr">
              <a:lnSpc>
                <a:spcPct val="93000"/>
              </a:lnSpc>
            </a:pPr>
            <a:r>
              <a:rPr lang="fr-FR" sz="1400" b="0" strike="noStrike" spc="-1">
                <a:solidFill>
                  <a:srgbClr val="3465A4"/>
                </a:solidFill>
                <a:latin typeface="Arial Rounded MT Bold"/>
                <a:ea typeface="DejaVu Sans"/>
              </a:rPr>
              <a:t>source : gsm association</a:t>
            </a:r>
            <a:endParaRPr lang="fr-FR" sz="14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CustomShape 1"/>
          <p:cNvSpPr/>
          <p:nvPr/>
        </p:nvSpPr>
        <p:spPr>
          <a:xfrm>
            <a:off x="431640" y="431640"/>
            <a:ext cx="1790640" cy="3459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60840" rIns="90000" bIns="45000"/>
          <a:lstStyle/>
          <a:p>
            <a:pPr>
              <a:lnSpc>
                <a:spcPct val="93000"/>
              </a:lnSpc>
            </a:pPr>
            <a:r>
              <a:rPr lang="fr-FR" sz="4000" b="0" strike="noStrike" spc="-1">
                <a:solidFill>
                  <a:srgbClr val="3465A4"/>
                </a:solidFill>
                <a:latin typeface="Harlow Solid Italic"/>
                <a:ea typeface="DejaVu Sans"/>
              </a:rPr>
              <a:t>Business model</a:t>
            </a:r>
            <a:endParaRPr lang="fr-FR" sz="4000" b="0" strike="noStrike" spc="-1">
              <a:latin typeface="Arial"/>
            </a:endParaRPr>
          </a:p>
        </p:txBody>
      </p:sp>
      <p:sp>
        <p:nvSpPr>
          <p:cNvPr id="283" name="CustomShape 2"/>
          <p:cNvSpPr/>
          <p:nvPr/>
        </p:nvSpPr>
        <p:spPr>
          <a:xfrm>
            <a:off x="936720" y="1800360"/>
            <a:ext cx="8206920" cy="64728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60840" rIns="90000" bIns="45000"/>
          <a:lstStyle/>
          <a:p>
            <a:pPr>
              <a:lnSpc>
                <a:spcPct val="93000"/>
              </a:lnSpc>
            </a:pPr>
            <a:r>
              <a:rPr lang="fr-FR" sz="2000" b="0" strike="noStrike" spc="-1">
                <a:solidFill>
                  <a:srgbClr val="000000"/>
                </a:solidFill>
                <a:latin typeface="Arial Rounded MT Bold"/>
                <a:ea typeface="Microsoft YaHei"/>
              </a:rPr>
              <a:t>         </a:t>
            </a:r>
            <a:endParaRPr lang="fr-FR" sz="20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2000" b="0" strike="noStrike" spc="-1">
                <a:solidFill>
                  <a:srgbClr val="000000"/>
                </a:solidFill>
                <a:latin typeface="Arial Rounded MT Bold"/>
                <a:ea typeface="Microsoft YaHei"/>
              </a:rPr>
              <a:t> </a:t>
            </a:r>
            <a:endParaRPr lang="fr-FR" sz="20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2000" b="0" strike="noStrike" spc="-1">
                <a:solidFill>
                  <a:srgbClr val="000000"/>
                </a:solidFill>
                <a:latin typeface="Arial Rounded MT Bold"/>
                <a:ea typeface="Microsoft YaHei"/>
              </a:rPr>
              <a:t>             </a:t>
            </a:r>
            <a:r>
              <a:rPr lang="fr-FR" sz="2000" b="0" strike="noStrike" spc="-1">
                <a:solidFill>
                  <a:srgbClr val="000000"/>
                </a:solidFill>
                <a:latin typeface="Arial Rounded MT Bold"/>
                <a:ea typeface="DejaVu Sans"/>
              </a:rPr>
              <a:t>Nous facturons 3000fr chaque mois pour un accès							</a:t>
            </a:r>
            <a:endParaRPr lang="fr-FR" sz="20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endParaRPr lang="fr-FR" sz="20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endParaRPr lang="fr-FR" sz="20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endParaRPr lang="fr-FR" sz="20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endParaRPr lang="fr-FR" sz="20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endParaRPr lang="fr-FR" sz="20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endParaRPr lang="fr-FR" sz="20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endParaRPr lang="fr-FR" sz="2000" b="0" strike="noStrike" spc="-1">
              <a:latin typeface="Arial"/>
            </a:endParaRPr>
          </a:p>
        </p:txBody>
      </p:sp>
      <p:sp>
        <p:nvSpPr>
          <p:cNvPr id="284" name="CustomShape 3"/>
          <p:cNvSpPr/>
          <p:nvPr/>
        </p:nvSpPr>
        <p:spPr>
          <a:xfrm>
            <a:off x="216000" y="3744000"/>
            <a:ext cx="2087280" cy="2086920"/>
          </a:xfrm>
          <a:prstGeom prst="ellipse">
            <a:avLst/>
          </a:prstGeom>
          <a:solidFill>
            <a:srgbClr val="729FCF"/>
          </a:solidFill>
          <a:ln w="9360">
            <a:solidFill>
              <a:srgbClr val="3465A4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>
              <a:lnSpc>
                <a:spcPct val="100000"/>
              </a:lnSpc>
            </a:pPr>
            <a:endParaRPr lang="fr-FR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fr-FR" sz="3200" b="0" strike="noStrike" spc="-1">
                <a:solidFill>
                  <a:srgbClr val="000000"/>
                </a:solidFill>
                <a:latin typeface="Arial Rounded MT Bold"/>
                <a:ea typeface="DejaVu Sans"/>
              </a:rPr>
              <a:t>175 000</a:t>
            </a:r>
            <a:endParaRPr lang="fr-FR" sz="32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fr-FR" sz="1800" b="0" strike="noStrike" spc="-1">
                <a:solidFill>
                  <a:srgbClr val="000000"/>
                </a:solidFill>
                <a:latin typeface="Arial Rounded MT Bold"/>
                <a:ea typeface="DejaVu Sans"/>
              </a:rPr>
              <a:t>accès</a:t>
            </a:r>
            <a:endParaRPr lang="fr-FR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fr-FR" sz="3200" b="0" strike="noStrike" spc="-1">
                <a:solidFill>
                  <a:srgbClr val="000000"/>
                </a:solidFill>
                <a:latin typeface="Arial Rounded MT Bold"/>
                <a:ea typeface="DejaVu Sans"/>
              </a:rPr>
              <a:t> </a:t>
            </a:r>
            <a:endParaRPr lang="fr-FR" sz="3200" b="0" strike="noStrike" spc="-1">
              <a:latin typeface="Arial"/>
            </a:endParaRPr>
          </a:p>
        </p:txBody>
      </p:sp>
      <p:sp>
        <p:nvSpPr>
          <p:cNvPr id="285" name="Line 4"/>
          <p:cNvSpPr/>
          <p:nvPr/>
        </p:nvSpPr>
        <p:spPr>
          <a:xfrm>
            <a:off x="6479280" y="4894560"/>
            <a:ext cx="1368720" cy="1440"/>
          </a:xfrm>
          <a:prstGeom prst="line">
            <a:avLst/>
          </a:prstGeom>
          <a:ln w="9360">
            <a:solidFill>
              <a:srgbClr val="000000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86" name="CustomShape 5"/>
          <p:cNvSpPr/>
          <p:nvPr/>
        </p:nvSpPr>
        <p:spPr>
          <a:xfrm>
            <a:off x="8136000" y="4517640"/>
            <a:ext cx="1729800" cy="5774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93000"/>
              </a:lnSpc>
            </a:pPr>
            <a:r>
              <a:rPr lang="fr-FR" sz="3200" b="0" strike="noStrike" spc="-1">
                <a:solidFill>
                  <a:srgbClr val="000000"/>
                </a:solidFill>
                <a:latin typeface="Arial Rounded MT Bold"/>
                <a:ea typeface="DejaVu Sans"/>
              </a:rPr>
              <a:t>525 Mns</a:t>
            </a:r>
            <a:endParaRPr lang="fr-FR" sz="3200" b="0" strike="noStrike" spc="-1">
              <a:latin typeface="Arial"/>
            </a:endParaRPr>
          </a:p>
        </p:txBody>
      </p:sp>
      <p:sp>
        <p:nvSpPr>
          <p:cNvPr id="287" name="CustomShape 6"/>
          <p:cNvSpPr/>
          <p:nvPr/>
        </p:nvSpPr>
        <p:spPr>
          <a:xfrm>
            <a:off x="4696200" y="4018320"/>
            <a:ext cx="1871280" cy="5774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93000"/>
              </a:lnSpc>
            </a:pPr>
            <a:r>
              <a:rPr lang="fr-FR" sz="3200" b="0" strike="noStrike" spc="-1">
                <a:solidFill>
                  <a:srgbClr val="000000"/>
                </a:solidFill>
                <a:latin typeface="Arial Rounded MT Bold"/>
                <a:ea typeface="DejaVu Sans"/>
              </a:rPr>
              <a:t> </a:t>
            </a:r>
            <a:endParaRPr lang="fr-FR" sz="3200" b="0" strike="noStrike" spc="-1">
              <a:latin typeface="Arial"/>
            </a:endParaRPr>
          </a:p>
        </p:txBody>
      </p:sp>
      <p:sp>
        <p:nvSpPr>
          <p:cNvPr id="288" name="CustomShape 7"/>
          <p:cNvSpPr/>
          <p:nvPr/>
        </p:nvSpPr>
        <p:spPr>
          <a:xfrm>
            <a:off x="7918920" y="3984840"/>
            <a:ext cx="1729800" cy="5774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89" name="CustomShape 8"/>
          <p:cNvSpPr/>
          <p:nvPr/>
        </p:nvSpPr>
        <p:spPr>
          <a:xfrm>
            <a:off x="5607000" y="5720040"/>
            <a:ext cx="800640" cy="996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fr-FR" sz="3200" b="0" strike="noStrike" spc="-1">
                <a:solidFill>
                  <a:srgbClr val="000000"/>
                </a:solidFill>
                <a:latin typeface="Arial Rounded MT Bold"/>
              </a:rPr>
              <a:t>		</a:t>
            </a:r>
            <a:endParaRPr lang="fr-FR" sz="3200" b="0" strike="noStrike" spc="-1">
              <a:latin typeface="Arial"/>
            </a:endParaRPr>
          </a:p>
        </p:txBody>
      </p:sp>
      <p:sp>
        <p:nvSpPr>
          <p:cNvPr id="290" name="CustomShape 9"/>
          <p:cNvSpPr/>
          <p:nvPr/>
        </p:nvSpPr>
        <p:spPr>
          <a:xfrm>
            <a:off x="4392360" y="4534200"/>
            <a:ext cx="1871280" cy="5774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93000"/>
              </a:lnSpc>
            </a:pPr>
            <a:r>
              <a:rPr lang="fr-FR" sz="3200" b="0" strike="noStrike" spc="-1">
                <a:solidFill>
                  <a:srgbClr val="000000"/>
                </a:solidFill>
                <a:latin typeface="Arial Rounded MT Bold"/>
                <a:ea typeface="DejaVu Sans"/>
              </a:rPr>
              <a:t>3000 cfa</a:t>
            </a:r>
            <a:endParaRPr lang="fr-FR" sz="3200" b="0" strike="noStrike" spc="-1">
              <a:latin typeface="Arial"/>
            </a:endParaRPr>
          </a:p>
        </p:txBody>
      </p:sp>
      <p:sp>
        <p:nvSpPr>
          <p:cNvPr id="291" name="Line 10"/>
          <p:cNvSpPr/>
          <p:nvPr/>
        </p:nvSpPr>
        <p:spPr>
          <a:xfrm>
            <a:off x="2736000" y="4896000"/>
            <a:ext cx="1368360" cy="1440"/>
          </a:xfrm>
          <a:prstGeom prst="line">
            <a:avLst/>
          </a:prstGeom>
          <a:ln w="9360">
            <a:solidFill>
              <a:srgbClr val="000000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92" name="CustomShape 11"/>
          <p:cNvSpPr/>
          <p:nvPr/>
        </p:nvSpPr>
        <p:spPr>
          <a:xfrm>
            <a:off x="0" y="5976000"/>
            <a:ext cx="3095640" cy="11095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93000"/>
              </a:lnSpc>
            </a:pPr>
            <a:r>
              <a:rPr lang="fr-FR" sz="1800" b="0" strike="noStrike" spc="-1">
                <a:solidFill>
                  <a:srgbClr val="3465A4"/>
                </a:solidFill>
                <a:latin typeface="Arial Rounded MT Bold"/>
              </a:rPr>
              <a:t>Nombre d’élèves utilisant le soutien Scolaire numérique </a:t>
            </a:r>
            <a:endParaRPr lang="fr-FR" sz="18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endParaRPr lang="fr-FR" sz="1800" b="0" strike="noStrike" spc="-1">
              <a:latin typeface="Arial"/>
            </a:endParaRPr>
          </a:p>
        </p:txBody>
      </p:sp>
      <p:sp>
        <p:nvSpPr>
          <p:cNvPr id="293" name="CustomShape 12"/>
          <p:cNvSpPr/>
          <p:nvPr/>
        </p:nvSpPr>
        <p:spPr>
          <a:xfrm>
            <a:off x="7918920" y="5951880"/>
            <a:ext cx="2113920" cy="5997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fr-FR" sz="1800" b="0" strike="noStrike" spc="-1" dirty="0" smtClean="0">
                <a:solidFill>
                  <a:srgbClr val="3465A4"/>
                </a:solidFill>
                <a:latin typeface="Arial Rounded MT Bold"/>
              </a:rPr>
              <a:t>Revenu </a:t>
            </a:r>
            <a:r>
              <a:rPr lang="fr-FR" spc="-1" dirty="0" smtClean="0">
                <a:solidFill>
                  <a:srgbClr val="3465A4"/>
                </a:solidFill>
                <a:latin typeface="Arial Rounded MT Bold"/>
              </a:rPr>
              <a:t>me</a:t>
            </a:r>
            <a:r>
              <a:rPr lang="fr-FR" sz="1800" b="0" strike="noStrike" spc="-1" dirty="0" smtClean="0">
                <a:solidFill>
                  <a:srgbClr val="3465A4"/>
                </a:solidFill>
                <a:latin typeface="Arial Rounded MT Bold"/>
              </a:rPr>
              <a:t>nsuel</a:t>
            </a:r>
          </a:p>
          <a:p>
            <a:pPr>
              <a:lnSpc>
                <a:spcPct val="100000"/>
              </a:lnSpc>
            </a:pPr>
            <a:r>
              <a:rPr lang="fr-FR" spc="-1" dirty="0" smtClean="0">
                <a:solidFill>
                  <a:srgbClr val="3465A4"/>
                </a:solidFill>
                <a:latin typeface="Arial Rounded MT Bold"/>
              </a:rPr>
              <a:t>Après 3ans</a:t>
            </a:r>
            <a:endParaRPr lang="fr-FR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fr-FR" sz="1800" b="0" strike="noStrike" spc="-1" dirty="0">
              <a:latin typeface="Arial"/>
            </a:endParaRPr>
          </a:p>
        </p:txBody>
      </p:sp>
      <p:sp>
        <p:nvSpPr>
          <p:cNvPr id="294" name="CustomShape 13"/>
          <p:cNvSpPr/>
          <p:nvPr/>
        </p:nvSpPr>
        <p:spPr>
          <a:xfrm>
            <a:off x="4320000" y="6048000"/>
            <a:ext cx="2510640" cy="344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fr-FR" sz="1800" b="0" strike="noStrike" spc="-1">
                <a:solidFill>
                  <a:srgbClr val="3465A4"/>
                </a:solidFill>
                <a:latin typeface="Arial Rounded MT Bold"/>
              </a:rPr>
              <a:t>  Flat price par accès</a:t>
            </a:r>
            <a:endParaRPr lang="fr-FR" sz="18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5" name="Table 1"/>
          <p:cNvGraphicFramePr/>
          <p:nvPr/>
        </p:nvGraphicFramePr>
        <p:xfrm>
          <a:off x="488880" y="1638360"/>
          <a:ext cx="9072360" cy="5706360"/>
        </p:xfrm>
        <a:graphic>
          <a:graphicData uri="http://schemas.openxmlformats.org/drawingml/2006/table">
            <a:tbl>
              <a:tblPr/>
              <a:tblGrid>
                <a:gridCol w="1815120"/>
                <a:gridCol w="1814760"/>
                <a:gridCol w="1814760"/>
                <a:gridCol w="1814760"/>
                <a:gridCol w="1812960"/>
              </a:tblGrid>
              <a:tr h="632160">
                <a:tc>
                  <a:txBody>
                    <a:bodyPr/>
                    <a:lstStyle/>
                    <a:p>
                      <a:pPr algn="ctr">
                        <a:lnSpc>
                          <a:spcPct val="97000"/>
                        </a:lnSpc>
                      </a:pPr>
                      <a:r>
                        <a:rPr lang="fr-FR" sz="1600" b="0" strike="noStrike" spc="-1">
                          <a:solidFill>
                            <a:srgbClr val="FFFFFF"/>
                          </a:solidFill>
                          <a:latin typeface="Arial Rounded MT Bold"/>
                        </a:rPr>
                        <a:t>COMPETITEUR</a:t>
                      </a:r>
                      <a:endParaRPr lang="fr-FR" sz="16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7000"/>
                        </a:lnSpc>
                      </a:pPr>
                      <a:r>
                        <a:rPr lang="fr-FR" sz="1600" b="0" strike="noStrike" spc="-1">
                          <a:solidFill>
                            <a:srgbClr val="FFFFFF"/>
                          </a:solidFill>
                          <a:latin typeface="Arial Rounded MT Bold"/>
                        </a:rPr>
                        <a:t>CONCEPT</a:t>
                      </a:r>
                      <a:endParaRPr lang="fr-FR" sz="16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7000"/>
                        </a:lnSpc>
                      </a:pPr>
                      <a:r>
                        <a:rPr lang="fr-FR" sz="1600" b="0" strike="noStrike" spc="-1">
                          <a:solidFill>
                            <a:srgbClr val="FFFFFF"/>
                          </a:solidFill>
                          <a:latin typeface="Arial Rounded MT Bold"/>
                        </a:rPr>
                        <a:t>BUSINESS MODEL</a:t>
                      </a:r>
                      <a:endParaRPr lang="fr-FR" sz="16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7000"/>
                        </a:lnSpc>
                      </a:pPr>
                      <a:r>
                        <a:rPr lang="fr-FR" sz="1600" b="0" strike="noStrike" spc="-1">
                          <a:solidFill>
                            <a:srgbClr val="FFFFFF"/>
                          </a:solidFill>
                          <a:latin typeface="Arial Rounded MT Bold"/>
                        </a:rPr>
                        <a:t>POINT</a:t>
                      </a: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Arial Rounded MT Bold"/>
                        </a:rPr>
                        <a:t> </a:t>
                      </a:r>
                      <a:r>
                        <a:rPr lang="fr-FR" sz="1600" b="0" strike="noStrike" spc="-1">
                          <a:solidFill>
                            <a:srgbClr val="FFFFFF"/>
                          </a:solidFill>
                          <a:latin typeface="Arial Rounded MT Bold"/>
                        </a:rPr>
                        <a:t>FORT</a:t>
                      </a:r>
                      <a:endParaRPr lang="fr-FR" sz="16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7000"/>
                        </a:lnSpc>
                      </a:pPr>
                      <a:r>
                        <a:rPr lang="fr-FR" sz="1600" b="0" strike="noStrike" spc="-1">
                          <a:solidFill>
                            <a:srgbClr val="FFFFFF"/>
                          </a:solidFill>
                          <a:latin typeface="Arial Rounded MT Bold"/>
                        </a:rPr>
                        <a:t>POINT FAIBLE</a:t>
                      </a:r>
                      <a:endParaRPr lang="fr-FR" sz="16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0066CC"/>
                    </a:solidFill>
                  </a:tcPr>
                </a:tc>
              </a:tr>
              <a:tr h="1030320">
                <a:tc>
                  <a:txBody>
                    <a:bodyPr/>
                    <a:lstStyle/>
                    <a:p>
                      <a:pPr>
                        <a:lnSpc>
                          <a:spcPct val="97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Arial Rounded MT Bold"/>
                        </a:rPr>
                        <a:t> Cours à domicile</a:t>
                      </a:r>
                      <a:endParaRPr lang="fr-FR" sz="16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7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Arial Rounded MT Bold"/>
                        </a:rPr>
                        <a:t>  Aide professeur élève seul</a:t>
                      </a:r>
                      <a:endParaRPr lang="fr-FR" sz="16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7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Arial Rounded MT Bold"/>
                        </a:rPr>
                        <a:t> Au cours à partir de 5000fr</a:t>
                      </a:r>
                      <a:endParaRPr lang="fr-FR" sz="16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7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Arial Rounded MT Bold"/>
                        </a:rPr>
                        <a:t>Répétiteur dédié</a:t>
                      </a:r>
                      <a:endParaRPr lang="fr-FR" sz="16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7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Arial Rounded MT Bold"/>
                        </a:rPr>
                        <a:t> Le prix et la disponibilité</a:t>
                      </a:r>
                      <a:endParaRPr lang="fr-FR" sz="16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0099FF"/>
                    </a:solidFill>
                  </a:tcPr>
                </a:tc>
              </a:tr>
              <a:tr h="1030320">
                <a:tc>
                  <a:txBody>
                    <a:bodyPr/>
                    <a:lstStyle/>
                    <a:p>
                      <a:pPr>
                        <a:lnSpc>
                          <a:spcPct val="97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Arial Rounded MT Bold"/>
                        </a:rPr>
                        <a:t>Soutient scolaire en groupe </a:t>
                      </a:r>
                      <a:endParaRPr lang="fr-FR" sz="16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7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Arial Rounded MT Bold"/>
                        </a:rPr>
                        <a:t> Un professeur plusieurs élèves</a:t>
                      </a:r>
                      <a:endParaRPr lang="fr-FR" sz="16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7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Arial Rounded MT Bold"/>
                        </a:rPr>
                        <a:t>Au mois à partir de 5000 fr</a:t>
                      </a:r>
                      <a:endParaRPr lang="fr-FR" sz="16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7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Arial Rounded MT Bold"/>
                        </a:rPr>
                        <a:t> Le prix </a:t>
                      </a:r>
                      <a:endParaRPr lang="fr-FR" sz="16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7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Arial Rounded MT Bold"/>
                        </a:rPr>
                        <a:t>  En groupe et la disponibilité</a:t>
                      </a:r>
                      <a:endParaRPr lang="fr-FR" sz="16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99CCFF"/>
                    </a:solidFill>
                  </a:tcPr>
                </a:tc>
              </a:tr>
              <a:tr h="1986480">
                <a:tc>
                  <a:txBody>
                    <a:bodyPr/>
                    <a:lstStyle/>
                    <a:p>
                      <a:pPr>
                        <a:lnSpc>
                          <a:spcPct val="97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Arial Rounded MT Bold"/>
                        </a:rPr>
                        <a:t>École au Sénégal</a:t>
                      </a:r>
                      <a:endParaRPr lang="fr-FR" sz="16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7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Arial Rounded MT Bold"/>
                        </a:rPr>
                        <a:t> Visionnage de ressources cours – </a:t>
                      </a:r>
                      <a:endParaRPr lang="fr-FR" sz="16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7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Arial Rounded MT Bold"/>
                        </a:rPr>
                        <a:t>gratuit</a:t>
                      </a:r>
                      <a:endParaRPr lang="fr-FR" sz="16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7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Arial Rounded MT Bold"/>
                        </a:rPr>
                        <a:t>La gratuité ,       l’ énergie du fondateur</a:t>
                      </a:r>
                      <a:endParaRPr lang="fr-FR" sz="16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7000"/>
                        </a:lnSpc>
                      </a:pPr>
                      <a:r>
                        <a:rPr lang="fr-FR" sz="1600" b="0" strike="noStrike" spc="-1">
                          <a:solidFill>
                            <a:srgbClr val="000000"/>
                          </a:solidFill>
                          <a:latin typeface="Arial Rounded MT Bold"/>
                        </a:rPr>
                        <a:t>Absence d’intéraction,  Model  précaire dépendant du sponsoring et de bonne la volontés des intervenants </a:t>
                      </a:r>
                      <a:endParaRPr lang="fr-FR" sz="1600" b="0" strike="noStrike" spc="-1">
                        <a:latin typeface="Aria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0099FF"/>
                    </a:solidFill>
                  </a:tcPr>
                </a:tc>
              </a:tr>
              <a:tr h="1027080">
                <a:tc>
                  <a:txBody>
                    <a:bodyPr/>
                    <a:lstStyle/>
                    <a:p>
                      <a:endParaRPr lang="fr-FR"/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99CCFF"/>
                    </a:solidFill>
                  </a:tcPr>
                </a:tc>
              </a:tr>
            </a:tbl>
          </a:graphicData>
        </a:graphic>
      </p:graphicFrame>
      <p:sp>
        <p:nvSpPr>
          <p:cNvPr id="296" name="CustomShape 2"/>
          <p:cNvSpPr/>
          <p:nvPr/>
        </p:nvSpPr>
        <p:spPr>
          <a:xfrm>
            <a:off x="503280" y="301680"/>
            <a:ext cx="9069120" cy="1260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97" name="CustomShape 3"/>
          <p:cNvSpPr/>
          <p:nvPr/>
        </p:nvSpPr>
        <p:spPr>
          <a:xfrm>
            <a:off x="647640" y="576360"/>
            <a:ext cx="3179520" cy="69948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93000"/>
              </a:lnSpc>
            </a:pPr>
            <a:r>
              <a:rPr lang="fr-FR" sz="4000" b="0" strike="noStrike" spc="-1">
                <a:solidFill>
                  <a:srgbClr val="3465A4"/>
                </a:solidFill>
                <a:latin typeface="Harlow Solid Italic"/>
                <a:ea typeface="DejaVu Sans"/>
              </a:rPr>
              <a:t>La Concurrence</a:t>
            </a:r>
            <a:endParaRPr lang="fr-FR" sz="40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CustomShape 1"/>
          <p:cNvSpPr/>
          <p:nvPr/>
        </p:nvSpPr>
        <p:spPr>
          <a:xfrm>
            <a:off x="243000" y="449280"/>
            <a:ext cx="3087360" cy="19746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93000"/>
              </a:lnSpc>
            </a:pPr>
            <a:r>
              <a:rPr lang="fr-FR" sz="4000" b="0" strike="noStrike" spc="-1">
                <a:solidFill>
                  <a:srgbClr val="3465A4"/>
                </a:solidFill>
                <a:latin typeface="Harlow Solid Italic"/>
                <a:ea typeface="DejaVu Sans"/>
              </a:rPr>
              <a:t>Nos avantages</a:t>
            </a:r>
            <a:endParaRPr lang="fr-FR" sz="4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fr-FR" sz="4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fr-FR" sz="4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fr-FR" sz="4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fr-FR" sz="40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fr-FR" sz="4000" b="0" strike="noStrike" spc="-1">
              <a:latin typeface="Arial"/>
            </a:endParaRPr>
          </a:p>
        </p:txBody>
      </p:sp>
      <p:sp>
        <p:nvSpPr>
          <p:cNvPr id="299" name="CustomShape 2"/>
          <p:cNvSpPr/>
          <p:nvPr/>
        </p:nvSpPr>
        <p:spPr>
          <a:xfrm>
            <a:off x="3456000" y="1800360"/>
            <a:ext cx="3023640" cy="1007640"/>
          </a:xfrm>
          <a:custGeom>
            <a:avLst/>
            <a:gdLst/>
            <a:ahLst/>
            <a:cxnLst/>
            <a:rect l="l" t="t" r="r" b="b"/>
            <a:pathLst>
              <a:path w="8402" h="2802">
                <a:moveTo>
                  <a:pt x="466" y="0"/>
                </a:moveTo>
                <a:cubicBezTo>
                  <a:pt x="233" y="0"/>
                  <a:pt x="0" y="233"/>
                  <a:pt x="0" y="466"/>
                </a:cubicBezTo>
                <a:lnTo>
                  <a:pt x="0" y="2334"/>
                </a:lnTo>
                <a:cubicBezTo>
                  <a:pt x="0" y="2567"/>
                  <a:pt x="233" y="2801"/>
                  <a:pt x="466" y="2801"/>
                </a:cubicBezTo>
                <a:lnTo>
                  <a:pt x="7934" y="2801"/>
                </a:lnTo>
                <a:cubicBezTo>
                  <a:pt x="8167" y="2801"/>
                  <a:pt x="8401" y="2567"/>
                  <a:pt x="8401" y="2334"/>
                </a:cubicBezTo>
                <a:lnTo>
                  <a:pt x="8401" y="466"/>
                </a:lnTo>
                <a:cubicBezTo>
                  <a:pt x="8401" y="233"/>
                  <a:pt x="8167" y="0"/>
                  <a:pt x="7934" y="0"/>
                </a:cubicBezTo>
                <a:lnTo>
                  <a:pt x="466" y="0"/>
                </a:lnTo>
              </a:path>
            </a:pathLst>
          </a:custGeom>
          <a:solidFill>
            <a:srgbClr val="729FCF"/>
          </a:solidFill>
          <a:ln w="9360">
            <a:solidFill>
              <a:srgbClr val="3465A4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>
              <a:lnSpc>
                <a:spcPct val="93000"/>
              </a:lnSpc>
            </a:pPr>
            <a:r>
              <a:rPr lang="fr-FR" sz="1800" b="0" strike="noStrike" spc="-1">
                <a:solidFill>
                  <a:srgbClr val="FFFFFF"/>
                </a:solidFill>
                <a:latin typeface="Arial Rounded MT Bold"/>
                <a:ea typeface="DejaVu Sans"/>
              </a:rPr>
              <a:t>Le Prix</a:t>
            </a:r>
            <a:endParaRPr lang="fr-FR" sz="1800" b="0" strike="noStrike" spc="-1">
              <a:latin typeface="Arial"/>
            </a:endParaRPr>
          </a:p>
          <a:p>
            <a:pPr algn="ctr">
              <a:lnSpc>
                <a:spcPct val="93000"/>
              </a:lnSpc>
            </a:pPr>
            <a:endParaRPr lang="fr-FR" sz="1800" b="0" strike="noStrike" spc="-1">
              <a:latin typeface="Arial"/>
            </a:endParaRPr>
          </a:p>
          <a:p>
            <a:pPr algn="ctr">
              <a:lnSpc>
                <a:spcPct val="93000"/>
              </a:lnSpc>
            </a:pPr>
            <a:endParaRPr lang="fr-FR" sz="1800" b="0" strike="noStrike" spc="-1">
              <a:latin typeface="Arial"/>
            </a:endParaRPr>
          </a:p>
        </p:txBody>
      </p:sp>
      <p:sp>
        <p:nvSpPr>
          <p:cNvPr id="300" name="CustomShape 3"/>
          <p:cNvSpPr/>
          <p:nvPr/>
        </p:nvSpPr>
        <p:spPr>
          <a:xfrm>
            <a:off x="6767640" y="1800360"/>
            <a:ext cx="3023640" cy="1007640"/>
          </a:xfrm>
          <a:custGeom>
            <a:avLst/>
            <a:gdLst/>
            <a:ahLst/>
            <a:cxnLst/>
            <a:rect l="l" t="t" r="r" b="b"/>
            <a:pathLst>
              <a:path w="8402" h="2802">
                <a:moveTo>
                  <a:pt x="466" y="0"/>
                </a:moveTo>
                <a:cubicBezTo>
                  <a:pt x="233" y="0"/>
                  <a:pt x="0" y="233"/>
                  <a:pt x="0" y="466"/>
                </a:cubicBezTo>
                <a:lnTo>
                  <a:pt x="0" y="2334"/>
                </a:lnTo>
                <a:cubicBezTo>
                  <a:pt x="0" y="2567"/>
                  <a:pt x="233" y="2801"/>
                  <a:pt x="466" y="2801"/>
                </a:cubicBezTo>
                <a:lnTo>
                  <a:pt x="7934" y="2801"/>
                </a:lnTo>
                <a:cubicBezTo>
                  <a:pt x="8167" y="2801"/>
                  <a:pt x="8401" y="2567"/>
                  <a:pt x="8401" y="2334"/>
                </a:cubicBezTo>
                <a:lnTo>
                  <a:pt x="8401" y="466"/>
                </a:lnTo>
                <a:cubicBezTo>
                  <a:pt x="8401" y="233"/>
                  <a:pt x="8167" y="0"/>
                  <a:pt x="7934" y="0"/>
                </a:cubicBezTo>
                <a:lnTo>
                  <a:pt x="466" y="0"/>
                </a:lnTo>
              </a:path>
            </a:pathLst>
          </a:custGeom>
          <a:solidFill>
            <a:srgbClr val="729FCF"/>
          </a:solidFill>
          <a:ln w="9360">
            <a:solidFill>
              <a:srgbClr val="3465A4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>
              <a:lnSpc>
                <a:spcPct val="93000"/>
              </a:lnSpc>
            </a:pPr>
            <a:r>
              <a:rPr lang="fr-FR" sz="1800" b="0" strike="noStrike" spc="-1">
                <a:solidFill>
                  <a:srgbClr val="FFFFFF"/>
                </a:solidFill>
                <a:latin typeface="Arial Rounded MT Bold"/>
                <a:ea typeface="DejaVu Sans"/>
              </a:rPr>
              <a:t>Notre disponiblé </a:t>
            </a:r>
            <a:endParaRPr lang="fr-FR" sz="1800" b="0" strike="noStrike" spc="-1">
              <a:latin typeface="Arial"/>
            </a:endParaRPr>
          </a:p>
          <a:p>
            <a:pPr algn="ctr">
              <a:lnSpc>
                <a:spcPct val="93000"/>
              </a:lnSpc>
            </a:pPr>
            <a:r>
              <a:rPr lang="fr-FR" sz="1800" b="0" strike="noStrike" spc="-1">
                <a:solidFill>
                  <a:srgbClr val="FFFFFF"/>
                </a:solidFill>
                <a:latin typeface="Arial Rounded MT Bold"/>
                <a:ea typeface="DejaVu Sans"/>
              </a:rPr>
              <a:t>24/24   7 jours / 7</a:t>
            </a:r>
            <a:endParaRPr lang="fr-FR" sz="1800" b="0" strike="noStrike" spc="-1">
              <a:latin typeface="Arial"/>
            </a:endParaRPr>
          </a:p>
        </p:txBody>
      </p:sp>
      <p:sp>
        <p:nvSpPr>
          <p:cNvPr id="301" name="CustomShape 4"/>
          <p:cNvSpPr/>
          <p:nvPr/>
        </p:nvSpPr>
        <p:spPr>
          <a:xfrm>
            <a:off x="71280" y="1800360"/>
            <a:ext cx="3024000" cy="1007640"/>
          </a:xfrm>
          <a:custGeom>
            <a:avLst/>
            <a:gdLst/>
            <a:ahLst/>
            <a:cxnLst/>
            <a:rect l="l" t="t" r="r" b="b"/>
            <a:pathLst>
              <a:path w="8403" h="2802">
                <a:moveTo>
                  <a:pt x="466" y="0"/>
                </a:moveTo>
                <a:cubicBezTo>
                  <a:pt x="233" y="0"/>
                  <a:pt x="0" y="233"/>
                  <a:pt x="0" y="466"/>
                </a:cubicBezTo>
                <a:lnTo>
                  <a:pt x="0" y="2334"/>
                </a:lnTo>
                <a:cubicBezTo>
                  <a:pt x="0" y="2567"/>
                  <a:pt x="233" y="2801"/>
                  <a:pt x="466" y="2801"/>
                </a:cubicBezTo>
                <a:lnTo>
                  <a:pt x="7935" y="2801"/>
                </a:lnTo>
                <a:cubicBezTo>
                  <a:pt x="8168" y="2801"/>
                  <a:pt x="8402" y="2567"/>
                  <a:pt x="8402" y="2334"/>
                </a:cubicBezTo>
                <a:lnTo>
                  <a:pt x="8402" y="466"/>
                </a:lnTo>
                <a:cubicBezTo>
                  <a:pt x="8402" y="233"/>
                  <a:pt x="8168" y="0"/>
                  <a:pt x="7935" y="0"/>
                </a:cubicBezTo>
                <a:lnTo>
                  <a:pt x="466" y="0"/>
                </a:lnTo>
              </a:path>
            </a:pathLst>
          </a:custGeom>
          <a:solidFill>
            <a:srgbClr val="729FCF"/>
          </a:solidFill>
          <a:ln w="9360">
            <a:solidFill>
              <a:srgbClr val="3465A4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>
              <a:lnSpc>
                <a:spcPct val="93000"/>
              </a:lnSpc>
            </a:pPr>
            <a:r>
              <a:rPr lang="fr-FR" sz="1800" b="0" strike="noStrike" spc="-1">
                <a:solidFill>
                  <a:srgbClr val="FFFFFF"/>
                </a:solidFill>
                <a:latin typeface="Arial Rounded MT Bold"/>
                <a:ea typeface="DejaVu Sans"/>
              </a:rPr>
              <a:t>Notre Offre : </a:t>
            </a:r>
            <a:endParaRPr lang="fr-FR" sz="1800" b="0" strike="noStrike" spc="-1">
              <a:latin typeface="Arial"/>
            </a:endParaRPr>
          </a:p>
          <a:p>
            <a:pPr algn="ctr">
              <a:lnSpc>
                <a:spcPct val="93000"/>
              </a:lnSpc>
            </a:pPr>
            <a:endParaRPr lang="fr-FR" sz="1800" b="0" strike="noStrike" spc="-1">
              <a:latin typeface="Arial"/>
            </a:endParaRPr>
          </a:p>
          <a:p>
            <a:pPr algn="ctr">
              <a:lnSpc>
                <a:spcPct val="93000"/>
              </a:lnSpc>
            </a:pPr>
            <a:endParaRPr lang="fr-FR" sz="1800" b="0" strike="noStrike" spc="-1">
              <a:latin typeface="Arial"/>
            </a:endParaRPr>
          </a:p>
        </p:txBody>
      </p:sp>
      <p:sp>
        <p:nvSpPr>
          <p:cNvPr id="302" name="CustomShape 5"/>
          <p:cNvSpPr/>
          <p:nvPr/>
        </p:nvSpPr>
        <p:spPr>
          <a:xfrm>
            <a:off x="3527280" y="4751280"/>
            <a:ext cx="3024000" cy="1223640"/>
          </a:xfrm>
          <a:custGeom>
            <a:avLst/>
            <a:gdLst/>
            <a:ahLst/>
            <a:cxnLst/>
            <a:rect l="l" t="t" r="r" b="b"/>
            <a:pathLst>
              <a:path w="8403" h="3402">
                <a:moveTo>
                  <a:pt x="566" y="0"/>
                </a:moveTo>
                <a:cubicBezTo>
                  <a:pt x="283" y="0"/>
                  <a:pt x="0" y="283"/>
                  <a:pt x="0" y="566"/>
                </a:cubicBezTo>
                <a:lnTo>
                  <a:pt x="0" y="2834"/>
                </a:lnTo>
                <a:cubicBezTo>
                  <a:pt x="0" y="3117"/>
                  <a:pt x="283" y="3401"/>
                  <a:pt x="566" y="3401"/>
                </a:cubicBezTo>
                <a:lnTo>
                  <a:pt x="7835" y="3401"/>
                </a:lnTo>
                <a:cubicBezTo>
                  <a:pt x="8118" y="3401"/>
                  <a:pt x="8402" y="3117"/>
                  <a:pt x="8402" y="2834"/>
                </a:cubicBezTo>
                <a:lnTo>
                  <a:pt x="8402" y="566"/>
                </a:lnTo>
                <a:cubicBezTo>
                  <a:pt x="8402" y="283"/>
                  <a:pt x="8118" y="0"/>
                  <a:pt x="7835" y="0"/>
                </a:cubicBezTo>
                <a:lnTo>
                  <a:pt x="566" y="0"/>
                </a:lnTo>
              </a:path>
            </a:pathLst>
          </a:custGeom>
          <a:solidFill>
            <a:srgbClr val="729FCF"/>
          </a:solidFill>
          <a:ln w="9360">
            <a:solidFill>
              <a:srgbClr val="3465A4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>
              <a:lnSpc>
                <a:spcPct val="93000"/>
              </a:lnSpc>
            </a:pPr>
            <a:r>
              <a:rPr lang="fr-FR" sz="1800" b="0" strike="noStrike" spc="-1">
                <a:solidFill>
                  <a:srgbClr val="FFFFFF"/>
                </a:solidFill>
                <a:latin typeface="Arial Rounded MT Bold"/>
                <a:ea typeface="DejaVu Sans"/>
              </a:rPr>
              <a:t>Un outil d’</a:t>
            </a:r>
            <a:endParaRPr lang="fr-FR" sz="1800" b="0" strike="noStrike" spc="-1">
              <a:latin typeface="Arial"/>
            </a:endParaRPr>
          </a:p>
          <a:p>
            <a:pPr algn="ctr">
              <a:lnSpc>
                <a:spcPct val="93000"/>
              </a:lnSpc>
            </a:pPr>
            <a:r>
              <a:rPr lang="fr-FR" sz="1800" b="0" strike="noStrike" spc="-1">
                <a:solidFill>
                  <a:srgbClr val="FFFFFF"/>
                </a:solidFill>
                <a:latin typeface="Arial Rounded MT Bold"/>
                <a:ea typeface="DejaVu Sans"/>
              </a:rPr>
              <a:t>Acquisition, de Rétention </a:t>
            </a:r>
            <a:endParaRPr lang="fr-FR" sz="1800" b="0" strike="noStrike" spc="-1">
              <a:latin typeface="Arial"/>
            </a:endParaRPr>
          </a:p>
          <a:p>
            <a:pPr algn="ctr">
              <a:lnSpc>
                <a:spcPct val="93000"/>
              </a:lnSpc>
            </a:pPr>
            <a:r>
              <a:rPr lang="fr-FR" sz="1800" b="0" strike="noStrike" spc="-1">
                <a:solidFill>
                  <a:srgbClr val="FFFFFF"/>
                </a:solidFill>
                <a:latin typeface="Arial Rounded MT Bold"/>
                <a:ea typeface="DejaVu Sans"/>
              </a:rPr>
              <a:t>et Transformation</a:t>
            </a:r>
            <a:endParaRPr lang="fr-FR" sz="1800" b="0" strike="noStrike" spc="-1">
              <a:latin typeface="Arial"/>
            </a:endParaRPr>
          </a:p>
        </p:txBody>
      </p:sp>
      <p:sp>
        <p:nvSpPr>
          <p:cNvPr id="303" name="CustomShape 6"/>
          <p:cNvSpPr/>
          <p:nvPr/>
        </p:nvSpPr>
        <p:spPr>
          <a:xfrm>
            <a:off x="73080" y="4751280"/>
            <a:ext cx="3023640" cy="1150560"/>
          </a:xfrm>
          <a:custGeom>
            <a:avLst/>
            <a:gdLst/>
            <a:ahLst/>
            <a:cxnLst/>
            <a:rect l="l" t="t" r="r" b="b"/>
            <a:pathLst>
              <a:path w="8402" h="3199">
                <a:moveTo>
                  <a:pt x="533" y="0"/>
                </a:moveTo>
                <a:cubicBezTo>
                  <a:pt x="266" y="0"/>
                  <a:pt x="0" y="266"/>
                  <a:pt x="0" y="533"/>
                </a:cubicBezTo>
                <a:lnTo>
                  <a:pt x="0" y="2665"/>
                </a:lnTo>
                <a:cubicBezTo>
                  <a:pt x="0" y="2931"/>
                  <a:pt x="266" y="3198"/>
                  <a:pt x="533" y="3198"/>
                </a:cubicBezTo>
                <a:lnTo>
                  <a:pt x="7868" y="3198"/>
                </a:lnTo>
                <a:cubicBezTo>
                  <a:pt x="8134" y="3198"/>
                  <a:pt x="8401" y="2931"/>
                  <a:pt x="8401" y="2665"/>
                </a:cubicBezTo>
                <a:lnTo>
                  <a:pt x="8401" y="533"/>
                </a:lnTo>
                <a:cubicBezTo>
                  <a:pt x="8401" y="266"/>
                  <a:pt x="8134" y="0"/>
                  <a:pt x="7868" y="0"/>
                </a:cubicBezTo>
                <a:lnTo>
                  <a:pt x="533" y="0"/>
                </a:lnTo>
              </a:path>
            </a:pathLst>
          </a:custGeom>
          <a:solidFill>
            <a:srgbClr val="729FCF"/>
          </a:solidFill>
          <a:ln w="9360">
            <a:solidFill>
              <a:srgbClr val="3465A4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>
              <a:lnSpc>
                <a:spcPct val="93000"/>
              </a:lnSpc>
            </a:pPr>
            <a:r>
              <a:rPr lang="fr-FR" sz="1800" b="0" strike="noStrike" spc="-1">
                <a:solidFill>
                  <a:srgbClr val="FFFFFF"/>
                </a:solidFill>
                <a:latin typeface="Arial Rounded MT Bold"/>
                <a:ea typeface="DejaVu Sans"/>
              </a:rPr>
              <a:t>Profilage</a:t>
            </a:r>
            <a:endParaRPr lang="fr-FR" sz="1800" b="0" strike="noStrike" spc="-1">
              <a:latin typeface="Arial"/>
            </a:endParaRPr>
          </a:p>
        </p:txBody>
      </p:sp>
      <p:sp>
        <p:nvSpPr>
          <p:cNvPr id="304" name="CustomShape 7"/>
          <p:cNvSpPr/>
          <p:nvPr/>
        </p:nvSpPr>
        <p:spPr>
          <a:xfrm>
            <a:off x="6840360" y="4751280"/>
            <a:ext cx="3024000" cy="1223640"/>
          </a:xfrm>
          <a:custGeom>
            <a:avLst/>
            <a:gdLst/>
            <a:ahLst/>
            <a:cxnLst/>
            <a:rect l="l" t="t" r="r" b="b"/>
            <a:pathLst>
              <a:path w="8403" h="3402">
                <a:moveTo>
                  <a:pt x="566" y="0"/>
                </a:moveTo>
                <a:cubicBezTo>
                  <a:pt x="283" y="0"/>
                  <a:pt x="0" y="283"/>
                  <a:pt x="0" y="566"/>
                </a:cubicBezTo>
                <a:lnTo>
                  <a:pt x="0" y="2834"/>
                </a:lnTo>
                <a:cubicBezTo>
                  <a:pt x="0" y="3117"/>
                  <a:pt x="283" y="3401"/>
                  <a:pt x="566" y="3401"/>
                </a:cubicBezTo>
                <a:lnTo>
                  <a:pt x="7835" y="3401"/>
                </a:lnTo>
                <a:cubicBezTo>
                  <a:pt x="8118" y="3401"/>
                  <a:pt x="8402" y="3117"/>
                  <a:pt x="8402" y="2834"/>
                </a:cubicBezTo>
                <a:lnTo>
                  <a:pt x="8402" y="566"/>
                </a:lnTo>
                <a:cubicBezTo>
                  <a:pt x="8402" y="283"/>
                  <a:pt x="8118" y="0"/>
                  <a:pt x="7835" y="0"/>
                </a:cubicBezTo>
                <a:lnTo>
                  <a:pt x="566" y="0"/>
                </a:lnTo>
              </a:path>
            </a:pathLst>
          </a:custGeom>
          <a:solidFill>
            <a:srgbClr val="729FCF"/>
          </a:solidFill>
          <a:ln w="9360">
            <a:solidFill>
              <a:srgbClr val="3465A4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 anchor="ctr"/>
          <a:lstStyle/>
          <a:p>
            <a:pPr algn="ctr">
              <a:lnSpc>
                <a:spcPct val="93000"/>
              </a:lnSpc>
            </a:pPr>
            <a:r>
              <a:rPr lang="fr-FR" sz="1800" b="0" strike="noStrike" spc="-1">
                <a:solidFill>
                  <a:srgbClr val="FFFFFF"/>
                </a:solidFill>
                <a:latin typeface="Arial Rounded MT Bold"/>
                <a:ea typeface="DejaVu Sans"/>
              </a:rPr>
              <a:t>Incentive produit</a:t>
            </a:r>
            <a:endParaRPr lang="fr-FR" sz="1800" b="0" strike="noStrike" spc="-1">
              <a:latin typeface="Arial"/>
            </a:endParaRPr>
          </a:p>
        </p:txBody>
      </p:sp>
      <p:sp>
        <p:nvSpPr>
          <p:cNvPr id="305" name="CustomShape 8"/>
          <p:cNvSpPr/>
          <p:nvPr/>
        </p:nvSpPr>
        <p:spPr>
          <a:xfrm>
            <a:off x="144000" y="6033960"/>
            <a:ext cx="2693520" cy="123768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93000"/>
              </a:lnSpc>
            </a:pPr>
            <a:r>
              <a:rPr lang="fr-FR" sz="1600" b="0" strike="noStrike" spc="-1">
                <a:solidFill>
                  <a:srgbClr val="0066B3"/>
                </a:solidFill>
                <a:latin typeface="Arial Rounded MT Bold"/>
                <a:ea typeface="DejaVu Sans"/>
              </a:rPr>
              <a:t>G</a:t>
            </a:r>
            <a:r>
              <a:rPr lang="fr-FR" sz="1600" b="0" strike="noStrike" spc="-1">
                <a:solidFill>
                  <a:srgbClr val="000000"/>
                </a:solidFill>
                <a:latin typeface="Arial Rounded MT Bold"/>
                <a:ea typeface="DejaVu Sans"/>
              </a:rPr>
              <a:t>râce à notre plateforme :</a:t>
            </a:r>
            <a:endParaRPr lang="fr-FR" sz="16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600" b="0" strike="noStrike" spc="-1">
                <a:solidFill>
                  <a:srgbClr val="0066B3"/>
                </a:solidFill>
                <a:latin typeface="Arial Rounded MT Bold"/>
                <a:ea typeface="DejaVu Sans"/>
              </a:rPr>
              <a:t>C</a:t>
            </a:r>
            <a:r>
              <a:rPr lang="fr-FR" sz="1600" b="0" strike="noStrike" spc="-1">
                <a:solidFill>
                  <a:srgbClr val="000000"/>
                </a:solidFill>
                <a:latin typeface="Arial Rounded MT Bold"/>
                <a:ea typeface="DejaVu Sans"/>
              </a:rPr>
              <a:t>ollectez des données </a:t>
            </a:r>
            <a:endParaRPr lang="fr-FR" sz="16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600" b="0" strike="noStrike" spc="-1">
                <a:solidFill>
                  <a:srgbClr val="000000"/>
                </a:solidFill>
                <a:latin typeface="Arial Rounded MT Bold"/>
                <a:ea typeface="DejaVu Sans"/>
              </a:rPr>
              <a:t>exactes et fiables,</a:t>
            </a:r>
            <a:endParaRPr lang="fr-FR" sz="16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600" b="0" strike="noStrike" spc="-1">
                <a:solidFill>
                  <a:srgbClr val="0066B3"/>
                </a:solidFill>
                <a:latin typeface="Arial Rounded MT Bold"/>
                <a:ea typeface="DejaVu Sans"/>
              </a:rPr>
              <a:t>P</a:t>
            </a:r>
            <a:r>
              <a:rPr lang="fr-FR" sz="1600" b="0" strike="noStrike" spc="-1">
                <a:solidFill>
                  <a:srgbClr val="000000"/>
                </a:solidFill>
                <a:latin typeface="Arial Rounded MT Bold"/>
                <a:ea typeface="DejaVu Sans"/>
              </a:rPr>
              <a:t>arametrez à volonté à </a:t>
            </a:r>
            <a:endParaRPr lang="fr-FR" sz="16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600" b="0" strike="noStrike" spc="-1">
                <a:solidFill>
                  <a:srgbClr val="000000"/>
                </a:solidFill>
                <a:latin typeface="Arial Rounded MT Bold"/>
                <a:ea typeface="DejaVu Sans"/>
              </a:rPr>
              <a:t>vos besoins vos collectes</a:t>
            </a:r>
            <a:endParaRPr lang="fr-FR" sz="1600" b="0" strike="noStrike" spc="-1">
              <a:latin typeface="Arial"/>
            </a:endParaRPr>
          </a:p>
        </p:txBody>
      </p:sp>
      <p:sp>
        <p:nvSpPr>
          <p:cNvPr id="306" name="CustomShape 9"/>
          <p:cNvSpPr/>
          <p:nvPr/>
        </p:nvSpPr>
        <p:spPr>
          <a:xfrm>
            <a:off x="3527280" y="6032520"/>
            <a:ext cx="3381120" cy="11664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93000"/>
              </a:lnSpc>
            </a:pPr>
            <a:r>
              <a:rPr lang="fr-FR" sz="1500" b="0" strike="noStrike" spc="-1">
                <a:solidFill>
                  <a:srgbClr val="0066B3"/>
                </a:solidFill>
                <a:latin typeface="Arial Rounded MT Bold"/>
                <a:ea typeface="DejaVu Sans"/>
              </a:rPr>
              <a:t>N</a:t>
            </a:r>
            <a:r>
              <a:rPr lang="fr-FR" sz="1500" b="0" strike="noStrike" spc="-1">
                <a:solidFill>
                  <a:srgbClr val="000000"/>
                </a:solidFill>
                <a:latin typeface="Arial Rounded MT Bold"/>
                <a:ea typeface="DejaVu Sans"/>
              </a:rPr>
              <a:t>ous vous offrons la possibilité</a:t>
            </a:r>
            <a:endParaRPr lang="fr-FR" sz="15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500" b="0" strike="noStrike" spc="-1">
                <a:solidFill>
                  <a:srgbClr val="000000"/>
                </a:solidFill>
                <a:latin typeface="Arial Rounded MT Bold"/>
                <a:ea typeface="DejaVu Sans"/>
              </a:rPr>
              <a:t>De garder et fidéliser le client </a:t>
            </a:r>
            <a:endParaRPr lang="fr-FR" sz="15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500" b="0" strike="noStrike" spc="-1">
                <a:solidFill>
                  <a:srgbClr val="000000"/>
                </a:solidFill>
                <a:latin typeface="Arial Rounded MT Bold"/>
                <a:ea typeface="DejaVu Sans"/>
              </a:rPr>
              <a:t>au sein d’un environnement </a:t>
            </a:r>
            <a:endParaRPr lang="fr-FR" sz="15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500" b="0" strike="noStrike" spc="-1">
                <a:solidFill>
                  <a:srgbClr val="000000"/>
                </a:solidFill>
                <a:latin typeface="Arial Rounded MT Bold"/>
                <a:ea typeface="DejaVu Sans"/>
              </a:rPr>
              <a:t>Fondamental pendant plusieures </a:t>
            </a:r>
            <a:endParaRPr lang="fr-FR" sz="15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500" b="0" strike="noStrike" spc="-1">
                <a:solidFill>
                  <a:srgbClr val="000000"/>
                </a:solidFill>
                <a:latin typeface="Arial Rounded MT Bold"/>
                <a:ea typeface="DejaVu Sans"/>
              </a:rPr>
              <a:t>années. Puis le transformer</a:t>
            </a:r>
            <a:endParaRPr lang="fr-FR" sz="15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500" b="0" strike="noStrike" spc="-1">
                <a:solidFill>
                  <a:srgbClr val="000000"/>
                </a:solidFill>
                <a:latin typeface="Arial Rounded MT Bold"/>
                <a:ea typeface="DejaVu Sans"/>
              </a:rPr>
              <a:t>en Habitué </a:t>
            </a:r>
            <a:endParaRPr lang="fr-FR" sz="15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500" b="0" strike="noStrike" spc="-1">
                <a:solidFill>
                  <a:srgbClr val="000000"/>
                </a:solidFill>
                <a:latin typeface="Arial Rounded MT Bold"/>
                <a:ea typeface="DejaVu Sans"/>
              </a:rPr>
              <a:t> </a:t>
            </a:r>
            <a:endParaRPr lang="fr-FR" sz="15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endParaRPr lang="fr-FR" sz="1500" b="0" strike="noStrike" spc="-1">
              <a:latin typeface="Arial"/>
            </a:endParaRPr>
          </a:p>
        </p:txBody>
      </p:sp>
      <p:sp>
        <p:nvSpPr>
          <p:cNvPr id="307" name="CustomShape 10"/>
          <p:cNvSpPr/>
          <p:nvPr/>
        </p:nvSpPr>
        <p:spPr>
          <a:xfrm>
            <a:off x="155520" y="2908440"/>
            <a:ext cx="2723760" cy="123768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93000"/>
              </a:lnSpc>
            </a:pPr>
            <a:r>
              <a:rPr lang="fr-FR" sz="1600" b="0" strike="noStrike" spc="-1">
                <a:solidFill>
                  <a:srgbClr val="3465A4"/>
                </a:solidFill>
                <a:latin typeface="Arial Rounded MT Bold"/>
                <a:ea typeface="DejaVu Sans"/>
              </a:rPr>
              <a:t>S</a:t>
            </a:r>
            <a:r>
              <a:rPr lang="fr-FR" sz="1600" b="0" strike="noStrike" spc="-1">
                <a:solidFill>
                  <a:srgbClr val="000000"/>
                </a:solidFill>
                <a:latin typeface="Arial Rounded MT Bold"/>
                <a:ea typeface="DejaVu Sans"/>
              </a:rPr>
              <a:t>outient scolaire toutes matières</a:t>
            </a:r>
            <a:endParaRPr lang="fr-FR" sz="16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600" b="0" strike="noStrike" spc="-1">
                <a:solidFill>
                  <a:srgbClr val="3465A4"/>
                </a:solidFill>
                <a:latin typeface="Arial Rounded MT Bold"/>
                <a:ea typeface="DejaVu Sans"/>
              </a:rPr>
              <a:t>B</a:t>
            </a:r>
            <a:r>
              <a:rPr lang="fr-FR" sz="1600" b="0" strike="noStrike" spc="-1">
                <a:solidFill>
                  <a:srgbClr val="000000"/>
                </a:solidFill>
                <a:latin typeface="Arial Rounded MT Bold"/>
                <a:ea typeface="DejaVu Sans"/>
              </a:rPr>
              <a:t>ibliothèque numérique</a:t>
            </a:r>
            <a:endParaRPr lang="fr-FR" sz="16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600" b="0" strike="noStrike" spc="-1">
                <a:solidFill>
                  <a:srgbClr val="3465A4"/>
                </a:solidFill>
                <a:latin typeface="Arial Rounded MT Bold"/>
                <a:ea typeface="DejaVu Sans"/>
              </a:rPr>
              <a:t>S</a:t>
            </a:r>
            <a:r>
              <a:rPr lang="fr-FR" sz="1600" b="0" strike="noStrike" spc="-1">
                <a:solidFill>
                  <a:srgbClr val="000000"/>
                </a:solidFill>
                <a:latin typeface="Arial Rounded MT Bold"/>
                <a:ea typeface="DejaVu Sans"/>
              </a:rPr>
              <a:t>uivi personnel de progression par tutorat</a:t>
            </a:r>
            <a:endParaRPr lang="fr-FR" sz="1600" b="0" strike="noStrike" spc="-1">
              <a:latin typeface="Arial"/>
            </a:endParaRPr>
          </a:p>
        </p:txBody>
      </p:sp>
      <p:sp>
        <p:nvSpPr>
          <p:cNvPr id="308" name="CustomShape 11"/>
          <p:cNvSpPr/>
          <p:nvPr/>
        </p:nvSpPr>
        <p:spPr>
          <a:xfrm>
            <a:off x="3537000" y="2857680"/>
            <a:ext cx="2727000" cy="8139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93000"/>
              </a:lnSpc>
            </a:pPr>
            <a:r>
              <a:rPr lang="fr-FR" sz="1600" b="0" strike="noStrike" spc="-1">
                <a:solidFill>
                  <a:srgbClr val="3465A4"/>
                </a:solidFill>
                <a:latin typeface="Arial Rounded MT Bold"/>
                <a:ea typeface="DejaVu Sans"/>
              </a:rPr>
              <a:t>P</a:t>
            </a:r>
            <a:r>
              <a:rPr lang="fr-FR" sz="1600" b="0" strike="noStrike" spc="-1">
                <a:solidFill>
                  <a:srgbClr val="000000"/>
                </a:solidFill>
                <a:latin typeface="Arial Rounded MT Bold"/>
                <a:ea typeface="DejaVu Sans"/>
              </a:rPr>
              <a:t>our 100 fr / Jour profitez </a:t>
            </a:r>
            <a:endParaRPr lang="fr-FR" sz="1600" b="0" strike="noStrike" spc="-1">
              <a:latin typeface="Arial"/>
            </a:endParaRPr>
          </a:p>
          <a:p>
            <a:pPr algn="ctr">
              <a:lnSpc>
                <a:spcPct val="93000"/>
              </a:lnSpc>
            </a:pPr>
            <a:r>
              <a:rPr lang="fr-FR" sz="1600" b="0" strike="noStrike" spc="-1">
                <a:solidFill>
                  <a:srgbClr val="000000"/>
                </a:solidFill>
                <a:latin typeface="Arial Rounded MT Bold"/>
                <a:ea typeface="DejaVu Sans"/>
              </a:rPr>
              <a:t>à volonté de notre offre.  </a:t>
            </a:r>
            <a:endParaRPr lang="fr-FR" sz="1600" b="0" strike="noStrike" spc="-1">
              <a:latin typeface="Arial"/>
            </a:endParaRPr>
          </a:p>
          <a:p>
            <a:pPr algn="ctr">
              <a:lnSpc>
                <a:spcPct val="93000"/>
              </a:lnSpc>
            </a:pPr>
            <a:endParaRPr lang="fr-FR" sz="1600" b="0" strike="noStrike" spc="-1">
              <a:latin typeface="Arial"/>
            </a:endParaRPr>
          </a:p>
        </p:txBody>
      </p:sp>
      <p:sp>
        <p:nvSpPr>
          <p:cNvPr id="309" name="CustomShape 12"/>
          <p:cNvSpPr/>
          <p:nvPr/>
        </p:nvSpPr>
        <p:spPr>
          <a:xfrm>
            <a:off x="6840000" y="2837520"/>
            <a:ext cx="3325680" cy="61848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fr-FR" sz="1600" b="0" strike="noStrike" spc="-1">
                <a:solidFill>
                  <a:srgbClr val="0066B3"/>
                </a:solidFill>
                <a:latin typeface="Arial Rounded MT Bold"/>
                <a:ea typeface="DejaVu Sans"/>
              </a:rPr>
              <a:t>L</a:t>
            </a:r>
            <a:r>
              <a:rPr lang="fr-FR" sz="1600" b="0" strike="noStrike" spc="-1">
                <a:solidFill>
                  <a:srgbClr val="000000"/>
                </a:solidFill>
                <a:latin typeface="Arial Rounded MT Bold"/>
                <a:ea typeface="DejaVu Sans"/>
              </a:rPr>
              <a:t>e service vous est accessible </a:t>
            </a:r>
            <a:endParaRPr lang="fr-FR" sz="1600" b="0" strike="noStrike" spc="-1">
              <a:latin typeface="Arial Rounded MT Bold"/>
            </a:endParaRPr>
          </a:p>
          <a:p>
            <a:pPr>
              <a:lnSpc>
                <a:spcPct val="100000"/>
              </a:lnSpc>
            </a:pPr>
            <a:r>
              <a:rPr lang="fr-FR" sz="1600" b="0" strike="noStrike" spc="-1">
                <a:solidFill>
                  <a:srgbClr val="000000"/>
                </a:solidFill>
                <a:latin typeface="Arial Rounded MT Bold"/>
                <a:ea typeface="DejaVu Sans"/>
              </a:rPr>
              <a:t>À tout moment et en tout lieu</a:t>
            </a:r>
            <a:endParaRPr lang="fr-FR" sz="1600" b="0" strike="noStrike" spc="-1">
              <a:latin typeface="Arial Rounded MT Bold"/>
            </a:endParaRPr>
          </a:p>
        </p:txBody>
      </p:sp>
      <p:sp>
        <p:nvSpPr>
          <p:cNvPr id="310" name="CustomShape 13"/>
          <p:cNvSpPr/>
          <p:nvPr/>
        </p:nvSpPr>
        <p:spPr>
          <a:xfrm>
            <a:off x="3121560" y="3445560"/>
            <a:ext cx="3862080" cy="87408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93000"/>
              </a:lnSpc>
            </a:pPr>
            <a:endParaRPr lang="fr-FR" sz="1800" b="0" strike="noStrike" spc="-1">
              <a:latin typeface="Arial"/>
            </a:endParaRPr>
          </a:p>
          <a:p>
            <a:pPr algn="ctr">
              <a:lnSpc>
                <a:spcPct val="93000"/>
              </a:lnSpc>
            </a:pPr>
            <a:endParaRPr lang="fr-FR" sz="1800" b="0" strike="noStrike" spc="-1">
              <a:latin typeface="Arial"/>
            </a:endParaRPr>
          </a:p>
        </p:txBody>
      </p:sp>
      <p:sp>
        <p:nvSpPr>
          <p:cNvPr id="311" name="CustomShape 14"/>
          <p:cNvSpPr/>
          <p:nvPr/>
        </p:nvSpPr>
        <p:spPr>
          <a:xfrm>
            <a:off x="6937200" y="6119640"/>
            <a:ext cx="2422440" cy="101088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93000"/>
              </a:lnSpc>
            </a:pPr>
            <a:r>
              <a:rPr lang="fr-FR" sz="1600" b="0" strike="noStrike" spc="-1">
                <a:solidFill>
                  <a:srgbClr val="0066B3"/>
                </a:solidFill>
                <a:latin typeface="Arial Rounded MT Bold"/>
                <a:ea typeface="DejaVu Sans"/>
              </a:rPr>
              <a:t>M</a:t>
            </a:r>
            <a:r>
              <a:rPr lang="fr-FR" sz="1600" b="0" strike="noStrike" spc="-1">
                <a:solidFill>
                  <a:srgbClr val="000000"/>
                </a:solidFill>
                <a:latin typeface="Arial Rounded MT Bold"/>
                <a:ea typeface="DejaVu Sans"/>
              </a:rPr>
              <a:t>iss Konan devient pour </a:t>
            </a:r>
            <a:endParaRPr lang="fr-FR" sz="16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600" b="0" strike="noStrike" spc="-1">
                <a:solidFill>
                  <a:srgbClr val="000000"/>
                </a:solidFill>
                <a:latin typeface="Arial Rounded MT Bold"/>
                <a:ea typeface="DejaVu Sans"/>
              </a:rPr>
              <a:t>vous l’ occasion d’ augmenter</a:t>
            </a:r>
            <a:endParaRPr lang="fr-FR" sz="16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600" b="0" strike="noStrike" spc="-1">
                <a:solidFill>
                  <a:srgbClr val="000000"/>
                </a:solidFill>
                <a:latin typeface="Arial Rounded MT Bold"/>
                <a:ea typeface="DejaVu Sans"/>
              </a:rPr>
              <a:t>La consommation de vos </a:t>
            </a:r>
            <a:endParaRPr lang="fr-FR" sz="16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600" b="0" strike="noStrike" spc="-1">
                <a:solidFill>
                  <a:srgbClr val="000000"/>
                </a:solidFill>
                <a:latin typeface="Arial Rounded MT Bold"/>
                <a:ea typeface="DejaVu Sans"/>
              </a:rPr>
              <a:t>produits par le client de </a:t>
            </a:r>
            <a:endParaRPr lang="fr-FR" sz="1600" b="0" strike="noStrike" spc="-1">
              <a:latin typeface="Arial"/>
            </a:endParaRPr>
          </a:p>
          <a:p>
            <a:pPr>
              <a:lnSpc>
                <a:spcPct val="93000"/>
              </a:lnSpc>
            </a:pPr>
            <a:r>
              <a:rPr lang="fr-FR" sz="1600" b="0" strike="noStrike" spc="-1">
                <a:solidFill>
                  <a:srgbClr val="000000"/>
                </a:solidFill>
                <a:latin typeface="Arial Rounded MT Bold"/>
                <a:ea typeface="DejaVu Sans"/>
              </a:rPr>
              <a:t>manière induite ou incitative</a:t>
            </a:r>
            <a:endParaRPr lang="fr-FR" sz="1600" b="0" strike="noStrike" spc="-1">
              <a:latin typeface="Arial"/>
            </a:endParaRPr>
          </a:p>
          <a:p>
            <a:pPr algn="ctr">
              <a:lnSpc>
                <a:spcPct val="93000"/>
              </a:lnSpc>
            </a:pPr>
            <a:endParaRPr lang="fr-FR" sz="1600" b="0" strike="noStrike" spc="-1">
              <a:latin typeface="Arial"/>
            </a:endParaRPr>
          </a:p>
          <a:p>
            <a:pPr algn="ctr">
              <a:lnSpc>
                <a:spcPct val="93000"/>
              </a:lnSpc>
            </a:pPr>
            <a:endParaRPr lang="fr-FR" sz="16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CustomShape 1"/>
          <p:cNvSpPr/>
          <p:nvPr/>
        </p:nvSpPr>
        <p:spPr>
          <a:xfrm>
            <a:off x="0" y="0"/>
            <a:ext cx="10080360" cy="409680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/>
          <a:lstStyle/>
          <a:p>
            <a:pPr algn="r"/>
            <a:r>
              <a:rPr lang="fr-FR" sz="2200" b="0" strike="noStrike" spc="-1">
                <a:solidFill>
                  <a:srgbClr val="FFFFFF"/>
                </a:solidFill>
                <a:latin typeface="Arial Rounded MT Bold"/>
              </a:rPr>
              <a:t>Didier Lescourant</a:t>
            </a:r>
          </a:p>
          <a:p>
            <a:pPr algn="r"/>
            <a:r>
              <a:rPr lang="fr-FR" sz="2200" b="0" strike="noStrike" spc="-1">
                <a:solidFill>
                  <a:srgbClr val="FFFFFF"/>
                </a:solidFill>
                <a:latin typeface="Arial Rounded MT Bold"/>
              </a:rPr>
              <a:t>fondateur</a:t>
            </a:r>
          </a:p>
        </p:txBody>
      </p:sp>
      <p:sp>
        <p:nvSpPr>
          <p:cNvPr id="313" name="CustomShape 2"/>
          <p:cNvSpPr/>
          <p:nvPr/>
        </p:nvSpPr>
        <p:spPr>
          <a:xfrm>
            <a:off x="3190320" y="4773960"/>
            <a:ext cx="6169680" cy="463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fr-FR" sz="2400" b="1" u="sng" strike="noStrike" spc="-1">
                <a:solidFill>
                  <a:srgbClr val="0070C0"/>
                </a:solidFill>
                <a:uFillTx/>
                <a:latin typeface="Century Gothic"/>
              </a:rPr>
              <a:t>  </a:t>
            </a:r>
            <a:r>
              <a:rPr lang="fr-FR" sz="2400" b="1" u="sng" strike="noStrike" spc="-1">
                <a:solidFill>
                  <a:srgbClr val="0070C0"/>
                </a:solidFill>
                <a:uFillTx/>
                <a:latin typeface="Century Gothic"/>
                <a:hlinkClick r:id="rId2"/>
              </a:rPr>
              <a:t>www.misskonan.com</a:t>
            </a:r>
            <a:r>
              <a:rPr lang="fr-FR" sz="2400" b="1" u="sng" strike="noStrike" spc="-1">
                <a:solidFill>
                  <a:srgbClr val="0070C0"/>
                </a:solidFill>
                <a:uFillTx/>
                <a:latin typeface="Century Gothic"/>
              </a:rPr>
              <a:t> </a:t>
            </a:r>
            <a:r>
              <a:rPr lang="fr-FR" sz="1600" b="1" u="sng" strike="noStrike" spc="-1">
                <a:solidFill>
                  <a:srgbClr val="0070C0"/>
                </a:solidFill>
                <a:uFillTx/>
                <a:latin typeface="Century Gothic"/>
              </a:rPr>
              <a:t>(ouverture prochaine)</a:t>
            </a:r>
            <a:endParaRPr lang="fr-FR" sz="1600" b="0" strike="noStrike" spc="-1">
              <a:latin typeface="Arial"/>
            </a:endParaRPr>
          </a:p>
        </p:txBody>
      </p:sp>
      <p:pic>
        <p:nvPicPr>
          <p:cNvPr id="314" name="Image 2"/>
          <p:cNvPicPr/>
          <p:nvPr/>
        </p:nvPicPr>
        <p:blipFill>
          <a:blip r:embed="rId3"/>
          <a:stretch/>
        </p:blipFill>
        <p:spPr>
          <a:xfrm>
            <a:off x="2896560" y="6373080"/>
            <a:ext cx="277560" cy="277560"/>
          </a:xfrm>
          <a:prstGeom prst="rect">
            <a:avLst/>
          </a:prstGeom>
          <a:ln>
            <a:noFill/>
          </a:ln>
        </p:spPr>
      </p:pic>
      <p:sp>
        <p:nvSpPr>
          <p:cNvPr id="315" name="CustomShape 3"/>
          <p:cNvSpPr/>
          <p:nvPr/>
        </p:nvSpPr>
        <p:spPr>
          <a:xfrm>
            <a:off x="357480" y="6224400"/>
            <a:ext cx="8538480" cy="455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fr-FR" sz="2400" b="1" strike="noStrike" spc="-1">
                <a:solidFill>
                  <a:srgbClr val="0070C0"/>
                </a:solidFill>
                <a:latin typeface="Century Gothic"/>
              </a:rPr>
              <a:t>                                    </a:t>
            </a:r>
            <a:r>
              <a:rPr lang="fr-FR" sz="2400" b="1" strike="noStrike" spc="-1">
                <a:solidFill>
                  <a:srgbClr val="0070C0"/>
                </a:solidFill>
                <a:latin typeface="Arial Rounded MT Bold"/>
              </a:rPr>
              <a:t>00221 780113870 / 0033 651165645</a:t>
            </a:r>
            <a:endParaRPr lang="fr-FR" sz="2400" b="0" strike="noStrike" spc="-1">
              <a:latin typeface="Arial"/>
            </a:endParaRPr>
          </a:p>
        </p:txBody>
      </p:sp>
      <p:sp>
        <p:nvSpPr>
          <p:cNvPr id="316" name="CustomShape 4"/>
          <p:cNvSpPr/>
          <p:nvPr/>
        </p:nvSpPr>
        <p:spPr>
          <a:xfrm>
            <a:off x="3548160" y="5499360"/>
            <a:ext cx="3466800" cy="45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fr-FR" sz="2400" b="1" u="sng" strike="noStrike" spc="-1">
                <a:solidFill>
                  <a:srgbClr val="0070C0"/>
                </a:solidFill>
                <a:uFillTx/>
                <a:latin typeface="Arial Rounded MT Bold"/>
              </a:rPr>
              <a:t>kwetuedu@gmail.com</a:t>
            </a:r>
            <a:endParaRPr lang="fr-FR" sz="2400" b="0" strike="noStrike" spc="-1">
              <a:latin typeface="Arial Rounded MT Bold"/>
            </a:endParaRPr>
          </a:p>
        </p:txBody>
      </p:sp>
      <p:pic>
        <p:nvPicPr>
          <p:cNvPr id="317" name="Image 10"/>
          <p:cNvPicPr/>
          <p:nvPr/>
        </p:nvPicPr>
        <p:blipFill>
          <a:blip r:embed="rId4"/>
          <a:stretch/>
        </p:blipFill>
        <p:spPr>
          <a:xfrm>
            <a:off x="2896560" y="5667480"/>
            <a:ext cx="277560" cy="277560"/>
          </a:xfrm>
          <a:prstGeom prst="rect">
            <a:avLst/>
          </a:prstGeom>
          <a:ln>
            <a:noFill/>
          </a:ln>
        </p:spPr>
      </p:pic>
      <p:pic>
        <p:nvPicPr>
          <p:cNvPr id="318" name="Image 11"/>
          <p:cNvPicPr/>
          <p:nvPr/>
        </p:nvPicPr>
        <p:blipFill>
          <a:blip r:embed="rId5"/>
          <a:stretch/>
        </p:blipFill>
        <p:spPr>
          <a:xfrm>
            <a:off x="2896560" y="4932720"/>
            <a:ext cx="277560" cy="277560"/>
          </a:xfrm>
          <a:prstGeom prst="rect">
            <a:avLst/>
          </a:prstGeom>
          <a:ln>
            <a:noFill/>
          </a:ln>
        </p:spPr>
      </p:pic>
      <p:sp>
        <p:nvSpPr>
          <p:cNvPr id="319" name="CustomShape 5"/>
          <p:cNvSpPr/>
          <p:nvPr/>
        </p:nvSpPr>
        <p:spPr>
          <a:xfrm>
            <a:off x="2324520" y="3317400"/>
            <a:ext cx="5421960" cy="577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fr-FR" sz="3200" b="1" strike="noStrike" spc="-1">
                <a:solidFill>
                  <a:srgbClr val="FFFFFF"/>
                </a:solidFill>
                <a:latin typeface="Century Gothic"/>
              </a:rPr>
              <a:t>Merci pour votre intérêt</a:t>
            </a:r>
            <a:endParaRPr lang="fr-FR" sz="3200" b="0" strike="noStrike" spc="-1">
              <a:latin typeface="Arial"/>
            </a:endParaRPr>
          </a:p>
        </p:txBody>
      </p:sp>
      <p:pic>
        <p:nvPicPr>
          <p:cNvPr id="320" name="Image 319"/>
          <p:cNvPicPr/>
          <p:nvPr/>
        </p:nvPicPr>
        <p:blipFill>
          <a:blip r:embed="rId6"/>
          <a:stretch/>
        </p:blipFill>
        <p:spPr>
          <a:xfrm>
            <a:off x="4104000" y="72000"/>
            <a:ext cx="1908720" cy="3240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34637</TotalTime>
  <Words>482</Words>
  <Application>Microsoft Office PowerPoint</Application>
  <PresentationFormat>Personnalisé</PresentationFormat>
  <Paragraphs>176</Paragraphs>
  <Slides>12</Slides>
  <Notes>11</Notes>
  <HiddenSlides>0</HiddenSlides>
  <MMClips>0</MMClips>
  <ScaleCrop>false</ScaleCrop>
  <HeadingPairs>
    <vt:vector size="6" baseType="variant">
      <vt:variant>
        <vt:lpstr>Polices utilisées</vt:lpstr>
      </vt:variant>
      <vt:variant>
        <vt:i4>11</vt:i4>
      </vt:variant>
      <vt:variant>
        <vt:lpstr>Thème</vt:lpstr>
      </vt:variant>
      <vt:variant>
        <vt:i4>6</vt:i4>
      </vt:variant>
      <vt:variant>
        <vt:lpstr>Titres des diapositives</vt:lpstr>
      </vt:variant>
      <vt:variant>
        <vt:i4>12</vt:i4>
      </vt:variant>
    </vt:vector>
  </HeadingPairs>
  <TitlesOfParts>
    <vt:vector size="29" baseType="lpstr">
      <vt:lpstr>Microsoft YaHei</vt:lpstr>
      <vt:lpstr>Arial</vt:lpstr>
      <vt:lpstr>Arial Rounded MT Bold</vt:lpstr>
      <vt:lpstr>Calibri</vt:lpstr>
      <vt:lpstr>Century Gothic</vt:lpstr>
      <vt:lpstr>DejaVu Sans</vt:lpstr>
      <vt:lpstr>Forte</vt:lpstr>
      <vt:lpstr>Harlow Solid Italic</vt:lpstr>
      <vt:lpstr>Symbol</vt:lpstr>
      <vt:lpstr>Times New Roman</vt:lpstr>
      <vt:lpstr>Wingdings</vt:lpstr>
      <vt:lpstr>Office Theme</vt:lpstr>
      <vt:lpstr>Office Theme</vt:lpstr>
      <vt:lpstr>Office Theme</vt:lpstr>
      <vt:lpstr>Office Theme</vt:lpstr>
      <vt:lpstr>Office Theme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subject/>
  <dc:creator/>
  <dc:description/>
  <cp:lastModifiedBy>abou</cp:lastModifiedBy>
  <cp:revision>38</cp:revision>
  <dcterms:created xsi:type="dcterms:W3CDTF">2018-11-17T13:37:55Z</dcterms:created>
  <dcterms:modified xsi:type="dcterms:W3CDTF">2018-11-26T11:20:50Z</dcterms:modified>
  <dc:language>fr-FR</dc:language>
</cp:coreProperties>
</file>