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2"/>
  </p:sldMasterIdLst>
  <p:sldIdLst>
    <p:sldId id="256" r:id="rId3"/>
    <p:sldId id="257" r:id="rId4"/>
    <p:sldId id="258" r:id="rId5"/>
    <p:sldId id="259" r:id="rId6"/>
    <p:sldId id="260" r:id="rId7"/>
    <p:sldId id="261" r:id="rId8"/>
    <p:sldId id="262" r:id="rId9"/>
    <p:sldId id="263" r:id="rId10"/>
    <p:sldId id="264" r:id="rId11"/>
    <p:sldId id="265" r:id="rId12"/>
    <p:sldId id="266" r:id="rId1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8" d="100"/>
          <a:sy n="48" d="100"/>
        </p:scale>
        <p:origin x="67" y="8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98"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99" name="PlaceHolder 2"/>
          <p:cNvSpPr>
            <a:spLocks noGrp="1"/>
          </p:cNvSpPr>
          <p:nvPr>
            <p:ph type="subTitle"/>
          </p:nvPr>
        </p:nvSpPr>
        <p:spPr>
          <a:xfrm>
            <a:off x="1141560" y="2249640"/>
            <a:ext cx="9905760" cy="3541320"/>
          </a:xfrm>
          <a:prstGeom prst="rect">
            <a:avLst/>
          </a:prstGeom>
        </p:spPr>
        <p:txBody>
          <a:bodyPr lIns="0" tIns="0" rIns="0" bIns="0" anchor="ctr"/>
          <a:lstStyle/>
          <a:p>
            <a:pPr algn="ctr"/>
            <a:endParaRPr lang="fr-FR" sz="3200" b="0" strike="noStrike" spc="-1">
              <a:solidFill>
                <a:srgbClr val="FFFFFF"/>
              </a:solidFill>
              <a:uFill>
                <a:solidFill>
                  <a:srgbClr val="FFFFFF"/>
                </a:solidFill>
              </a:uFill>
              <a:latin typeface="Aria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00"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01" name="PlaceHolder 2"/>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2"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03" name="PlaceHolder 2"/>
          <p:cNvSpPr>
            <a:spLocks noGrp="1"/>
          </p:cNvSpPr>
          <p:nvPr>
            <p:ph type="body"/>
          </p:nvPr>
        </p:nvSpPr>
        <p:spPr>
          <a:xfrm>
            <a:off x="114156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04" name="PlaceHolder 3"/>
          <p:cNvSpPr>
            <a:spLocks noGrp="1"/>
          </p:cNvSpPr>
          <p:nvPr>
            <p:ph type="body"/>
          </p:nvPr>
        </p:nvSpPr>
        <p:spPr>
          <a:xfrm>
            <a:off x="621720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05"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06" name="PlaceHolder 1"/>
          <p:cNvSpPr>
            <a:spLocks noGrp="1"/>
          </p:cNvSpPr>
          <p:nvPr>
            <p:ph type="subTitle"/>
          </p:nvPr>
        </p:nvSpPr>
        <p:spPr>
          <a:xfrm>
            <a:off x="1141560" y="618480"/>
            <a:ext cx="9905760" cy="6853320"/>
          </a:xfrm>
          <a:prstGeom prst="rect">
            <a:avLst/>
          </a:prstGeom>
        </p:spPr>
        <p:txBody>
          <a:bodyPr lIns="0" tIns="0" rIns="0" bIns="0" anchor="ctr"/>
          <a:lstStyle/>
          <a:p>
            <a:pPr algn="ctr"/>
            <a:endParaRPr lang="fr-FR" sz="3200" b="0" strike="noStrike" spc="-1">
              <a:solidFill>
                <a:srgbClr val="FFFFFF"/>
              </a:solidFill>
              <a:uFill>
                <a:solidFill>
                  <a:srgbClr val="FFFFFF"/>
                </a:solidFill>
              </a:uFill>
              <a:latin typeface="Aria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08"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09" name="PlaceHolder 3"/>
          <p:cNvSpPr>
            <a:spLocks noGrp="1"/>
          </p:cNvSpPr>
          <p:nvPr>
            <p:ph type="body"/>
          </p:nvPr>
        </p:nvSpPr>
        <p:spPr>
          <a:xfrm>
            <a:off x="114156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10" name="PlaceHolder 4"/>
          <p:cNvSpPr>
            <a:spLocks noGrp="1"/>
          </p:cNvSpPr>
          <p:nvPr>
            <p:ph type="body"/>
          </p:nvPr>
        </p:nvSpPr>
        <p:spPr>
          <a:xfrm>
            <a:off x="621720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11"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12" name="PlaceHolder 2"/>
          <p:cNvSpPr>
            <a:spLocks noGrp="1"/>
          </p:cNvSpPr>
          <p:nvPr>
            <p:ph type="body"/>
          </p:nvPr>
        </p:nvSpPr>
        <p:spPr>
          <a:xfrm>
            <a:off x="114156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13"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14" name="PlaceHolder 4"/>
          <p:cNvSpPr>
            <a:spLocks noGrp="1"/>
          </p:cNvSpPr>
          <p:nvPr>
            <p:ph type="body"/>
          </p:nvPr>
        </p:nvSpPr>
        <p:spPr>
          <a:xfrm>
            <a:off x="621720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15"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16"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17"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18" name="PlaceHolder 4"/>
          <p:cNvSpPr>
            <a:spLocks noGrp="1"/>
          </p:cNvSpPr>
          <p:nvPr>
            <p:ph type="body"/>
          </p:nvPr>
        </p:nvSpPr>
        <p:spPr>
          <a:xfrm>
            <a:off x="1141560" y="409968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20" name="PlaceHolder 2"/>
          <p:cNvSpPr>
            <a:spLocks noGrp="1"/>
          </p:cNvSpPr>
          <p:nvPr>
            <p:ph type="body"/>
          </p:nvPr>
        </p:nvSpPr>
        <p:spPr>
          <a:xfrm>
            <a:off x="1141560" y="224964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21" name="PlaceHolder 3"/>
          <p:cNvSpPr>
            <a:spLocks noGrp="1"/>
          </p:cNvSpPr>
          <p:nvPr>
            <p:ph type="body"/>
          </p:nvPr>
        </p:nvSpPr>
        <p:spPr>
          <a:xfrm>
            <a:off x="1141560" y="409968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22"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23"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24"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25" name="PlaceHolder 4"/>
          <p:cNvSpPr>
            <a:spLocks noGrp="1"/>
          </p:cNvSpPr>
          <p:nvPr>
            <p:ph type="body"/>
          </p:nvPr>
        </p:nvSpPr>
        <p:spPr>
          <a:xfrm>
            <a:off x="621720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26" name="PlaceHolder 5"/>
          <p:cNvSpPr>
            <a:spLocks noGrp="1"/>
          </p:cNvSpPr>
          <p:nvPr>
            <p:ph type="body"/>
          </p:nvPr>
        </p:nvSpPr>
        <p:spPr>
          <a:xfrm>
            <a:off x="114156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28" name="PlaceHolder 2"/>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29" name="PlaceHolder 3"/>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pic>
        <p:nvPicPr>
          <p:cNvPr id="130" name="Image 129"/>
          <p:cNvPicPr/>
          <p:nvPr/>
        </p:nvPicPr>
        <p:blipFill>
          <a:blip r:embed="rId2"/>
          <a:stretch/>
        </p:blipFill>
        <p:spPr>
          <a:xfrm>
            <a:off x="3875040" y="2249280"/>
            <a:ext cx="4438800" cy="3541320"/>
          </a:xfrm>
          <a:prstGeom prst="rect">
            <a:avLst/>
          </a:prstGeom>
          <a:ln>
            <a:noFill/>
          </a:ln>
        </p:spPr>
      </p:pic>
      <p:pic>
        <p:nvPicPr>
          <p:cNvPr id="131" name="Image 130"/>
          <p:cNvPicPr/>
          <p:nvPr/>
        </p:nvPicPr>
        <p:blipFill>
          <a:blip r:embed="rId2"/>
          <a:stretch/>
        </p:blipFill>
        <p:spPr>
          <a:xfrm>
            <a:off x="3875040" y="2249280"/>
            <a:ext cx="4438800" cy="3541320"/>
          </a:xfrm>
          <a:prstGeom prst="rect">
            <a:avLst/>
          </a:prstGeom>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75"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76" name="PlaceHolder 2"/>
          <p:cNvSpPr>
            <a:spLocks noGrp="1"/>
          </p:cNvSpPr>
          <p:nvPr>
            <p:ph type="subTitle"/>
          </p:nvPr>
        </p:nvSpPr>
        <p:spPr>
          <a:xfrm>
            <a:off x="1141560" y="2249640"/>
            <a:ext cx="9905760" cy="3541320"/>
          </a:xfrm>
          <a:prstGeom prst="rect">
            <a:avLst/>
          </a:prstGeom>
        </p:spPr>
        <p:txBody>
          <a:bodyPr lIns="0" tIns="0" rIns="0" bIns="0" anchor="ctr"/>
          <a:lstStyle/>
          <a:p>
            <a:pPr algn="ctr"/>
            <a:endParaRPr lang="fr-FR" sz="3200" b="0" strike="noStrike" spc="-1">
              <a:solidFill>
                <a:srgbClr val="FFFFFF"/>
              </a:solidFill>
              <a:uFill>
                <a:solidFill>
                  <a:srgbClr val="FFFFFF"/>
                </a:solidFill>
              </a:uFill>
              <a:latin typeface="Aria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77"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78" name="PlaceHolder 2"/>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79"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80" name="PlaceHolder 2"/>
          <p:cNvSpPr>
            <a:spLocks noGrp="1"/>
          </p:cNvSpPr>
          <p:nvPr>
            <p:ph type="body"/>
          </p:nvPr>
        </p:nvSpPr>
        <p:spPr>
          <a:xfrm>
            <a:off x="114156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81" name="PlaceHolder 3"/>
          <p:cNvSpPr>
            <a:spLocks noGrp="1"/>
          </p:cNvSpPr>
          <p:nvPr>
            <p:ph type="body"/>
          </p:nvPr>
        </p:nvSpPr>
        <p:spPr>
          <a:xfrm>
            <a:off x="621720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82"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83" name="PlaceHolder 1"/>
          <p:cNvSpPr>
            <a:spLocks noGrp="1"/>
          </p:cNvSpPr>
          <p:nvPr>
            <p:ph type="subTitle"/>
          </p:nvPr>
        </p:nvSpPr>
        <p:spPr>
          <a:xfrm>
            <a:off x="1141560" y="618480"/>
            <a:ext cx="9905760" cy="6853320"/>
          </a:xfrm>
          <a:prstGeom prst="rect">
            <a:avLst/>
          </a:prstGeom>
        </p:spPr>
        <p:txBody>
          <a:bodyPr lIns="0" tIns="0" rIns="0" bIns="0" anchor="ctr"/>
          <a:lstStyle/>
          <a:p>
            <a:pPr algn="ctr"/>
            <a:endParaRPr lang="fr-FR" sz="3200" b="0" strike="noStrike" spc="-1">
              <a:solidFill>
                <a:srgbClr val="FFFFFF"/>
              </a:solidFill>
              <a:uFill>
                <a:solidFill>
                  <a:srgbClr val="FFFFFF"/>
                </a:solidFill>
              </a:uFill>
              <a:latin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84"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85"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86" name="PlaceHolder 3"/>
          <p:cNvSpPr>
            <a:spLocks noGrp="1"/>
          </p:cNvSpPr>
          <p:nvPr>
            <p:ph type="body"/>
          </p:nvPr>
        </p:nvSpPr>
        <p:spPr>
          <a:xfrm>
            <a:off x="114156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87" name="PlaceHolder 4"/>
          <p:cNvSpPr>
            <a:spLocks noGrp="1"/>
          </p:cNvSpPr>
          <p:nvPr>
            <p:ph type="body"/>
          </p:nvPr>
        </p:nvSpPr>
        <p:spPr>
          <a:xfrm>
            <a:off x="621720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88"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89" name="PlaceHolder 2"/>
          <p:cNvSpPr>
            <a:spLocks noGrp="1"/>
          </p:cNvSpPr>
          <p:nvPr>
            <p:ph type="body"/>
          </p:nvPr>
        </p:nvSpPr>
        <p:spPr>
          <a:xfrm>
            <a:off x="1141560" y="2249640"/>
            <a:ext cx="483372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90"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91" name="PlaceHolder 4"/>
          <p:cNvSpPr>
            <a:spLocks noGrp="1"/>
          </p:cNvSpPr>
          <p:nvPr>
            <p:ph type="body"/>
          </p:nvPr>
        </p:nvSpPr>
        <p:spPr>
          <a:xfrm>
            <a:off x="621720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92"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93"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94"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95" name="PlaceHolder 4"/>
          <p:cNvSpPr>
            <a:spLocks noGrp="1"/>
          </p:cNvSpPr>
          <p:nvPr>
            <p:ph type="body"/>
          </p:nvPr>
        </p:nvSpPr>
        <p:spPr>
          <a:xfrm>
            <a:off x="1141560" y="409968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96"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197" name="PlaceHolder 2"/>
          <p:cNvSpPr>
            <a:spLocks noGrp="1"/>
          </p:cNvSpPr>
          <p:nvPr>
            <p:ph type="body"/>
          </p:nvPr>
        </p:nvSpPr>
        <p:spPr>
          <a:xfrm>
            <a:off x="1141560" y="224964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198" name="PlaceHolder 3"/>
          <p:cNvSpPr>
            <a:spLocks noGrp="1"/>
          </p:cNvSpPr>
          <p:nvPr>
            <p:ph type="body"/>
          </p:nvPr>
        </p:nvSpPr>
        <p:spPr>
          <a:xfrm>
            <a:off x="1141560" y="4099680"/>
            <a:ext cx="990576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99"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200" name="PlaceHolder 2"/>
          <p:cNvSpPr>
            <a:spLocks noGrp="1"/>
          </p:cNvSpPr>
          <p:nvPr>
            <p:ph type="body"/>
          </p:nvPr>
        </p:nvSpPr>
        <p:spPr>
          <a:xfrm>
            <a:off x="114156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201" name="PlaceHolder 3"/>
          <p:cNvSpPr>
            <a:spLocks noGrp="1"/>
          </p:cNvSpPr>
          <p:nvPr>
            <p:ph type="body"/>
          </p:nvPr>
        </p:nvSpPr>
        <p:spPr>
          <a:xfrm>
            <a:off x="6217200" y="224964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202" name="PlaceHolder 4"/>
          <p:cNvSpPr>
            <a:spLocks noGrp="1"/>
          </p:cNvSpPr>
          <p:nvPr>
            <p:ph type="body"/>
          </p:nvPr>
        </p:nvSpPr>
        <p:spPr>
          <a:xfrm>
            <a:off x="621720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203" name="PlaceHolder 5"/>
          <p:cNvSpPr>
            <a:spLocks noGrp="1"/>
          </p:cNvSpPr>
          <p:nvPr>
            <p:ph type="body"/>
          </p:nvPr>
        </p:nvSpPr>
        <p:spPr>
          <a:xfrm>
            <a:off x="1141560" y="4099680"/>
            <a:ext cx="4833720" cy="16891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sp>
        <p:nvSpPr>
          <p:cNvPr id="204" name="PlaceHolder 1"/>
          <p:cNvSpPr>
            <a:spLocks noGrp="1"/>
          </p:cNvSpPr>
          <p:nvPr>
            <p:ph type="title"/>
          </p:nvPr>
        </p:nvSpPr>
        <p:spPr>
          <a:xfrm>
            <a:off x="1141560" y="618480"/>
            <a:ext cx="9905760" cy="1478160"/>
          </a:xfrm>
          <a:prstGeom prst="rect">
            <a:avLst/>
          </a:prstGeom>
        </p:spPr>
        <p:txBody>
          <a:bodyPr lIns="0" tIns="0" rIns="0" bIns="0" anchor="ctr"/>
          <a:lstStyle/>
          <a:p>
            <a:endParaRPr lang="en-US" sz="1800" b="0" strike="noStrike" spc="-1">
              <a:solidFill>
                <a:srgbClr val="FFFFFF"/>
              </a:solidFill>
              <a:uFill>
                <a:solidFill>
                  <a:srgbClr val="FFFFFF"/>
                </a:solidFill>
              </a:uFill>
              <a:latin typeface="Tw Cen MT"/>
            </a:endParaRPr>
          </a:p>
        </p:txBody>
      </p:sp>
      <p:sp>
        <p:nvSpPr>
          <p:cNvPr id="205" name="PlaceHolder 2"/>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sp>
        <p:nvSpPr>
          <p:cNvPr id="206" name="PlaceHolder 3"/>
          <p:cNvSpPr>
            <a:spLocks noGrp="1"/>
          </p:cNvSpPr>
          <p:nvPr>
            <p:ph type="body"/>
          </p:nvPr>
        </p:nvSpPr>
        <p:spPr>
          <a:xfrm>
            <a:off x="1141560" y="2249640"/>
            <a:ext cx="9905760" cy="3541320"/>
          </a:xfrm>
          <a:prstGeom prst="rect">
            <a:avLst/>
          </a:prstGeom>
        </p:spPr>
        <p:txBody>
          <a:bodyPr lIns="0" tIns="0" rIns="0" bIns="0"/>
          <a:lstStyle/>
          <a:p>
            <a:endParaRPr lang="en-US" sz="2400" b="0" strike="noStrike" spc="-1">
              <a:solidFill>
                <a:srgbClr val="FFFFFF"/>
              </a:solidFill>
              <a:uFill>
                <a:solidFill>
                  <a:srgbClr val="FFFFFF"/>
                </a:solidFill>
              </a:uFill>
              <a:latin typeface="Tw Cen MT"/>
            </a:endParaRPr>
          </a:p>
        </p:txBody>
      </p:sp>
      <p:pic>
        <p:nvPicPr>
          <p:cNvPr id="207" name="Image 206"/>
          <p:cNvPicPr/>
          <p:nvPr/>
        </p:nvPicPr>
        <p:blipFill>
          <a:blip r:embed="rId2"/>
          <a:stretch/>
        </p:blipFill>
        <p:spPr>
          <a:xfrm>
            <a:off x="3875040" y="2249280"/>
            <a:ext cx="4438800" cy="3541320"/>
          </a:xfrm>
          <a:prstGeom prst="rect">
            <a:avLst/>
          </a:prstGeom>
          <a:ln>
            <a:noFill/>
          </a:ln>
        </p:spPr>
      </p:pic>
      <p:pic>
        <p:nvPicPr>
          <p:cNvPr id="208" name="Image 207"/>
          <p:cNvPicPr/>
          <p:nvPr/>
        </p:nvPicPr>
        <p:blipFill>
          <a:blip r:embed="rId2"/>
          <a:stretch/>
        </p:blipFill>
        <p:spPr>
          <a:xfrm>
            <a:off x="3875040" y="2249280"/>
            <a:ext cx="4438800" cy="3541320"/>
          </a:xfrm>
          <a:prstGeom prst="rect">
            <a:avLst/>
          </a:prstGeom>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image" Target="../media/image2.png"/><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4"/>
          <a:stretch>
            <a:fillRect/>
          </a:stretch>
        </a:blipFill>
        <a:effectLst/>
      </p:bgPr>
    </p:bg>
    <p:spTree>
      <p:nvGrpSpPr>
        <p:cNvPr id="1" name=""/>
        <p:cNvGrpSpPr/>
        <p:nvPr/>
      </p:nvGrpSpPr>
      <p:grpSpPr>
        <a:xfrm>
          <a:off x="0" y="0"/>
          <a:ext cx="0" cy="0"/>
          <a:chOff x="0" y="0"/>
          <a:chExt cx="0" cy="0"/>
        </a:xfrm>
      </p:grpSpPr>
      <p:pic>
        <p:nvPicPr>
          <p:cNvPr id="98" name="Picture 2"/>
          <p:cNvPicPr/>
          <p:nvPr/>
        </p:nvPicPr>
        <p:blipFill>
          <a:blip r:embed="rId15"/>
          <a:stretch/>
        </p:blipFill>
        <p:spPr>
          <a:xfrm>
            <a:off x="0" y="0"/>
            <a:ext cx="12191760" cy="6857640"/>
          </a:xfrm>
          <a:prstGeom prst="rect">
            <a:avLst/>
          </a:prstGeom>
          <a:ln>
            <a:noFill/>
          </a:ln>
        </p:spPr>
      </p:pic>
      <p:sp>
        <p:nvSpPr>
          <p:cNvPr id="99" name="CustomShape 1"/>
          <p:cNvSpPr/>
          <p:nvPr/>
        </p:nvSpPr>
        <p:spPr>
          <a:xfrm>
            <a:off x="114480" y="468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 name="CustomShape 2"/>
          <p:cNvSpPr/>
          <p:nvPr/>
        </p:nvSpPr>
        <p:spPr>
          <a:xfrm>
            <a:off x="33480" y="217656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 name="CustomShape 3"/>
          <p:cNvSpPr/>
          <p:nvPr/>
        </p:nvSpPr>
        <p:spPr>
          <a:xfrm>
            <a:off x="28440" y="4021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 name="CustomShape 4"/>
          <p:cNvSpPr/>
          <p:nvPr/>
        </p:nvSpPr>
        <p:spPr>
          <a:xfrm>
            <a:off x="200160" y="4680"/>
            <a:ext cx="369360" cy="1810800"/>
          </a:xfrm>
          <a:custGeom>
            <a:avLst/>
            <a:gdLst/>
            <a:ahLst/>
            <a:cxnLst/>
            <a:rect l="l" t="t" r="r" b="b"/>
            <a:pathLst>
              <a:path w="233" h="1141">
                <a:moveTo>
                  <a:pt x="218" y="1141"/>
                </a:moveTo>
                <a:lnTo>
                  <a:pt x="0" y="626"/>
                </a:lnTo>
                <a:lnTo>
                  <a:pt x="0" y="0"/>
                </a:lnTo>
                <a:lnTo>
                  <a:pt x="15" y="0"/>
                </a:lnTo>
                <a:lnTo>
                  <a:pt x="15" y="623"/>
                </a:lnTo>
                <a:lnTo>
                  <a:pt x="233" y="1135"/>
                </a:lnTo>
                <a:lnTo>
                  <a:pt x="218" y="1141"/>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 name="CustomShape 5"/>
          <p:cNvSpPr/>
          <p:nvPr/>
        </p:nvSpPr>
        <p:spPr>
          <a:xfrm>
            <a:off x="503280" y="1801800"/>
            <a:ext cx="190080" cy="188640"/>
          </a:xfrm>
          <a:custGeom>
            <a:avLst/>
            <a:gdLst/>
            <a:ahLst/>
            <a:cxnLst/>
            <a:rect l="l" t="t"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 name="CustomShape 6"/>
          <p:cNvSpPr/>
          <p:nvPr/>
        </p:nvSpPr>
        <p:spPr>
          <a:xfrm>
            <a:off x="285840" y="4680"/>
            <a:ext cx="369360" cy="1429920"/>
          </a:xfrm>
          <a:custGeom>
            <a:avLst/>
            <a:gdLst/>
            <a:ahLst/>
            <a:cxnLst/>
            <a:rect l="l" t="t" r="r" b="b"/>
            <a:pathLst>
              <a:path w="233" h="901">
                <a:moveTo>
                  <a:pt x="221" y="901"/>
                </a:moveTo>
                <a:lnTo>
                  <a:pt x="0" y="383"/>
                </a:lnTo>
                <a:lnTo>
                  <a:pt x="0" y="0"/>
                </a:lnTo>
                <a:lnTo>
                  <a:pt x="18" y="0"/>
                </a:lnTo>
                <a:lnTo>
                  <a:pt x="18" y="380"/>
                </a:lnTo>
                <a:lnTo>
                  <a:pt x="233" y="895"/>
                </a:lnTo>
                <a:lnTo>
                  <a:pt x="221" y="901"/>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 name="CustomShape 7"/>
          <p:cNvSpPr/>
          <p:nvPr/>
        </p:nvSpPr>
        <p:spPr>
          <a:xfrm>
            <a:off x="546120" y="0"/>
            <a:ext cx="151920" cy="912600"/>
          </a:xfrm>
          <a:custGeom>
            <a:avLst/>
            <a:gdLst/>
            <a:ahLst/>
            <a:cxnLst/>
            <a:rect l="l" t="t" r="r" b="b"/>
            <a:pathLst>
              <a:path w="96" h="575">
                <a:moveTo>
                  <a:pt x="96" y="575"/>
                </a:moveTo>
                <a:lnTo>
                  <a:pt x="78" y="575"/>
                </a:lnTo>
                <a:lnTo>
                  <a:pt x="78" y="192"/>
                </a:lnTo>
                <a:lnTo>
                  <a:pt x="0" y="6"/>
                </a:lnTo>
                <a:lnTo>
                  <a:pt x="15" y="0"/>
                </a:lnTo>
                <a:lnTo>
                  <a:pt x="96" y="189"/>
                </a:lnTo>
                <a:lnTo>
                  <a:pt x="96"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 name="CustomShape 8"/>
          <p:cNvSpPr/>
          <p:nvPr/>
        </p:nvSpPr>
        <p:spPr>
          <a:xfrm>
            <a:off x="588960" y="1420920"/>
            <a:ext cx="190080" cy="190080"/>
          </a:xfrm>
          <a:custGeom>
            <a:avLst/>
            <a:gdLst/>
            <a:ahLst/>
            <a:cxnLst/>
            <a:rect l="l" t="t"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9" name="CustomShape 9"/>
          <p:cNvSpPr/>
          <p:nvPr/>
        </p:nvSpPr>
        <p:spPr>
          <a:xfrm>
            <a:off x="588960" y="9032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0" name="CustomShape 10"/>
          <p:cNvSpPr/>
          <p:nvPr/>
        </p:nvSpPr>
        <p:spPr>
          <a:xfrm>
            <a:off x="641520" y="0"/>
            <a:ext cx="421920" cy="526680"/>
          </a:xfrm>
          <a:custGeom>
            <a:avLst/>
            <a:gdLst/>
            <a:ahLst/>
            <a:cxnLst/>
            <a:rect l="l" t="t" r="r" b="b"/>
            <a:pathLst>
              <a:path w="266" h="332">
                <a:moveTo>
                  <a:pt x="257" y="332"/>
                </a:moveTo>
                <a:lnTo>
                  <a:pt x="48" y="123"/>
                </a:lnTo>
                <a:lnTo>
                  <a:pt x="0" y="6"/>
                </a:lnTo>
                <a:lnTo>
                  <a:pt x="15" y="0"/>
                </a:lnTo>
                <a:lnTo>
                  <a:pt x="63" y="114"/>
                </a:lnTo>
                <a:lnTo>
                  <a:pt x="266" y="320"/>
                </a:lnTo>
                <a:lnTo>
                  <a:pt x="257" y="33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1" name="CustomShape 11"/>
          <p:cNvSpPr/>
          <p:nvPr/>
        </p:nvSpPr>
        <p:spPr>
          <a:xfrm>
            <a:off x="1020600" y="488880"/>
            <a:ext cx="161640" cy="147240"/>
          </a:xfrm>
          <a:custGeom>
            <a:avLst/>
            <a:gdLst/>
            <a:ahLst/>
            <a:cxnLst/>
            <a:rect l="l" t="t"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2" name="Line 12"/>
          <p:cNvSpPr/>
          <p:nvPr/>
        </p:nvSpPr>
        <p:spPr>
          <a:xfrm>
            <a:off x="-4680" y="9360"/>
            <a:ext cx="360" cy="360"/>
          </a:xfrm>
          <a:prstGeom prst="line">
            <a:avLst/>
          </a:prstGeom>
          <a:ln>
            <a:solidFill>
              <a:srgbClr val="FFFFFF"/>
            </a:solidFill>
          </a:ln>
        </p:spPr>
        <p:style>
          <a:lnRef idx="0">
            <a:scrgbClr r="0" g="0" b="0"/>
          </a:lnRef>
          <a:fillRef idx="0">
            <a:scrgbClr r="0" g="0" b="0"/>
          </a:fillRef>
          <a:effectRef idx="0">
            <a:scrgbClr r="0" g="0" b="0"/>
          </a:effectRef>
          <a:fontRef idx="minor"/>
        </p:style>
      </p:sp>
      <p:sp>
        <p:nvSpPr>
          <p:cNvPr id="13" name="CustomShape 13"/>
          <p:cNvSpPr/>
          <p:nvPr/>
        </p:nvSpPr>
        <p:spPr>
          <a:xfrm>
            <a:off x="9360" y="1801800"/>
            <a:ext cx="123480" cy="126720"/>
          </a:xfrm>
          <a:custGeom>
            <a:avLst/>
            <a:gdLst/>
            <a:ahLst/>
            <a:cxnLst/>
            <a:rect l="l" t="t" r="r" b="b"/>
            <a:pathLst>
              <a:path w="78" h="80">
                <a:moveTo>
                  <a:pt x="6" y="80"/>
                </a:moveTo>
                <a:lnTo>
                  <a:pt x="0" y="71"/>
                </a:lnTo>
                <a:lnTo>
                  <a:pt x="69" y="0"/>
                </a:lnTo>
                <a:lnTo>
                  <a:pt x="78" y="9"/>
                </a:lnTo>
                <a:lnTo>
                  <a:pt x="6" y="8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 name="CustomShape 14"/>
          <p:cNvSpPr/>
          <p:nvPr/>
        </p:nvSpPr>
        <p:spPr>
          <a:xfrm>
            <a:off x="-9360" y="3549600"/>
            <a:ext cx="147240" cy="480600"/>
          </a:xfrm>
          <a:custGeom>
            <a:avLst/>
            <a:gdLst/>
            <a:ahLst/>
            <a:cxnLst/>
            <a:rect l="l" t="t" r="r" b="b"/>
            <a:pathLst>
              <a:path w="93" h="303">
                <a:moveTo>
                  <a:pt x="93" y="303"/>
                </a:moveTo>
                <a:lnTo>
                  <a:pt x="78" y="303"/>
                </a:lnTo>
                <a:lnTo>
                  <a:pt x="78" y="78"/>
                </a:lnTo>
                <a:lnTo>
                  <a:pt x="0" y="12"/>
                </a:lnTo>
                <a:lnTo>
                  <a:pt x="12" y="0"/>
                </a:lnTo>
                <a:lnTo>
                  <a:pt x="93" y="69"/>
                </a:lnTo>
                <a:lnTo>
                  <a:pt x="93" y="30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 name="CustomShape 15"/>
          <p:cNvSpPr/>
          <p:nvPr/>
        </p:nvSpPr>
        <p:spPr>
          <a:xfrm>
            <a:off x="128520" y="1382760"/>
            <a:ext cx="142560" cy="475920"/>
          </a:xfrm>
          <a:custGeom>
            <a:avLst/>
            <a:gdLst/>
            <a:ahLst/>
            <a:cxnLst/>
            <a:rect l="l" t="t" r="r" b="b"/>
            <a:pathLst>
              <a:path w="90" h="300">
                <a:moveTo>
                  <a:pt x="90" y="300"/>
                </a:moveTo>
                <a:lnTo>
                  <a:pt x="78" y="300"/>
                </a:lnTo>
                <a:lnTo>
                  <a:pt x="78" y="84"/>
                </a:lnTo>
                <a:lnTo>
                  <a:pt x="0" y="9"/>
                </a:lnTo>
                <a:lnTo>
                  <a:pt x="9" y="0"/>
                </a:lnTo>
                <a:lnTo>
                  <a:pt x="90" y="81"/>
                </a:lnTo>
                <a:lnTo>
                  <a:pt x="90" y="30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 name="CustomShape 16"/>
          <p:cNvSpPr/>
          <p:nvPr/>
        </p:nvSpPr>
        <p:spPr>
          <a:xfrm>
            <a:off x="204840" y="1849320"/>
            <a:ext cx="114120" cy="107640"/>
          </a:xfrm>
          <a:custGeom>
            <a:avLst/>
            <a:gdLst/>
            <a:ahLst/>
            <a:cxnLst/>
            <a:rect l="l" t="t"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7" name="CustomShape 17"/>
          <p:cNvSpPr/>
          <p:nvPr/>
        </p:nvSpPr>
        <p:spPr>
          <a:xfrm>
            <a:off x="133200" y="466236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8" name="CustomShape 18"/>
          <p:cNvSpPr/>
          <p:nvPr/>
        </p:nvSpPr>
        <p:spPr>
          <a:xfrm>
            <a:off x="223920" y="5041800"/>
            <a:ext cx="369360" cy="1801440"/>
          </a:xfrm>
          <a:custGeom>
            <a:avLst/>
            <a:gdLst/>
            <a:ahLst/>
            <a:cxnLst/>
            <a:rect l="l" t="t" r="r" b="b"/>
            <a:pathLst>
              <a:path w="233" h="1135">
                <a:moveTo>
                  <a:pt x="15" y="1135"/>
                </a:moveTo>
                <a:lnTo>
                  <a:pt x="0" y="1135"/>
                </a:lnTo>
                <a:lnTo>
                  <a:pt x="0" y="515"/>
                </a:lnTo>
                <a:lnTo>
                  <a:pt x="0" y="512"/>
                </a:lnTo>
                <a:lnTo>
                  <a:pt x="218" y="0"/>
                </a:lnTo>
                <a:lnTo>
                  <a:pt x="233" y="6"/>
                </a:lnTo>
                <a:lnTo>
                  <a:pt x="15" y="518"/>
                </a:lnTo>
                <a:lnTo>
                  <a:pt x="15"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9" name="CustomShape 19"/>
          <p:cNvSpPr/>
          <p:nvPr/>
        </p:nvSpPr>
        <p:spPr>
          <a:xfrm>
            <a:off x="52560" y="4481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0" name="CustomShape 20"/>
          <p:cNvSpPr/>
          <p:nvPr/>
        </p:nvSpPr>
        <p:spPr>
          <a:xfrm>
            <a:off x="-14400" y="5627520"/>
            <a:ext cx="85320" cy="1215720"/>
          </a:xfrm>
          <a:custGeom>
            <a:avLst/>
            <a:gdLst/>
            <a:ahLst/>
            <a:cxnLst/>
            <a:rect l="l" t="t" r="r" b="b"/>
            <a:pathLst>
              <a:path w="54" h="766">
                <a:moveTo>
                  <a:pt x="54" y="766"/>
                </a:moveTo>
                <a:lnTo>
                  <a:pt x="36" y="766"/>
                </a:lnTo>
                <a:lnTo>
                  <a:pt x="36" y="149"/>
                </a:lnTo>
                <a:lnTo>
                  <a:pt x="0" y="3"/>
                </a:lnTo>
                <a:lnTo>
                  <a:pt x="18" y="0"/>
                </a:lnTo>
                <a:lnTo>
                  <a:pt x="54" y="146"/>
                </a:lnTo>
                <a:lnTo>
                  <a:pt x="54" y="76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1" name="CustomShape 21"/>
          <p:cNvSpPr/>
          <p:nvPr/>
        </p:nvSpPr>
        <p:spPr>
          <a:xfrm>
            <a:off x="527040" y="4867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2" name="CustomShape 22"/>
          <p:cNvSpPr/>
          <p:nvPr/>
        </p:nvSpPr>
        <p:spPr>
          <a:xfrm>
            <a:off x="309600" y="5423040"/>
            <a:ext cx="374400" cy="1425240"/>
          </a:xfrm>
          <a:custGeom>
            <a:avLst/>
            <a:gdLst/>
            <a:ahLst/>
            <a:cxnLst/>
            <a:rect l="l" t="t" r="r" b="b"/>
            <a:pathLst>
              <a:path w="236" h="898">
                <a:moveTo>
                  <a:pt x="18" y="898"/>
                </a:moveTo>
                <a:lnTo>
                  <a:pt x="0" y="898"/>
                </a:lnTo>
                <a:lnTo>
                  <a:pt x="0" y="515"/>
                </a:lnTo>
                <a:lnTo>
                  <a:pt x="3" y="512"/>
                </a:lnTo>
                <a:lnTo>
                  <a:pt x="221" y="0"/>
                </a:lnTo>
                <a:lnTo>
                  <a:pt x="236" y="6"/>
                </a:lnTo>
                <a:lnTo>
                  <a:pt x="18" y="518"/>
                </a:lnTo>
                <a:lnTo>
                  <a:pt x="18" y="898"/>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3" name="CustomShape 23"/>
          <p:cNvSpPr/>
          <p:nvPr/>
        </p:nvSpPr>
        <p:spPr>
          <a:xfrm>
            <a:off x="569880" y="5945040"/>
            <a:ext cx="151920" cy="912600"/>
          </a:xfrm>
          <a:custGeom>
            <a:avLst/>
            <a:gdLst/>
            <a:ahLst/>
            <a:cxnLst/>
            <a:rect l="l" t="t" r="r" b="b"/>
            <a:pathLst>
              <a:path w="96" h="575">
                <a:moveTo>
                  <a:pt x="15" y="575"/>
                </a:moveTo>
                <a:lnTo>
                  <a:pt x="0" y="569"/>
                </a:lnTo>
                <a:lnTo>
                  <a:pt x="81" y="383"/>
                </a:lnTo>
                <a:lnTo>
                  <a:pt x="81" y="0"/>
                </a:lnTo>
                <a:lnTo>
                  <a:pt x="96" y="0"/>
                </a:lnTo>
                <a:lnTo>
                  <a:pt x="96" y="386"/>
                </a:lnTo>
                <a:lnTo>
                  <a:pt x="15"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4" name="CustomShape 24"/>
          <p:cNvSpPr/>
          <p:nvPr/>
        </p:nvSpPr>
        <p:spPr>
          <a:xfrm>
            <a:off x="612720" y="5246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5" name="CustomShape 25"/>
          <p:cNvSpPr/>
          <p:nvPr/>
        </p:nvSpPr>
        <p:spPr>
          <a:xfrm>
            <a:off x="612720" y="576432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6" name="CustomShape 26"/>
          <p:cNvSpPr/>
          <p:nvPr/>
        </p:nvSpPr>
        <p:spPr>
          <a:xfrm>
            <a:off x="669960" y="6330960"/>
            <a:ext cx="417240" cy="517320"/>
          </a:xfrm>
          <a:custGeom>
            <a:avLst/>
            <a:gdLst/>
            <a:ahLst/>
            <a:cxnLst/>
            <a:rect l="l" t="t" r="r" b="b"/>
            <a:pathLst>
              <a:path w="263" h="326">
                <a:moveTo>
                  <a:pt x="15" y="326"/>
                </a:moveTo>
                <a:lnTo>
                  <a:pt x="0" y="320"/>
                </a:lnTo>
                <a:lnTo>
                  <a:pt x="45" y="206"/>
                </a:lnTo>
                <a:lnTo>
                  <a:pt x="48" y="206"/>
                </a:lnTo>
                <a:lnTo>
                  <a:pt x="254" y="0"/>
                </a:lnTo>
                <a:lnTo>
                  <a:pt x="263" y="12"/>
                </a:lnTo>
                <a:lnTo>
                  <a:pt x="60" y="215"/>
                </a:lnTo>
                <a:lnTo>
                  <a:pt x="15" y="32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7" name="CustomShape 27"/>
          <p:cNvSpPr/>
          <p:nvPr/>
        </p:nvSpPr>
        <p:spPr>
          <a:xfrm>
            <a:off x="1049400" y="6221520"/>
            <a:ext cx="156960" cy="147240"/>
          </a:xfrm>
          <a:custGeom>
            <a:avLst/>
            <a:gdLst/>
            <a:ahLst/>
            <a:cxnLst/>
            <a:rect l="l" t="t"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8" name="CustomShape 28"/>
          <p:cNvSpPr/>
          <p:nvPr/>
        </p:nvSpPr>
        <p:spPr>
          <a:xfrm>
            <a:off x="11484000" y="0"/>
            <a:ext cx="417240" cy="512280"/>
          </a:xfrm>
          <a:custGeom>
            <a:avLst/>
            <a:gdLst/>
            <a:ahLst/>
            <a:cxnLst/>
            <a:rect l="l" t="t" r="r" b="b"/>
            <a:pathLst>
              <a:path w="263" h="323">
                <a:moveTo>
                  <a:pt x="12" y="323"/>
                </a:moveTo>
                <a:lnTo>
                  <a:pt x="0" y="314"/>
                </a:lnTo>
                <a:lnTo>
                  <a:pt x="203" y="108"/>
                </a:lnTo>
                <a:lnTo>
                  <a:pt x="248" y="0"/>
                </a:lnTo>
                <a:lnTo>
                  <a:pt x="263" y="6"/>
                </a:lnTo>
                <a:lnTo>
                  <a:pt x="218" y="117"/>
                </a:lnTo>
                <a:lnTo>
                  <a:pt x="218" y="117"/>
                </a:lnTo>
                <a:lnTo>
                  <a:pt x="12" y="32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29" name="CustomShape 29"/>
          <p:cNvSpPr/>
          <p:nvPr/>
        </p:nvSpPr>
        <p:spPr>
          <a:xfrm>
            <a:off x="11364840" y="474840"/>
            <a:ext cx="156960" cy="151920"/>
          </a:xfrm>
          <a:custGeom>
            <a:avLst/>
            <a:gdLst/>
            <a:ahLst/>
            <a:cxnLst/>
            <a:rect l="l" t="t"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0" name="CustomShape 30"/>
          <p:cNvSpPr/>
          <p:nvPr/>
        </p:nvSpPr>
        <p:spPr>
          <a:xfrm>
            <a:off x="11631600" y="1539720"/>
            <a:ext cx="18864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1" name="CustomShape 31"/>
          <p:cNvSpPr/>
          <p:nvPr/>
        </p:nvSpPr>
        <p:spPr>
          <a:xfrm>
            <a:off x="11531520" y="5694480"/>
            <a:ext cx="298080" cy="1153800"/>
          </a:xfrm>
          <a:custGeom>
            <a:avLst/>
            <a:gdLst/>
            <a:ahLst/>
            <a:cxnLst/>
            <a:rect l="l" t="t" r="r" b="b"/>
            <a:pathLst>
              <a:path w="188" h="727">
                <a:moveTo>
                  <a:pt x="15" y="727"/>
                </a:moveTo>
                <a:lnTo>
                  <a:pt x="0" y="727"/>
                </a:lnTo>
                <a:lnTo>
                  <a:pt x="0" y="407"/>
                </a:lnTo>
                <a:lnTo>
                  <a:pt x="0" y="407"/>
                </a:lnTo>
                <a:lnTo>
                  <a:pt x="176" y="0"/>
                </a:lnTo>
                <a:lnTo>
                  <a:pt x="188" y="6"/>
                </a:lnTo>
                <a:lnTo>
                  <a:pt x="15" y="410"/>
                </a:lnTo>
                <a:lnTo>
                  <a:pt x="15" y="727"/>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2" name="CustomShape 32"/>
          <p:cNvSpPr/>
          <p:nvPr/>
        </p:nvSpPr>
        <p:spPr>
          <a:xfrm>
            <a:off x="11773080" y="5551560"/>
            <a:ext cx="156960" cy="155160"/>
          </a:xfrm>
          <a:custGeom>
            <a:avLst/>
            <a:gdLst/>
            <a:ahLst/>
            <a:cxnLst/>
            <a:rect l="l" t="t"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3" name="CustomShape 33"/>
          <p:cNvSpPr/>
          <p:nvPr/>
        </p:nvSpPr>
        <p:spPr>
          <a:xfrm>
            <a:off x="11711160" y="4680"/>
            <a:ext cx="304560" cy="1544400"/>
          </a:xfrm>
          <a:custGeom>
            <a:avLst/>
            <a:gdLst/>
            <a:ahLst/>
            <a:cxnLst/>
            <a:rect l="l" t="t"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4" name="CustomShape 34"/>
          <p:cNvSpPr/>
          <p:nvPr/>
        </p:nvSpPr>
        <p:spPr>
          <a:xfrm>
            <a:off x="11636280" y="4867200"/>
            <a:ext cx="18864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5" name="CustomShape 35"/>
          <p:cNvSpPr/>
          <p:nvPr/>
        </p:nvSpPr>
        <p:spPr>
          <a:xfrm>
            <a:off x="11441160" y="5046840"/>
            <a:ext cx="307440" cy="1801440"/>
          </a:xfrm>
          <a:custGeom>
            <a:avLst/>
            <a:gdLst/>
            <a:ahLst/>
            <a:cxnLst/>
            <a:rect l="l" t="t"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6" name="CustomShape 36"/>
          <p:cNvSpPr/>
          <p:nvPr/>
        </p:nvSpPr>
        <p:spPr>
          <a:xfrm>
            <a:off x="11849040" y="641664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37" name="CustomShape 37"/>
          <p:cNvSpPr/>
          <p:nvPr/>
        </p:nvSpPr>
        <p:spPr>
          <a:xfrm>
            <a:off x="11939760" y="6595920"/>
            <a:ext cx="23400" cy="25200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pic>
        <p:nvPicPr>
          <p:cNvPr id="38" name="Picture 2"/>
          <p:cNvPicPr/>
          <p:nvPr/>
        </p:nvPicPr>
        <p:blipFill>
          <a:blip r:embed="rId15"/>
          <a:stretch/>
        </p:blipFill>
        <p:spPr>
          <a:xfrm>
            <a:off x="0" y="0"/>
            <a:ext cx="12191760" cy="6857640"/>
          </a:xfrm>
          <a:prstGeom prst="rect">
            <a:avLst/>
          </a:prstGeom>
          <a:ln>
            <a:noFill/>
          </a:ln>
        </p:spPr>
      </p:pic>
      <p:sp>
        <p:nvSpPr>
          <p:cNvPr id="39" name="CustomShape 38"/>
          <p:cNvSpPr/>
          <p:nvPr/>
        </p:nvSpPr>
        <p:spPr>
          <a:xfrm>
            <a:off x="1209600" y="468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0" name="CustomShape 39"/>
          <p:cNvSpPr/>
          <p:nvPr/>
        </p:nvSpPr>
        <p:spPr>
          <a:xfrm>
            <a:off x="1128600" y="217656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1" name="CustomShape 40"/>
          <p:cNvSpPr/>
          <p:nvPr/>
        </p:nvSpPr>
        <p:spPr>
          <a:xfrm>
            <a:off x="1123920" y="4021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2" name="CustomShape 41"/>
          <p:cNvSpPr/>
          <p:nvPr/>
        </p:nvSpPr>
        <p:spPr>
          <a:xfrm>
            <a:off x="414360" y="9360"/>
            <a:ext cx="28080" cy="44812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3" name="CustomShape 42"/>
          <p:cNvSpPr/>
          <p:nvPr/>
        </p:nvSpPr>
        <p:spPr>
          <a:xfrm>
            <a:off x="333360" y="4481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4" name="CustomShape 43"/>
          <p:cNvSpPr/>
          <p:nvPr/>
        </p:nvSpPr>
        <p:spPr>
          <a:xfrm>
            <a:off x="190440" y="9360"/>
            <a:ext cx="151920" cy="907560"/>
          </a:xfrm>
          <a:custGeom>
            <a:avLst/>
            <a:gdLst/>
            <a:ahLst/>
            <a:cxnLst/>
            <a:rect l="l" t="t" r="r" b="b"/>
            <a:pathLst>
              <a:path w="96" h="572">
                <a:moveTo>
                  <a:pt x="15" y="572"/>
                </a:moveTo>
                <a:lnTo>
                  <a:pt x="0" y="566"/>
                </a:lnTo>
                <a:lnTo>
                  <a:pt x="81" y="380"/>
                </a:lnTo>
                <a:lnTo>
                  <a:pt x="81" y="0"/>
                </a:lnTo>
                <a:lnTo>
                  <a:pt x="96" y="0"/>
                </a:lnTo>
                <a:lnTo>
                  <a:pt x="96" y="383"/>
                </a:lnTo>
                <a:lnTo>
                  <a:pt x="15" y="57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5" name="CustomShape 44"/>
          <p:cNvSpPr/>
          <p:nvPr/>
        </p:nvSpPr>
        <p:spPr>
          <a:xfrm>
            <a:off x="1290600" y="14400"/>
            <a:ext cx="375840" cy="1801440"/>
          </a:xfrm>
          <a:custGeom>
            <a:avLst/>
            <a:gdLst/>
            <a:ahLst/>
            <a:cxnLst/>
            <a:rect l="l" t="t" r="r" b="b"/>
            <a:pathLst>
              <a:path w="237" h="1135">
                <a:moveTo>
                  <a:pt x="222" y="1135"/>
                </a:moveTo>
                <a:lnTo>
                  <a:pt x="0" y="620"/>
                </a:lnTo>
                <a:lnTo>
                  <a:pt x="0" y="0"/>
                </a:lnTo>
                <a:lnTo>
                  <a:pt x="18" y="0"/>
                </a:lnTo>
                <a:lnTo>
                  <a:pt x="18" y="617"/>
                </a:lnTo>
                <a:lnTo>
                  <a:pt x="237" y="1129"/>
                </a:lnTo>
                <a:lnTo>
                  <a:pt x="222"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6" name="CustomShape 45"/>
          <p:cNvSpPr/>
          <p:nvPr/>
        </p:nvSpPr>
        <p:spPr>
          <a:xfrm>
            <a:off x="1600200" y="18018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7" name="CustomShape 46"/>
          <p:cNvSpPr/>
          <p:nvPr/>
        </p:nvSpPr>
        <p:spPr>
          <a:xfrm>
            <a:off x="1380960" y="9360"/>
            <a:ext cx="371160" cy="1425240"/>
          </a:xfrm>
          <a:custGeom>
            <a:avLst/>
            <a:gdLst/>
            <a:ahLst/>
            <a:cxnLst/>
            <a:rect l="l" t="t" r="r" b="b"/>
            <a:pathLst>
              <a:path w="234" h="898">
                <a:moveTo>
                  <a:pt x="219" y="898"/>
                </a:moveTo>
                <a:lnTo>
                  <a:pt x="0" y="383"/>
                </a:lnTo>
                <a:lnTo>
                  <a:pt x="0" y="0"/>
                </a:lnTo>
                <a:lnTo>
                  <a:pt x="15" y="0"/>
                </a:lnTo>
                <a:lnTo>
                  <a:pt x="15" y="380"/>
                </a:lnTo>
                <a:lnTo>
                  <a:pt x="234" y="892"/>
                </a:lnTo>
                <a:lnTo>
                  <a:pt x="219" y="898"/>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8" name="CustomShape 47"/>
          <p:cNvSpPr/>
          <p:nvPr/>
        </p:nvSpPr>
        <p:spPr>
          <a:xfrm>
            <a:off x="1643040" y="0"/>
            <a:ext cx="151920" cy="912600"/>
          </a:xfrm>
          <a:custGeom>
            <a:avLst/>
            <a:gdLst/>
            <a:ahLst/>
            <a:cxnLst/>
            <a:rect l="l" t="t" r="r" b="b"/>
            <a:pathLst>
              <a:path w="96" h="575">
                <a:moveTo>
                  <a:pt x="96" y="575"/>
                </a:moveTo>
                <a:lnTo>
                  <a:pt x="78" y="575"/>
                </a:lnTo>
                <a:lnTo>
                  <a:pt x="78" y="192"/>
                </a:lnTo>
                <a:lnTo>
                  <a:pt x="0" y="6"/>
                </a:lnTo>
                <a:lnTo>
                  <a:pt x="15" y="0"/>
                </a:lnTo>
                <a:lnTo>
                  <a:pt x="96" y="189"/>
                </a:lnTo>
                <a:lnTo>
                  <a:pt x="96"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49" name="CustomShape 48"/>
          <p:cNvSpPr/>
          <p:nvPr/>
        </p:nvSpPr>
        <p:spPr>
          <a:xfrm>
            <a:off x="1685880" y="142092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0" name="CustomShape 49"/>
          <p:cNvSpPr/>
          <p:nvPr/>
        </p:nvSpPr>
        <p:spPr>
          <a:xfrm>
            <a:off x="1685880" y="9032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1" name="CustomShape 50"/>
          <p:cNvSpPr/>
          <p:nvPr/>
        </p:nvSpPr>
        <p:spPr>
          <a:xfrm>
            <a:off x="1743120" y="4680"/>
            <a:ext cx="418680" cy="522000"/>
          </a:xfrm>
          <a:custGeom>
            <a:avLst/>
            <a:gdLst/>
            <a:ahLst/>
            <a:cxnLst/>
            <a:rect l="l" t="t" r="r" b="b"/>
            <a:pathLst>
              <a:path w="264" h="329">
                <a:moveTo>
                  <a:pt x="252" y="329"/>
                </a:moveTo>
                <a:lnTo>
                  <a:pt x="45" y="120"/>
                </a:lnTo>
                <a:lnTo>
                  <a:pt x="0" y="6"/>
                </a:lnTo>
                <a:lnTo>
                  <a:pt x="15" y="0"/>
                </a:lnTo>
                <a:lnTo>
                  <a:pt x="60" y="111"/>
                </a:lnTo>
                <a:lnTo>
                  <a:pt x="264" y="317"/>
                </a:lnTo>
                <a:lnTo>
                  <a:pt x="252" y="329"/>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2" name="CustomShape 51"/>
          <p:cNvSpPr/>
          <p:nvPr/>
        </p:nvSpPr>
        <p:spPr>
          <a:xfrm>
            <a:off x="2119320" y="488880"/>
            <a:ext cx="161640" cy="147240"/>
          </a:xfrm>
          <a:custGeom>
            <a:avLst/>
            <a:gdLst/>
            <a:ahLst/>
            <a:cxnLst/>
            <a:rect l="l" t="t"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3" name="CustomShape 52"/>
          <p:cNvSpPr/>
          <p:nvPr/>
        </p:nvSpPr>
        <p:spPr>
          <a:xfrm>
            <a:off x="952560" y="4680"/>
            <a:ext cx="151920" cy="907560"/>
          </a:xfrm>
          <a:custGeom>
            <a:avLst/>
            <a:gdLst/>
            <a:ahLst/>
            <a:cxnLst/>
            <a:rect l="l" t="t" r="r" b="b"/>
            <a:pathLst>
              <a:path w="96" h="572">
                <a:moveTo>
                  <a:pt x="15" y="572"/>
                </a:moveTo>
                <a:lnTo>
                  <a:pt x="0" y="572"/>
                </a:lnTo>
                <a:lnTo>
                  <a:pt x="0" y="189"/>
                </a:lnTo>
                <a:lnTo>
                  <a:pt x="81" y="0"/>
                </a:lnTo>
                <a:lnTo>
                  <a:pt x="96" y="6"/>
                </a:lnTo>
                <a:lnTo>
                  <a:pt x="15" y="192"/>
                </a:lnTo>
                <a:lnTo>
                  <a:pt x="15" y="57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4" name="CustomShape 53"/>
          <p:cNvSpPr/>
          <p:nvPr/>
        </p:nvSpPr>
        <p:spPr>
          <a:xfrm>
            <a:off x="866880" y="9032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5" name="CustomShape 54"/>
          <p:cNvSpPr/>
          <p:nvPr/>
        </p:nvSpPr>
        <p:spPr>
          <a:xfrm>
            <a:off x="890640" y="155412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6" name="CustomShape 55"/>
          <p:cNvSpPr/>
          <p:nvPr/>
        </p:nvSpPr>
        <p:spPr>
          <a:xfrm>
            <a:off x="738360" y="5622840"/>
            <a:ext cx="337680" cy="1215720"/>
          </a:xfrm>
          <a:custGeom>
            <a:avLst/>
            <a:gdLst/>
            <a:ahLst/>
            <a:cxnLst/>
            <a:rect l="l" t="t" r="r" b="b"/>
            <a:pathLst>
              <a:path w="213" h="766">
                <a:moveTo>
                  <a:pt x="213" y="766"/>
                </a:moveTo>
                <a:lnTo>
                  <a:pt x="195" y="766"/>
                </a:lnTo>
                <a:lnTo>
                  <a:pt x="195" y="464"/>
                </a:lnTo>
                <a:lnTo>
                  <a:pt x="0" y="6"/>
                </a:lnTo>
                <a:lnTo>
                  <a:pt x="12" y="0"/>
                </a:lnTo>
                <a:lnTo>
                  <a:pt x="213" y="461"/>
                </a:lnTo>
                <a:lnTo>
                  <a:pt x="213" y="76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7" name="CustomShape 56"/>
          <p:cNvSpPr/>
          <p:nvPr/>
        </p:nvSpPr>
        <p:spPr>
          <a:xfrm>
            <a:off x="647640" y="5479920"/>
            <a:ext cx="156960" cy="156960"/>
          </a:xfrm>
          <a:custGeom>
            <a:avLst/>
            <a:gdLst/>
            <a:ahLst/>
            <a:cxnLst/>
            <a:rect l="l" t="t"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8" name="CustomShape 57"/>
          <p:cNvSpPr/>
          <p:nvPr/>
        </p:nvSpPr>
        <p:spPr>
          <a:xfrm>
            <a:off x="66600" y="903240"/>
            <a:ext cx="190080" cy="190080"/>
          </a:xfrm>
          <a:custGeom>
            <a:avLst/>
            <a:gdLst/>
            <a:ahLst/>
            <a:cxnLst/>
            <a:rect l="l" t="t"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59" name="CustomShape 58"/>
          <p:cNvSpPr/>
          <p:nvPr/>
        </p:nvSpPr>
        <p:spPr>
          <a:xfrm>
            <a:off x="0" y="3897360"/>
            <a:ext cx="132840" cy="266400"/>
          </a:xfrm>
          <a:custGeom>
            <a:avLst/>
            <a:gdLst/>
            <a:ahLst/>
            <a:cxnLst/>
            <a:rect l="l" t="t" r="r" b="b"/>
            <a:pathLst>
              <a:path w="84" h="168">
                <a:moveTo>
                  <a:pt x="69" y="168"/>
                </a:moveTo>
                <a:lnTo>
                  <a:pt x="0" y="6"/>
                </a:lnTo>
                <a:lnTo>
                  <a:pt x="12" y="0"/>
                </a:lnTo>
                <a:lnTo>
                  <a:pt x="84" y="162"/>
                </a:lnTo>
                <a:lnTo>
                  <a:pt x="69" y="168"/>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0" name="CustomShape 59"/>
          <p:cNvSpPr/>
          <p:nvPr/>
        </p:nvSpPr>
        <p:spPr>
          <a:xfrm>
            <a:off x="66600" y="414972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1" name="CustomShape 60"/>
          <p:cNvSpPr/>
          <p:nvPr/>
        </p:nvSpPr>
        <p:spPr>
          <a:xfrm>
            <a:off x="0" y="1644480"/>
            <a:ext cx="132840" cy="269640"/>
          </a:xfrm>
          <a:custGeom>
            <a:avLst/>
            <a:gdLst/>
            <a:ahLst/>
            <a:cxnLst/>
            <a:rect l="l" t="t" r="r" b="b"/>
            <a:pathLst>
              <a:path w="84" h="170">
                <a:moveTo>
                  <a:pt x="12" y="170"/>
                </a:moveTo>
                <a:lnTo>
                  <a:pt x="0" y="164"/>
                </a:lnTo>
                <a:lnTo>
                  <a:pt x="69" y="0"/>
                </a:lnTo>
                <a:lnTo>
                  <a:pt x="84" y="6"/>
                </a:lnTo>
                <a:lnTo>
                  <a:pt x="12" y="17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2" name="CustomShape 61"/>
          <p:cNvSpPr/>
          <p:nvPr/>
        </p:nvSpPr>
        <p:spPr>
          <a:xfrm>
            <a:off x="66600" y="14684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3" name="CustomShape 62"/>
          <p:cNvSpPr/>
          <p:nvPr/>
        </p:nvSpPr>
        <p:spPr>
          <a:xfrm>
            <a:off x="695160" y="4680"/>
            <a:ext cx="309240" cy="1558440"/>
          </a:xfrm>
          <a:custGeom>
            <a:avLst/>
            <a:gdLst/>
            <a:ahLst/>
            <a:cxnLst/>
            <a:rect l="l" t="t"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4" name="CustomShape 63"/>
          <p:cNvSpPr/>
          <p:nvPr/>
        </p:nvSpPr>
        <p:spPr>
          <a:xfrm>
            <a:off x="57240" y="48816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5" name="CustomShape 64"/>
          <p:cNvSpPr/>
          <p:nvPr/>
        </p:nvSpPr>
        <p:spPr>
          <a:xfrm>
            <a:off x="138240" y="5060880"/>
            <a:ext cx="304560" cy="1777680"/>
          </a:xfrm>
          <a:custGeom>
            <a:avLst/>
            <a:gdLst/>
            <a:ahLst/>
            <a:cxnLst/>
            <a:rect l="l" t="t"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6" name="CustomShape 65"/>
          <p:cNvSpPr/>
          <p:nvPr/>
        </p:nvSpPr>
        <p:spPr>
          <a:xfrm>
            <a:off x="561960" y="643104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7" name="CustomShape 66"/>
          <p:cNvSpPr/>
          <p:nvPr/>
        </p:nvSpPr>
        <p:spPr>
          <a:xfrm>
            <a:off x="642960" y="6610320"/>
            <a:ext cx="23400" cy="24264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8" name="CustomShape 67"/>
          <p:cNvSpPr/>
          <p:nvPr/>
        </p:nvSpPr>
        <p:spPr>
          <a:xfrm>
            <a:off x="76320" y="6431040"/>
            <a:ext cx="190080" cy="188640"/>
          </a:xfrm>
          <a:custGeom>
            <a:avLst/>
            <a:gdLst/>
            <a:ahLst/>
            <a:cxnLst/>
            <a:rect l="l" t="t"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69" name="CustomShape 68"/>
          <p:cNvSpPr/>
          <p:nvPr/>
        </p:nvSpPr>
        <p:spPr>
          <a:xfrm>
            <a:off x="0" y="5978520"/>
            <a:ext cx="190080" cy="461520"/>
          </a:xfrm>
          <a:custGeom>
            <a:avLst/>
            <a:gdLst/>
            <a:ahLst/>
            <a:cxnLst/>
            <a:rect l="l" t="t" r="r" b="b"/>
            <a:pathLst>
              <a:path w="120" h="291">
                <a:moveTo>
                  <a:pt x="120" y="291"/>
                </a:moveTo>
                <a:lnTo>
                  <a:pt x="105" y="291"/>
                </a:lnTo>
                <a:lnTo>
                  <a:pt x="105" y="114"/>
                </a:lnTo>
                <a:lnTo>
                  <a:pt x="0" y="9"/>
                </a:lnTo>
                <a:lnTo>
                  <a:pt x="12" y="0"/>
                </a:lnTo>
                <a:lnTo>
                  <a:pt x="120" y="108"/>
                </a:lnTo>
                <a:lnTo>
                  <a:pt x="120" y="291"/>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0" name="CustomShape 69"/>
          <p:cNvSpPr/>
          <p:nvPr/>
        </p:nvSpPr>
        <p:spPr>
          <a:xfrm>
            <a:off x="1014480" y="1801800"/>
            <a:ext cx="213840" cy="755280"/>
          </a:xfrm>
          <a:custGeom>
            <a:avLst/>
            <a:gdLst/>
            <a:ahLst/>
            <a:cxnLst/>
            <a:rect l="l" t="t" r="r" b="b"/>
            <a:pathLst>
              <a:path w="135" h="476">
                <a:moveTo>
                  <a:pt x="12" y="476"/>
                </a:moveTo>
                <a:lnTo>
                  <a:pt x="0" y="476"/>
                </a:lnTo>
                <a:lnTo>
                  <a:pt x="0" y="128"/>
                </a:lnTo>
                <a:lnTo>
                  <a:pt x="126" y="0"/>
                </a:lnTo>
                <a:lnTo>
                  <a:pt x="135" y="9"/>
                </a:lnTo>
                <a:lnTo>
                  <a:pt x="12" y="131"/>
                </a:lnTo>
                <a:lnTo>
                  <a:pt x="12" y="47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1" name="CustomShape 70"/>
          <p:cNvSpPr/>
          <p:nvPr/>
        </p:nvSpPr>
        <p:spPr>
          <a:xfrm>
            <a:off x="938160" y="2548080"/>
            <a:ext cx="166320" cy="159840"/>
          </a:xfrm>
          <a:custGeom>
            <a:avLst/>
            <a:gdLst/>
            <a:ahLst/>
            <a:cxnLst/>
            <a:rect l="l" t="t"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2" name="CustomShape 71"/>
          <p:cNvSpPr/>
          <p:nvPr/>
        </p:nvSpPr>
        <p:spPr>
          <a:xfrm>
            <a:off x="595440" y="4680"/>
            <a:ext cx="637920" cy="4025520"/>
          </a:xfrm>
          <a:custGeom>
            <a:avLst/>
            <a:gdLst/>
            <a:ahLst/>
            <a:cxnLst/>
            <a:rect l="l" t="t"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3" name="CustomShape 72"/>
          <p:cNvSpPr/>
          <p:nvPr/>
        </p:nvSpPr>
        <p:spPr>
          <a:xfrm>
            <a:off x="1224000" y="1382760"/>
            <a:ext cx="142560" cy="475920"/>
          </a:xfrm>
          <a:custGeom>
            <a:avLst/>
            <a:gdLst/>
            <a:ahLst/>
            <a:cxnLst/>
            <a:rect l="l" t="t" r="r" b="b"/>
            <a:pathLst>
              <a:path w="90" h="300">
                <a:moveTo>
                  <a:pt x="90" y="300"/>
                </a:moveTo>
                <a:lnTo>
                  <a:pt x="78" y="300"/>
                </a:lnTo>
                <a:lnTo>
                  <a:pt x="78" y="84"/>
                </a:lnTo>
                <a:lnTo>
                  <a:pt x="0" y="9"/>
                </a:lnTo>
                <a:lnTo>
                  <a:pt x="9" y="0"/>
                </a:lnTo>
                <a:lnTo>
                  <a:pt x="90" y="81"/>
                </a:lnTo>
                <a:lnTo>
                  <a:pt x="90" y="30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4" name="CustomShape 73"/>
          <p:cNvSpPr/>
          <p:nvPr/>
        </p:nvSpPr>
        <p:spPr>
          <a:xfrm>
            <a:off x="1300320" y="1849320"/>
            <a:ext cx="109080" cy="107640"/>
          </a:xfrm>
          <a:custGeom>
            <a:avLst/>
            <a:gdLst/>
            <a:ahLst/>
            <a:cxnLst/>
            <a:rect l="l" t="t"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5" name="CustomShape 74"/>
          <p:cNvSpPr/>
          <p:nvPr/>
        </p:nvSpPr>
        <p:spPr>
          <a:xfrm>
            <a:off x="281160" y="3417840"/>
            <a:ext cx="142560" cy="474480"/>
          </a:xfrm>
          <a:custGeom>
            <a:avLst/>
            <a:gdLst/>
            <a:ahLst/>
            <a:cxnLst/>
            <a:rect l="l" t="t" r="r" b="b"/>
            <a:pathLst>
              <a:path w="90" h="299">
                <a:moveTo>
                  <a:pt x="12" y="299"/>
                </a:moveTo>
                <a:lnTo>
                  <a:pt x="0" y="299"/>
                </a:lnTo>
                <a:lnTo>
                  <a:pt x="0" y="80"/>
                </a:lnTo>
                <a:lnTo>
                  <a:pt x="81" y="0"/>
                </a:lnTo>
                <a:lnTo>
                  <a:pt x="90" y="8"/>
                </a:lnTo>
                <a:lnTo>
                  <a:pt x="12" y="83"/>
                </a:lnTo>
                <a:lnTo>
                  <a:pt x="12" y="299"/>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6" name="CustomShape 75"/>
          <p:cNvSpPr/>
          <p:nvPr/>
        </p:nvSpPr>
        <p:spPr>
          <a:xfrm>
            <a:off x="237960" y="3882960"/>
            <a:ext cx="109080" cy="109080"/>
          </a:xfrm>
          <a:custGeom>
            <a:avLst/>
            <a:gdLst/>
            <a:ahLst/>
            <a:cxnLst/>
            <a:rect l="l" t="t"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7" name="CustomShape 76"/>
          <p:cNvSpPr/>
          <p:nvPr/>
        </p:nvSpPr>
        <p:spPr>
          <a:xfrm>
            <a:off x="4680" y="2166840"/>
            <a:ext cx="114120" cy="452160"/>
          </a:xfrm>
          <a:custGeom>
            <a:avLst/>
            <a:gdLst/>
            <a:ahLst/>
            <a:cxnLst/>
            <a:rect l="l" t="t" r="r" b="b"/>
            <a:pathLst>
              <a:path w="72" h="285">
                <a:moveTo>
                  <a:pt x="6" y="285"/>
                </a:moveTo>
                <a:lnTo>
                  <a:pt x="0" y="276"/>
                </a:lnTo>
                <a:lnTo>
                  <a:pt x="60" y="216"/>
                </a:lnTo>
                <a:lnTo>
                  <a:pt x="60" y="0"/>
                </a:lnTo>
                <a:lnTo>
                  <a:pt x="72" y="0"/>
                </a:lnTo>
                <a:lnTo>
                  <a:pt x="72" y="222"/>
                </a:lnTo>
                <a:lnTo>
                  <a:pt x="6" y="28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8" name="CustomShape 77"/>
          <p:cNvSpPr/>
          <p:nvPr/>
        </p:nvSpPr>
        <p:spPr>
          <a:xfrm>
            <a:off x="52560" y="2066760"/>
            <a:ext cx="109080" cy="109080"/>
          </a:xfrm>
          <a:custGeom>
            <a:avLst/>
            <a:gdLst/>
            <a:ahLst/>
            <a:cxnLst/>
            <a:rect l="l" t="t"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79" name="CustomShape 78"/>
          <p:cNvSpPr/>
          <p:nvPr/>
        </p:nvSpPr>
        <p:spPr>
          <a:xfrm>
            <a:off x="1228680" y="466236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0" name="CustomShape 79"/>
          <p:cNvSpPr/>
          <p:nvPr/>
        </p:nvSpPr>
        <p:spPr>
          <a:xfrm>
            <a:off x="1319040" y="5041800"/>
            <a:ext cx="371160" cy="1801440"/>
          </a:xfrm>
          <a:custGeom>
            <a:avLst/>
            <a:gdLst/>
            <a:ahLst/>
            <a:cxnLst/>
            <a:rect l="l" t="t" r="r" b="b"/>
            <a:pathLst>
              <a:path w="234" h="1135">
                <a:moveTo>
                  <a:pt x="15" y="1135"/>
                </a:moveTo>
                <a:lnTo>
                  <a:pt x="0" y="1135"/>
                </a:lnTo>
                <a:lnTo>
                  <a:pt x="0" y="515"/>
                </a:lnTo>
                <a:lnTo>
                  <a:pt x="0" y="512"/>
                </a:lnTo>
                <a:lnTo>
                  <a:pt x="219" y="0"/>
                </a:lnTo>
                <a:lnTo>
                  <a:pt x="234" y="6"/>
                </a:lnTo>
                <a:lnTo>
                  <a:pt x="15" y="518"/>
                </a:lnTo>
                <a:lnTo>
                  <a:pt x="15"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1" name="CustomShape 80"/>
          <p:cNvSpPr/>
          <p:nvPr/>
        </p:nvSpPr>
        <p:spPr>
          <a:xfrm>
            <a:off x="1147680" y="4481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2" name="CustomShape 81"/>
          <p:cNvSpPr/>
          <p:nvPr/>
        </p:nvSpPr>
        <p:spPr>
          <a:xfrm>
            <a:off x="819000" y="3983040"/>
            <a:ext cx="347400" cy="2860200"/>
          </a:xfrm>
          <a:custGeom>
            <a:avLst/>
            <a:gdLst/>
            <a:ahLst/>
            <a:cxnLst/>
            <a:rect l="l" t="t" r="r" b="b"/>
            <a:pathLst>
              <a:path w="219" h="1802">
                <a:moveTo>
                  <a:pt x="219" y="1802"/>
                </a:moveTo>
                <a:lnTo>
                  <a:pt x="201" y="1802"/>
                </a:lnTo>
                <a:lnTo>
                  <a:pt x="201" y="1185"/>
                </a:lnTo>
                <a:lnTo>
                  <a:pt x="0" y="3"/>
                </a:lnTo>
                <a:lnTo>
                  <a:pt x="15" y="0"/>
                </a:lnTo>
                <a:lnTo>
                  <a:pt x="219" y="1185"/>
                </a:lnTo>
                <a:lnTo>
                  <a:pt x="219" y="180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3" name="CustomShape 82"/>
          <p:cNvSpPr/>
          <p:nvPr/>
        </p:nvSpPr>
        <p:spPr>
          <a:xfrm>
            <a:off x="728640" y="380700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4" name="CustomShape 83"/>
          <p:cNvSpPr/>
          <p:nvPr/>
        </p:nvSpPr>
        <p:spPr>
          <a:xfrm>
            <a:off x="1623960" y="4867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5" name="CustomShape 84"/>
          <p:cNvSpPr/>
          <p:nvPr/>
        </p:nvSpPr>
        <p:spPr>
          <a:xfrm>
            <a:off x="1405080" y="5423040"/>
            <a:ext cx="371160" cy="1425240"/>
          </a:xfrm>
          <a:custGeom>
            <a:avLst/>
            <a:gdLst/>
            <a:ahLst/>
            <a:cxnLst/>
            <a:rect l="l" t="t" r="r" b="b"/>
            <a:pathLst>
              <a:path w="234" h="898">
                <a:moveTo>
                  <a:pt x="18" y="898"/>
                </a:moveTo>
                <a:lnTo>
                  <a:pt x="0" y="898"/>
                </a:lnTo>
                <a:lnTo>
                  <a:pt x="0" y="515"/>
                </a:lnTo>
                <a:lnTo>
                  <a:pt x="0" y="512"/>
                </a:lnTo>
                <a:lnTo>
                  <a:pt x="222" y="0"/>
                </a:lnTo>
                <a:lnTo>
                  <a:pt x="234" y="6"/>
                </a:lnTo>
                <a:lnTo>
                  <a:pt x="18" y="518"/>
                </a:lnTo>
                <a:lnTo>
                  <a:pt x="18" y="898"/>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6" name="CustomShape 85"/>
          <p:cNvSpPr/>
          <p:nvPr/>
        </p:nvSpPr>
        <p:spPr>
          <a:xfrm>
            <a:off x="1666800" y="5945040"/>
            <a:ext cx="151920" cy="912600"/>
          </a:xfrm>
          <a:custGeom>
            <a:avLst/>
            <a:gdLst/>
            <a:ahLst/>
            <a:cxnLst/>
            <a:rect l="l" t="t" r="r" b="b"/>
            <a:pathLst>
              <a:path w="96" h="575">
                <a:moveTo>
                  <a:pt x="15" y="575"/>
                </a:moveTo>
                <a:lnTo>
                  <a:pt x="0" y="569"/>
                </a:lnTo>
                <a:lnTo>
                  <a:pt x="81" y="383"/>
                </a:lnTo>
                <a:lnTo>
                  <a:pt x="81" y="0"/>
                </a:lnTo>
                <a:lnTo>
                  <a:pt x="96" y="0"/>
                </a:lnTo>
                <a:lnTo>
                  <a:pt x="96" y="386"/>
                </a:lnTo>
                <a:lnTo>
                  <a:pt x="15"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7" name="CustomShape 86"/>
          <p:cNvSpPr/>
          <p:nvPr/>
        </p:nvSpPr>
        <p:spPr>
          <a:xfrm>
            <a:off x="1709640" y="5246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8" name="CustomShape 87"/>
          <p:cNvSpPr/>
          <p:nvPr/>
        </p:nvSpPr>
        <p:spPr>
          <a:xfrm>
            <a:off x="1709640" y="576432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89" name="CustomShape 88"/>
          <p:cNvSpPr/>
          <p:nvPr/>
        </p:nvSpPr>
        <p:spPr>
          <a:xfrm>
            <a:off x="1766880" y="6330960"/>
            <a:ext cx="418680" cy="526680"/>
          </a:xfrm>
          <a:custGeom>
            <a:avLst/>
            <a:gdLst/>
            <a:ahLst/>
            <a:cxnLst/>
            <a:rect l="l" t="t" r="r" b="b"/>
            <a:pathLst>
              <a:path w="264" h="332">
                <a:moveTo>
                  <a:pt x="12" y="332"/>
                </a:moveTo>
                <a:lnTo>
                  <a:pt x="0" y="326"/>
                </a:lnTo>
                <a:lnTo>
                  <a:pt x="45" y="206"/>
                </a:lnTo>
                <a:lnTo>
                  <a:pt x="255" y="0"/>
                </a:lnTo>
                <a:lnTo>
                  <a:pt x="264" y="12"/>
                </a:lnTo>
                <a:lnTo>
                  <a:pt x="60" y="215"/>
                </a:lnTo>
                <a:lnTo>
                  <a:pt x="12" y="33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90" name="CustomShape 89"/>
          <p:cNvSpPr/>
          <p:nvPr/>
        </p:nvSpPr>
        <p:spPr>
          <a:xfrm>
            <a:off x="2147760" y="6221520"/>
            <a:ext cx="156960" cy="147240"/>
          </a:xfrm>
          <a:custGeom>
            <a:avLst/>
            <a:gdLst/>
            <a:ahLst/>
            <a:cxnLst/>
            <a:rect l="l" t="t"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91" name="CustomShape 90"/>
          <p:cNvSpPr/>
          <p:nvPr/>
        </p:nvSpPr>
        <p:spPr>
          <a:xfrm>
            <a:off x="504720" y="9360"/>
            <a:ext cx="232920" cy="5103360"/>
          </a:xfrm>
          <a:custGeom>
            <a:avLst/>
            <a:gdLst/>
            <a:ahLst/>
            <a:cxnLst/>
            <a:rect l="l" t="t"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92" name="CustomShape 91"/>
          <p:cNvSpPr/>
          <p:nvPr/>
        </p:nvSpPr>
        <p:spPr>
          <a:xfrm>
            <a:off x="633240" y="5103720"/>
            <a:ext cx="185400" cy="185400"/>
          </a:xfrm>
          <a:custGeom>
            <a:avLst/>
            <a:gdLst/>
            <a:ahLst/>
            <a:cxnLst/>
            <a:rect l="l" t="t"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93" name="PlaceHolder 92"/>
          <p:cNvSpPr>
            <a:spLocks noGrp="1"/>
          </p:cNvSpPr>
          <p:nvPr>
            <p:ph type="title"/>
          </p:nvPr>
        </p:nvSpPr>
        <p:spPr>
          <a:xfrm>
            <a:off x="1876320" y="1122480"/>
            <a:ext cx="8791200" cy="2387160"/>
          </a:xfrm>
          <a:prstGeom prst="rect">
            <a:avLst/>
          </a:prstGeom>
        </p:spPr>
        <p:txBody>
          <a:bodyPr anchor="b"/>
          <a:lstStyle/>
          <a:p>
            <a:pPr>
              <a:lnSpc>
                <a:spcPct val="100000"/>
              </a:lnSpc>
            </a:pPr>
            <a:r>
              <a:rPr lang="en-US" sz="4800" b="0" strike="noStrike" cap="all" spc="-1">
                <a:solidFill>
                  <a:srgbClr val="FFFFFF"/>
                </a:solidFill>
                <a:uFill>
                  <a:solidFill>
                    <a:srgbClr val="FFFFFF"/>
                  </a:solidFill>
                </a:uFill>
                <a:latin typeface="Tw Cen MT"/>
              </a:rPr>
              <a:t>Modifiez le style du titre</a:t>
            </a:r>
            <a:endParaRPr lang="en-US" sz="1800" b="0" strike="noStrike" spc="-1">
              <a:solidFill>
                <a:srgbClr val="FFFFFF"/>
              </a:solidFill>
              <a:uFill>
                <a:solidFill>
                  <a:srgbClr val="FFFFFF"/>
                </a:solidFill>
              </a:uFill>
              <a:latin typeface="Tw Cen MT"/>
            </a:endParaRPr>
          </a:p>
        </p:txBody>
      </p:sp>
      <p:sp>
        <p:nvSpPr>
          <p:cNvPr id="94" name="PlaceHolder 93"/>
          <p:cNvSpPr>
            <a:spLocks noGrp="1"/>
          </p:cNvSpPr>
          <p:nvPr>
            <p:ph type="dt"/>
          </p:nvPr>
        </p:nvSpPr>
        <p:spPr>
          <a:xfrm>
            <a:off x="7077600" y="5410080"/>
            <a:ext cx="2742840" cy="364680"/>
          </a:xfrm>
          <a:prstGeom prst="rect">
            <a:avLst/>
          </a:prstGeom>
        </p:spPr>
        <p:txBody>
          <a:bodyPr anchor="ctr"/>
          <a:lstStyle/>
          <a:p>
            <a:pPr algn="r">
              <a:lnSpc>
                <a:spcPct val="100000"/>
              </a:lnSpc>
            </a:pPr>
            <a:fld id="{C09CCD47-FDBB-4555-81C0-2AE83AC22B1D}" type="datetime">
              <a:rPr lang="fr-FR" sz="1050" b="0" strike="noStrike" spc="-1">
                <a:solidFill>
                  <a:srgbClr val="FFFFFF"/>
                </a:solidFill>
                <a:uFill>
                  <a:solidFill>
                    <a:srgbClr val="FFFFFF"/>
                  </a:solidFill>
                </a:uFill>
                <a:latin typeface="Tw Cen MT"/>
              </a:rPr>
              <a:t>22/11/2018</a:t>
            </a:fld>
            <a:endParaRPr lang="fr-FR" sz="1400" b="0" strike="noStrike" spc="-1">
              <a:solidFill>
                <a:srgbClr val="FFFFFF"/>
              </a:solidFill>
              <a:uFill>
                <a:solidFill>
                  <a:srgbClr val="FFFFFF"/>
                </a:solidFill>
              </a:uFill>
              <a:latin typeface="Times New Roman"/>
            </a:endParaRPr>
          </a:p>
        </p:txBody>
      </p:sp>
      <p:sp>
        <p:nvSpPr>
          <p:cNvPr id="95" name="PlaceHolder 94"/>
          <p:cNvSpPr>
            <a:spLocks noGrp="1"/>
          </p:cNvSpPr>
          <p:nvPr>
            <p:ph type="ftr"/>
          </p:nvPr>
        </p:nvSpPr>
        <p:spPr>
          <a:xfrm>
            <a:off x="1876320" y="5410080"/>
            <a:ext cx="5124600" cy="364680"/>
          </a:xfrm>
          <a:prstGeom prst="rect">
            <a:avLst/>
          </a:prstGeom>
        </p:spPr>
        <p:txBody>
          <a:bodyPr anchor="ctr"/>
          <a:lstStyle/>
          <a:p>
            <a:endParaRPr lang="fr-FR" sz="2400" b="0" strike="noStrike" spc="-1">
              <a:solidFill>
                <a:srgbClr val="FFFFFF"/>
              </a:solidFill>
              <a:uFill>
                <a:solidFill>
                  <a:srgbClr val="FFFFFF"/>
                </a:solidFill>
              </a:uFill>
              <a:latin typeface="Times New Roman"/>
            </a:endParaRPr>
          </a:p>
        </p:txBody>
      </p:sp>
      <p:sp>
        <p:nvSpPr>
          <p:cNvPr id="96" name="PlaceHolder 95"/>
          <p:cNvSpPr>
            <a:spLocks noGrp="1"/>
          </p:cNvSpPr>
          <p:nvPr>
            <p:ph type="sldNum"/>
          </p:nvPr>
        </p:nvSpPr>
        <p:spPr>
          <a:xfrm>
            <a:off x="9896760" y="5410080"/>
            <a:ext cx="770760" cy="364680"/>
          </a:xfrm>
          <a:prstGeom prst="rect">
            <a:avLst/>
          </a:prstGeom>
        </p:spPr>
        <p:txBody>
          <a:bodyPr anchor="ctr"/>
          <a:lstStyle/>
          <a:p>
            <a:pPr algn="r">
              <a:lnSpc>
                <a:spcPct val="100000"/>
              </a:lnSpc>
            </a:pPr>
            <a:fld id="{DC2CFE58-A248-4F6E-9857-8A56B7183203}" type="slidenum">
              <a:rPr lang="fr-FR" sz="1050" b="0" strike="noStrike" spc="-1">
                <a:solidFill>
                  <a:srgbClr val="FFFFFF"/>
                </a:solidFill>
                <a:uFill>
                  <a:solidFill>
                    <a:srgbClr val="FFFFFF"/>
                  </a:solidFill>
                </a:uFill>
                <a:latin typeface="Tw Cen MT"/>
              </a:rPr>
              <a:t>‹N°›</a:t>
            </a:fld>
            <a:endParaRPr lang="fr-FR" sz="1400" b="0" strike="noStrike" spc="-1">
              <a:solidFill>
                <a:srgbClr val="FFFFFF"/>
              </a:solidFill>
              <a:uFill>
                <a:solidFill>
                  <a:srgbClr val="FFFFFF"/>
                </a:solidFill>
              </a:uFill>
              <a:latin typeface="Times New Roman"/>
            </a:endParaRPr>
          </a:p>
        </p:txBody>
      </p:sp>
      <p:sp>
        <p:nvSpPr>
          <p:cNvPr id="97" name="PlaceHolder 96"/>
          <p:cNvSpPr>
            <a:spLocks noGrp="1"/>
          </p:cNvSpPr>
          <p:nvPr>
            <p:ph type="body"/>
          </p:nvPr>
        </p:nvSpPr>
        <p:spPr>
          <a:xfrm>
            <a:off x="609480" y="1604520"/>
            <a:ext cx="10972440" cy="3977280"/>
          </a:xfrm>
          <a:prstGeom prst="rect">
            <a:avLst/>
          </a:prstGeom>
        </p:spPr>
        <p:txBody>
          <a:bodyPr lIns="0" tIns="0" rIns="0" bIns="0"/>
          <a:lstStyle/>
          <a:p>
            <a:pPr marL="432000" indent="-324000">
              <a:buClr>
                <a:srgbClr val="FFFFFF"/>
              </a:buClr>
              <a:buSzPct val="45000"/>
              <a:buFont typeface="Wingdings" charset="2"/>
              <a:buChar char=""/>
            </a:pPr>
            <a:r>
              <a:rPr lang="en-US" sz="2400" b="0" strike="noStrike" spc="-1">
                <a:solidFill>
                  <a:srgbClr val="FFFFFF"/>
                </a:solidFill>
                <a:uFill>
                  <a:solidFill>
                    <a:srgbClr val="FFFFFF"/>
                  </a:solidFill>
                </a:uFill>
                <a:latin typeface="Tw Cen MT"/>
              </a:rPr>
              <a:t>Cliquez pour éditer le format du plan de texte</a:t>
            </a:r>
          </a:p>
          <a:p>
            <a:pPr marL="864000" lvl="1" indent="-324000">
              <a:buClr>
                <a:srgbClr val="FFFFFF"/>
              </a:buClr>
              <a:buSzPct val="75000"/>
              <a:buFont typeface="Symbol" charset="2"/>
              <a:buChar char=""/>
            </a:pPr>
            <a:r>
              <a:rPr lang="en-US" sz="1800" b="0" strike="noStrike" spc="-1">
                <a:solidFill>
                  <a:srgbClr val="FFFFFF"/>
                </a:solidFill>
                <a:uFill>
                  <a:solidFill>
                    <a:srgbClr val="FFFFFF"/>
                  </a:solidFill>
                </a:uFill>
                <a:latin typeface="Tw Cen MT"/>
              </a:rPr>
              <a:t>Second niveau de plan</a:t>
            </a:r>
          </a:p>
          <a:p>
            <a:pPr marL="1296000" lvl="2" indent="-288000">
              <a:buClr>
                <a:srgbClr val="FFFFFF"/>
              </a:buClr>
              <a:buSzPct val="45000"/>
              <a:buFont typeface="Wingdings" charset="2"/>
              <a:buChar char=""/>
            </a:pPr>
            <a:r>
              <a:rPr lang="en-US" sz="1600" b="0" strike="noStrike" spc="-1">
                <a:solidFill>
                  <a:srgbClr val="FFFFFF"/>
                </a:solidFill>
                <a:uFill>
                  <a:solidFill>
                    <a:srgbClr val="FFFFFF"/>
                  </a:solidFill>
                </a:uFill>
                <a:latin typeface="Tw Cen MT"/>
              </a:rPr>
              <a:t>Troisième niveau de plan</a:t>
            </a:r>
          </a:p>
          <a:p>
            <a:pPr marL="1728000" lvl="3" indent="-216000">
              <a:buClr>
                <a:srgbClr val="FFFFFF"/>
              </a:buClr>
              <a:buSzPct val="75000"/>
              <a:buFont typeface="Symbol" charset="2"/>
              <a:buChar char=""/>
            </a:pPr>
            <a:r>
              <a:rPr lang="en-US" sz="1600" b="0" strike="noStrike" spc="-1">
                <a:solidFill>
                  <a:srgbClr val="FFFFFF"/>
                </a:solidFill>
                <a:uFill>
                  <a:solidFill>
                    <a:srgbClr val="FFFFFF"/>
                  </a:solidFill>
                </a:uFill>
                <a:latin typeface="Tw Cen MT"/>
              </a:rPr>
              <a:t>Quatrième niveau de plan</a:t>
            </a:r>
          </a:p>
          <a:p>
            <a:pPr marL="2160000" lvl="4" indent="-216000">
              <a:buClr>
                <a:srgbClr val="FFFFFF"/>
              </a:buClr>
              <a:buSzPct val="45000"/>
              <a:buFont typeface="Wingdings" charset="2"/>
              <a:buChar char=""/>
            </a:pPr>
            <a:r>
              <a:rPr lang="en-US" sz="2000" b="0" strike="noStrike" spc="-1">
                <a:solidFill>
                  <a:srgbClr val="FFFFFF"/>
                </a:solidFill>
                <a:uFill>
                  <a:solidFill>
                    <a:srgbClr val="FFFFFF"/>
                  </a:solidFill>
                </a:uFill>
                <a:latin typeface="Tw Cen MT"/>
              </a:rPr>
              <a:t>Cinquième niveau de plan</a:t>
            </a:r>
          </a:p>
          <a:p>
            <a:pPr marL="2592000" lvl="5" indent="-216000">
              <a:buClr>
                <a:srgbClr val="FFFFFF"/>
              </a:buClr>
              <a:buSzPct val="45000"/>
              <a:buFont typeface="Wingdings" charset="2"/>
              <a:buChar char=""/>
            </a:pPr>
            <a:r>
              <a:rPr lang="en-US" sz="2000" b="0" strike="noStrike" spc="-1">
                <a:solidFill>
                  <a:srgbClr val="FFFFFF"/>
                </a:solidFill>
                <a:uFill>
                  <a:solidFill>
                    <a:srgbClr val="FFFFFF"/>
                  </a:solidFill>
                </a:uFill>
                <a:latin typeface="Tw Cen MT"/>
              </a:rPr>
              <a:t>Sixième niveau de plan</a:t>
            </a:r>
          </a:p>
          <a:p>
            <a:pPr marL="3024000" lvl="6" indent="-216000">
              <a:buClr>
                <a:srgbClr val="FFFFFF"/>
              </a:buClr>
              <a:buSzPct val="45000"/>
              <a:buFont typeface="Wingdings" charset="2"/>
              <a:buChar char=""/>
            </a:pPr>
            <a:r>
              <a:rPr lang="en-US" sz="2000" b="0" strike="noStrike" spc="-1">
                <a:solidFill>
                  <a:srgbClr val="FFFFFF"/>
                </a:solidFill>
                <a:uFill>
                  <a:solidFill>
                    <a:srgbClr val="FFFFFF"/>
                  </a:solidFill>
                </a:uFill>
                <a:latin typeface="Tw Cen MT"/>
              </a:rPr>
              <a:t>Septième niveau de plan</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14"/>
          <a:stretch>
            <a:fillRect/>
          </a:stretch>
        </a:blipFill>
        <a:effectLst/>
      </p:bgPr>
    </p:bg>
    <p:spTree>
      <p:nvGrpSpPr>
        <p:cNvPr id="1" name=""/>
        <p:cNvGrpSpPr/>
        <p:nvPr/>
      </p:nvGrpSpPr>
      <p:grpSpPr>
        <a:xfrm>
          <a:off x="0" y="0"/>
          <a:ext cx="0" cy="0"/>
          <a:chOff x="0" y="0"/>
          <a:chExt cx="0" cy="0"/>
        </a:xfrm>
      </p:grpSpPr>
      <p:pic>
        <p:nvPicPr>
          <p:cNvPr id="132" name="Picture 2"/>
          <p:cNvPicPr/>
          <p:nvPr/>
        </p:nvPicPr>
        <p:blipFill>
          <a:blip r:embed="rId15"/>
          <a:stretch/>
        </p:blipFill>
        <p:spPr>
          <a:xfrm>
            <a:off x="0" y="0"/>
            <a:ext cx="12191760" cy="6857640"/>
          </a:xfrm>
          <a:prstGeom prst="rect">
            <a:avLst/>
          </a:prstGeom>
          <a:ln>
            <a:noFill/>
          </a:ln>
        </p:spPr>
      </p:pic>
      <p:sp>
        <p:nvSpPr>
          <p:cNvPr id="133" name="CustomShape 1"/>
          <p:cNvSpPr/>
          <p:nvPr/>
        </p:nvSpPr>
        <p:spPr>
          <a:xfrm>
            <a:off x="114480" y="468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4" name="CustomShape 2"/>
          <p:cNvSpPr/>
          <p:nvPr/>
        </p:nvSpPr>
        <p:spPr>
          <a:xfrm>
            <a:off x="33480" y="217656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5" name="CustomShape 3"/>
          <p:cNvSpPr/>
          <p:nvPr/>
        </p:nvSpPr>
        <p:spPr>
          <a:xfrm>
            <a:off x="28440" y="4021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6" name="CustomShape 4"/>
          <p:cNvSpPr/>
          <p:nvPr/>
        </p:nvSpPr>
        <p:spPr>
          <a:xfrm>
            <a:off x="200160" y="4680"/>
            <a:ext cx="369360" cy="1810800"/>
          </a:xfrm>
          <a:custGeom>
            <a:avLst/>
            <a:gdLst/>
            <a:ahLst/>
            <a:cxnLst/>
            <a:rect l="l" t="t" r="r" b="b"/>
            <a:pathLst>
              <a:path w="233" h="1141">
                <a:moveTo>
                  <a:pt x="218" y="1141"/>
                </a:moveTo>
                <a:lnTo>
                  <a:pt x="0" y="626"/>
                </a:lnTo>
                <a:lnTo>
                  <a:pt x="0" y="0"/>
                </a:lnTo>
                <a:lnTo>
                  <a:pt x="15" y="0"/>
                </a:lnTo>
                <a:lnTo>
                  <a:pt x="15" y="623"/>
                </a:lnTo>
                <a:lnTo>
                  <a:pt x="233" y="1135"/>
                </a:lnTo>
                <a:lnTo>
                  <a:pt x="218" y="1141"/>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7" name="CustomShape 5"/>
          <p:cNvSpPr/>
          <p:nvPr/>
        </p:nvSpPr>
        <p:spPr>
          <a:xfrm>
            <a:off x="503280" y="1801800"/>
            <a:ext cx="190080" cy="188640"/>
          </a:xfrm>
          <a:custGeom>
            <a:avLst/>
            <a:gdLst/>
            <a:ahLst/>
            <a:cxnLst/>
            <a:rect l="l" t="t"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8" name="CustomShape 6"/>
          <p:cNvSpPr/>
          <p:nvPr/>
        </p:nvSpPr>
        <p:spPr>
          <a:xfrm>
            <a:off x="285840" y="4680"/>
            <a:ext cx="369360" cy="1429920"/>
          </a:xfrm>
          <a:custGeom>
            <a:avLst/>
            <a:gdLst/>
            <a:ahLst/>
            <a:cxnLst/>
            <a:rect l="l" t="t" r="r" b="b"/>
            <a:pathLst>
              <a:path w="233" h="901">
                <a:moveTo>
                  <a:pt x="221" y="901"/>
                </a:moveTo>
                <a:lnTo>
                  <a:pt x="0" y="383"/>
                </a:lnTo>
                <a:lnTo>
                  <a:pt x="0" y="0"/>
                </a:lnTo>
                <a:lnTo>
                  <a:pt x="18" y="0"/>
                </a:lnTo>
                <a:lnTo>
                  <a:pt x="18" y="380"/>
                </a:lnTo>
                <a:lnTo>
                  <a:pt x="233" y="895"/>
                </a:lnTo>
                <a:lnTo>
                  <a:pt x="221" y="901"/>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39" name="CustomShape 7"/>
          <p:cNvSpPr/>
          <p:nvPr/>
        </p:nvSpPr>
        <p:spPr>
          <a:xfrm>
            <a:off x="546120" y="0"/>
            <a:ext cx="151920" cy="912600"/>
          </a:xfrm>
          <a:custGeom>
            <a:avLst/>
            <a:gdLst/>
            <a:ahLst/>
            <a:cxnLst/>
            <a:rect l="l" t="t" r="r" b="b"/>
            <a:pathLst>
              <a:path w="96" h="575">
                <a:moveTo>
                  <a:pt x="96" y="575"/>
                </a:moveTo>
                <a:lnTo>
                  <a:pt x="78" y="575"/>
                </a:lnTo>
                <a:lnTo>
                  <a:pt x="78" y="192"/>
                </a:lnTo>
                <a:lnTo>
                  <a:pt x="0" y="6"/>
                </a:lnTo>
                <a:lnTo>
                  <a:pt x="15" y="0"/>
                </a:lnTo>
                <a:lnTo>
                  <a:pt x="96" y="189"/>
                </a:lnTo>
                <a:lnTo>
                  <a:pt x="96"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0" name="CustomShape 8"/>
          <p:cNvSpPr/>
          <p:nvPr/>
        </p:nvSpPr>
        <p:spPr>
          <a:xfrm>
            <a:off x="588960" y="1420920"/>
            <a:ext cx="190080" cy="190080"/>
          </a:xfrm>
          <a:custGeom>
            <a:avLst/>
            <a:gdLst/>
            <a:ahLst/>
            <a:cxnLst/>
            <a:rect l="l" t="t"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1" name="CustomShape 9"/>
          <p:cNvSpPr/>
          <p:nvPr/>
        </p:nvSpPr>
        <p:spPr>
          <a:xfrm>
            <a:off x="588960" y="9032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2" name="CustomShape 10"/>
          <p:cNvSpPr/>
          <p:nvPr/>
        </p:nvSpPr>
        <p:spPr>
          <a:xfrm>
            <a:off x="641520" y="0"/>
            <a:ext cx="421920" cy="526680"/>
          </a:xfrm>
          <a:custGeom>
            <a:avLst/>
            <a:gdLst/>
            <a:ahLst/>
            <a:cxnLst/>
            <a:rect l="l" t="t" r="r" b="b"/>
            <a:pathLst>
              <a:path w="266" h="332">
                <a:moveTo>
                  <a:pt x="257" y="332"/>
                </a:moveTo>
                <a:lnTo>
                  <a:pt x="48" y="123"/>
                </a:lnTo>
                <a:lnTo>
                  <a:pt x="0" y="6"/>
                </a:lnTo>
                <a:lnTo>
                  <a:pt x="15" y="0"/>
                </a:lnTo>
                <a:lnTo>
                  <a:pt x="63" y="114"/>
                </a:lnTo>
                <a:lnTo>
                  <a:pt x="266" y="320"/>
                </a:lnTo>
                <a:lnTo>
                  <a:pt x="257" y="332"/>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3" name="CustomShape 11"/>
          <p:cNvSpPr/>
          <p:nvPr/>
        </p:nvSpPr>
        <p:spPr>
          <a:xfrm>
            <a:off x="1020600" y="488880"/>
            <a:ext cx="161640" cy="147240"/>
          </a:xfrm>
          <a:custGeom>
            <a:avLst/>
            <a:gdLst/>
            <a:ahLst/>
            <a:cxnLst/>
            <a:rect l="l" t="t"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4" name="Line 12"/>
          <p:cNvSpPr/>
          <p:nvPr/>
        </p:nvSpPr>
        <p:spPr>
          <a:xfrm>
            <a:off x="-4680" y="9360"/>
            <a:ext cx="360" cy="360"/>
          </a:xfrm>
          <a:prstGeom prst="line">
            <a:avLst/>
          </a:prstGeom>
          <a:ln>
            <a:solidFill>
              <a:srgbClr val="FFFFFF"/>
            </a:solidFill>
          </a:ln>
        </p:spPr>
        <p:style>
          <a:lnRef idx="0">
            <a:scrgbClr r="0" g="0" b="0"/>
          </a:lnRef>
          <a:fillRef idx="0">
            <a:scrgbClr r="0" g="0" b="0"/>
          </a:fillRef>
          <a:effectRef idx="0">
            <a:scrgbClr r="0" g="0" b="0"/>
          </a:effectRef>
          <a:fontRef idx="minor"/>
        </p:style>
      </p:sp>
      <p:sp>
        <p:nvSpPr>
          <p:cNvPr id="145" name="CustomShape 13"/>
          <p:cNvSpPr/>
          <p:nvPr/>
        </p:nvSpPr>
        <p:spPr>
          <a:xfrm>
            <a:off x="9360" y="1801800"/>
            <a:ext cx="123480" cy="126720"/>
          </a:xfrm>
          <a:custGeom>
            <a:avLst/>
            <a:gdLst/>
            <a:ahLst/>
            <a:cxnLst/>
            <a:rect l="l" t="t" r="r" b="b"/>
            <a:pathLst>
              <a:path w="78" h="80">
                <a:moveTo>
                  <a:pt x="6" y="80"/>
                </a:moveTo>
                <a:lnTo>
                  <a:pt x="0" y="71"/>
                </a:lnTo>
                <a:lnTo>
                  <a:pt x="69" y="0"/>
                </a:lnTo>
                <a:lnTo>
                  <a:pt x="78" y="9"/>
                </a:lnTo>
                <a:lnTo>
                  <a:pt x="6" y="8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6" name="CustomShape 14"/>
          <p:cNvSpPr/>
          <p:nvPr/>
        </p:nvSpPr>
        <p:spPr>
          <a:xfrm>
            <a:off x="-9360" y="3549600"/>
            <a:ext cx="147240" cy="480600"/>
          </a:xfrm>
          <a:custGeom>
            <a:avLst/>
            <a:gdLst/>
            <a:ahLst/>
            <a:cxnLst/>
            <a:rect l="l" t="t" r="r" b="b"/>
            <a:pathLst>
              <a:path w="93" h="303">
                <a:moveTo>
                  <a:pt x="93" y="303"/>
                </a:moveTo>
                <a:lnTo>
                  <a:pt x="78" y="303"/>
                </a:lnTo>
                <a:lnTo>
                  <a:pt x="78" y="78"/>
                </a:lnTo>
                <a:lnTo>
                  <a:pt x="0" y="12"/>
                </a:lnTo>
                <a:lnTo>
                  <a:pt x="12" y="0"/>
                </a:lnTo>
                <a:lnTo>
                  <a:pt x="93" y="69"/>
                </a:lnTo>
                <a:lnTo>
                  <a:pt x="93" y="30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7" name="CustomShape 15"/>
          <p:cNvSpPr/>
          <p:nvPr/>
        </p:nvSpPr>
        <p:spPr>
          <a:xfrm>
            <a:off x="128520" y="1382760"/>
            <a:ext cx="142560" cy="475920"/>
          </a:xfrm>
          <a:custGeom>
            <a:avLst/>
            <a:gdLst/>
            <a:ahLst/>
            <a:cxnLst/>
            <a:rect l="l" t="t" r="r" b="b"/>
            <a:pathLst>
              <a:path w="90" h="300">
                <a:moveTo>
                  <a:pt x="90" y="300"/>
                </a:moveTo>
                <a:lnTo>
                  <a:pt x="78" y="300"/>
                </a:lnTo>
                <a:lnTo>
                  <a:pt x="78" y="84"/>
                </a:lnTo>
                <a:lnTo>
                  <a:pt x="0" y="9"/>
                </a:lnTo>
                <a:lnTo>
                  <a:pt x="9" y="0"/>
                </a:lnTo>
                <a:lnTo>
                  <a:pt x="90" y="81"/>
                </a:lnTo>
                <a:lnTo>
                  <a:pt x="90" y="300"/>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8" name="CustomShape 16"/>
          <p:cNvSpPr/>
          <p:nvPr/>
        </p:nvSpPr>
        <p:spPr>
          <a:xfrm>
            <a:off x="204840" y="1849320"/>
            <a:ext cx="114120" cy="107640"/>
          </a:xfrm>
          <a:custGeom>
            <a:avLst/>
            <a:gdLst/>
            <a:ahLst/>
            <a:cxnLst/>
            <a:rect l="l" t="t"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49" name="CustomShape 17"/>
          <p:cNvSpPr/>
          <p:nvPr/>
        </p:nvSpPr>
        <p:spPr>
          <a:xfrm>
            <a:off x="133200" y="4662360"/>
            <a:ext cx="23400" cy="218088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0" name="CustomShape 18"/>
          <p:cNvSpPr/>
          <p:nvPr/>
        </p:nvSpPr>
        <p:spPr>
          <a:xfrm>
            <a:off x="223920" y="5041800"/>
            <a:ext cx="369360" cy="1801440"/>
          </a:xfrm>
          <a:custGeom>
            <a:avLst/>
            <a:gdLst/>
            <a:ahLst/>
            <a:cxnLst/>
            <a:rect l="l" t="t" r="r" b="b"/>
            <a:pathLst>
              <a:path w="233" h="1135">
                <a:moveTo>
                  <a:pt x="15" y="1135"/>
                </a:moveTo>
                <a:lnTo>
                  <a:pt x="0" y="1135"/>
                </a:lnTo>
                <a:lnTo>
                  <a:pt x="0" y="515"/>
                </a:lnTo>
                <a:lnTo>
                  <a:pt x="0" y="512"/>
                </a:lnTo>
                <a:lnTo>
                  <a:pt x="218" y="0"/>
                </a:lnTo>
                <a:lnTo>
                  <a:pt x="233" y="6"/>
                </a:lnTo>
                <a:lnTo>
                  <a:pt x="15" y="518"/>
                </a:lnTo>
                <a:lnTo>
                  <a:pt x="15"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1" name="CustomShape 19"/>
          <p:cNvSpPr/>
          <p:nvPr/>
        </p:nvSpPr>
        <p:spPr>
          <a:xfrm>
            <a:off x="52560" y="4481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2" name="CustomShape 20"/>
          <p:cNvSpPr/>
          <p:nvPr/>
        </p:nvSpPr>
        <p:spPr>
          <a:xfrm>
            <a:off x="-14400" y="5627520"/>
            <a:ext cx="85320" cy="1215720"/>
          </a:xfrm>
          <a:custGeom>
            <a:avLst/>
            <a:gdLst/>
            <a:ahLst/>
            <a:cxnLst/>
            <a:rect l="l" t="t" r="r" b="b"/>
            <a:pathLst>
              <a:path w="54" h="766">
                <a:moveTo>
                  <a:pt x="54" y="766"/>
                </a:moveTo>
                <a:lnTo>
                  <a:pt x="36" y="766"/>
                </a:lnTo>
                <a:lnTo>
                  <a:pt x="36" y="149"/>
                </a:lnTo>
                <a:lnTo>
                  <a:pt x="0" y="3"/>
                </a:lnTo>
                <a:lnTo>
                  <a:pt x="18" y="0"/>
                </a:lnTo>
                <a:lnTo>
                  <a:pt x="54" y="146"/>
                </a:lnTo>
                <a:lnTo>
                  <a:pt x="54" y="76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3" name="CustomShape 21"/>
          <p:cNvSpPr/>
          <p:nvPr/>
        </p:nvSpPr>
        <p:spPr>
          <a:xfrm>
            <a:off x="527040" y="486720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4" name="CustomShape 22"/>
          <p:cNvSpPr/>
          <p:nvPr/>
        </p:nvSpPr>
        <p:spPr>
          <a:xfrm>
            <a:off x="309600" y="5423040"/>
            <a:ext cx="374400" cy="1425240"/>
          </a:xfrm>
          <a:custGeom>
            <a:avLst/>
            <a:gdLst/>
            <a:ahLst/>
            <a:cxnLst/>
            <a:rect l="l" t="t" r="r" b="b"/>
            <a:pathLst>
              <a:path w="236" h="898">
                <a:moveTo>
                  <a:pt x="18" y="898"/>
                </a:moveTo>
                <a:lnTo>
                  <a:pt x="0" y="898"/>
                </a:lnTo>
                <a:lnTo>
                  <a:pt x="0" y="515"/>
                </a:lnTo>
                <a:lnTo>
                  <a:pt x="3" y="512"/>
                </a:lnTo>
                <a:lnTo>
                  <a:pt x="221" y="0"/>
                </a:lnTo>
                <a:lnTo>
                  <a:pt x="236" y="6"/>
                </a:lnTo>
                <a:lnTo>
                  <a:pt x="18" y="518"/>
                </a:lnTo>
                <a:lnTo>
                  <a:pt x="18" y="898"/>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5" name="CustomShape 23"/>
          <p:cNvSpPr/>
          <p:nvPr/>
        </p:nvSpPr>
        <p:spPr>
          <a:xfrm>
            <a:off x="569880" y="5945040"/>
            <a:ext cx="151920" cy="912600"/>
          </a:xfrm>
          <a:custGeom>
            <a:avLst/>
            <a:gdLst/>
            <a:ahLst/>
            <a:cxnLst/>
            <a:rect l="l" t="t" r="r" b="b"/>
            <a:pathLst>
              <a:path w="96" h="575">
                <a:moveTo>
                  <a:pt x="15" y="575"/>
                </a:moveTo>
                <a:lnTo>
                  <a:pt x="0" y="569"/>
                </a:lnTo>
                <a:lnTo>
                  <a:pt x="81" y="383"/>
                </a:lnTo>
                <a:lnTo>
                  <a:pt x="81" y="0"/>
                </a:lnTo>
                <a:lnTo>
                  <a:pt x="96" y="0"/>
                </a:lnTo>
                <a:lnTo>
                  <a:pt x="96" y="386"/>
                </a:lnTo>
                <a:lnTo>
                  <a:pt x="15" y="57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6" name="CustomShape 24"/>
          <p:cNvSpPr/>
          <p:nvPr/>
        </p:nvSpPr>
        <p:spPr>
          <a:xfrm>
            <a:off x="612720" y="524664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7" name="CustomShape 25"/>
          <p:cNvSpPr/>
          <p:nvPr/>
        </p:nvSpPr>
        <p:spPr>
          <a:xfrm>
            <a:off x="612720" y="5764320"/>
            <a:ext cx="19008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8" name="CustomShape 26"/>
          <p:cNvSpPr/>
          <p:nvPr/>
        </p:nvSpPr>
        <p:spPr>
          <a:xfrm>
            <a:off x="669960" y="6330960"/>
            <a:ext cx="417240" cy="517320"/>
          </a:xfrm>
          <a:custGeom>
            <a:avLst/>
            <a:gdLst/>
            <a:ahLst/>
            <a:cxnLst/>
            <a:rect l="l" t="t" r="r" b="b"/>
            <a:pathLst>
              <a:path w="263" h="326">
                <a:moveTo>
                  <a:pt x="15" y="326"/>
                </a:moveTo>
                <a:lnTo>
                  <a:pt x="0" y="320"/>
                </a:lnTo>
                <a:lnTo>
                  <a:pt x="45" y="206"/>
                </a:lnTo>
                <a:lnTo>
                  <a:pt x="48" y="206"/>
                </a:lnTo>
                <a:lnTo>
                  <a:pt x="254" y="0"/>
                </a:lnTo>
                <a:lnTo>
                  <a:pt x="263" y="12"/>
                </a:lnTo>
                <a:lnTo>
                  <a:pt x="60" y="215"/>
                </a:lnTo>
                <a:lnTo>
                  <a:pt x="15" y="326"/>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59" name="CustomShape 27"/>
          <p:cNvSpPr/>
          <p:nvPr/>
        </p:nvSpPr>
        <p:spPr>
          <a:xfrm>
            <a:off x="1049400" y="6221520"/>
            <a:ext cx="156960" cy="147240"/>
          </a:xfrm>
          <a:custGeom>
            <a:avLst/>
            <a:gdLst/>
            <a:ahLst/>
            <a:cxnLst/>
            <a:rect l="l" t="t"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0" name="CustomShape 28"/>
          <p:cNvSpPr/>
          <p:nvPr/>
        </p:nvSpPr>
        <p:spPr>
          <a:xfrm>
            <a:off x="11484000" y="0"/>
            <a:ext cx="417240" cy="512280"/>
          </a:xfrm>
          <a:custGeom>
            <a:avLst/>
            <a:gdLst/>
            <a:ahLst/>
            <a:cxnLst/>
            <a:rect l="l" t="t" r="r" b="b"/>
            <a:pathLst>
              <a:path w="263" h="323">
                <a:moveTo>
                  <a:pt x="12" y="323"/>
                </a:moveTo>
                <a:lnTo>
                  <a:pt x="0" y="314"/>
                </a:lnTo>
                <a:lnTo>
                  <a:pt x="203" y="108"/>
                </a:lnTo>
                <a:lnTo>
                  <a:pt x="248" y="0"/>
                </a:lnTo>
                <a:lnTo>
                  <a:pt x="263" y="6"/>
                </a:lnTo>
                <a:lnTo>
                  <a:pt x="218" y="117"/>
                </a:lnTo>
                <a:lnTo>
                  <a:pt x="218" y="117"/>
                </a:lnTo>
                <a:lnTo>
                  <a:pt x="12" y="32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1" name="CustomShape 29"/>
          <p:cNvSpPr/>
          <p:nvPr/>
        </p:nvSpPr>
        <p:spPr>
          <a:xfrm>
            <a:off x="11364840" y="474840"/>
            <a:ext cx="156960" cy="151920"/>
          </a:xfrm>
          <a:custGeom>
            <a:avLst/>
            <a:gdLst/>
            <a:ahLst/>
            <a:cxnLst/>
            <a:rect l="l" t="t"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2" name="CustomShape 30"/>
          <p:cNvSpPr/>
          <p:nvPr/>
        </p:nvSpPr>
        <p:spPr>
          <a:xfrm>
            <a:off x="11631600" y="1539720"/>
            <a:ext cx="188640" cy="19008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3" name="CustomShape 31"/>
          <p:cNvSpPr/>
          <p:nvPr/>
        </p:nvSpPr>
        <p:spPr>
          <a:xfrm>
            <a:off x="11531520" y="5694480"/>
            <a:ext cx="298080" cy="1153800"/>
          </a:xfrm>
          <a:custGeom>
            <a:avLst/>
            <a:gdLst/>
            <a:ahLst/>
            <a:cxnLst/>
            <a:rect l="l" t="t" r="r" b="b"/>
            <a:pathLst>
              <a:path w="188" h="727">
                <a:moveTo>
                  <a:pt x="15" y="727"/>
                </a:moveTo>
                <a:lnTo>
                  <a:pt x="0" y="727"/>
                </a:lnTo>
                <a:lnTo>
                  <a:pt x="0" y="407"/>
                </a:lnTo>
                <a:lnTo>
                  <a:pt x="0" y="407"/>
                </a:lnTo>
                <a:lnTo>
                  <a:pt x="176" y="0"/>
                </a:lnTo>
                <a:lnTo>
                  <a:pt x="188" y="6"/>
                </a:lnTo>
                <a:lnTo>
                  <a:pt x="15" y="410"/>
                </a:lnTo>
                <a:lnTo>
                  <a:pt x="15" y="727"/>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4" name="CustomShape 32"/>
          <p:cNvSpPr/>
          <p:nvPr/>
        </p:nvSpPr>
        <p:spPr>
          <a:xfrm>
            <a:off x="11773080" y="5551560"/>
            <a:ext cx="156960" cy="155160"/>
          </a:xfrm>
          <a:custGeom>
            <a:avLst/>
            <a:gdLst/>
            <a:ahLst/>
            <a:cxnLst/>
            <a:rect l="l" t="t"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5" name="CustomShape 33"/>
          <p:cNvSpPr/>
          <p:nvPr/>
        </p:nvSpPr>
        <p:spPr>
          <a:xfrm>
            <a:off x="11711160" y="4680"/>
            <a:ext cx="304560" cy="1544400"/>
          </a:xfrm>
          <a:custGeom>
            <a:avLst/>
            <a:gdLst/>
            <a:ahLst/>
            <a:cxnLst/>
            <a:rect l="l" t="t"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6" name="CustomShape 34"/>
          <p:cNvSpPr/>
          <p:nvPr/>
        </p:nvSpPr>
        <p:spPr>
          <a:xfrm>
            <a:off x="11636280" y="4867200"/>
            <a:ext cx="18864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7" name="CustomShape 35"/>
          <p:cNvSpPr/>
          <p:nvPr/>
        </p:nvSpPr>
        <p:spPr>
          <a:xfrm>
            <a:off x="11441160" y="5046840"/>
            <a:ext cx="307440" cy="1801440"/>
          </a:xfrm>
          <a:custGeom>
            <a:avLst/>
            <a:gdLst/>
            <a:ahLst/>
            <a:cxnLst/>
            <a:rect l="l" t="t"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8" name="CustomShape 36"/>
          <p:cNvSpPr/>
          <p:nvPr/>
        </p:nvSpPr>
        <p:spPr>
          <a:xfrm>
            <a:off x="11849040" y="6416640"/>
            <a:ext cx="190080" cy="188640"/>
          </a:xfrm>
          <a:custGeom>
            <a:avLst/>
            <a:gdLst/>
            <a:ahLst/>
            <a:cxnLst/>
            <a:rect l="l" t="t"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69" name="CustomShape 37"/>
          <p:cNvSpPr/>
          <p:nvPr/>
        </p:nvSpPr>
        <p:spPr>
          <a:xfrm>
            <a:off x="11939760" y="6595920"/>
            <a:ext cx="23400" cy="252000"/>
          </a:xfrm>
          <a:prstGeom prst="rect">
            <a:avLst/>
          </a:prstGeom>
          <a:gradFill>
            <a:gsLst>
              <a:gs pos="0">
                <a:schemeClr val="tx2"/>
              </a:gs>
              <a:gs pos="100000">
                <a:schemeClr val="tx2">
                  <a:lumMod val="50000"/>
                </a:schemeClr>
              </a:gs>
            </a:gsLst>
            <a:lin ang="5400000"/>
          </a:gradFill>
          <a:ln>
            <a:noFill/>
          </a:ln>
        </p:spPr>
        <p:style>
          <a:lnRef idx="0">
            <a:scrgbClr r="0" g="0" b="0"/>
          </a:lnRef>
          <a:fillRef idx="0">
            <a:scrgbClr r="0" g="0" b="0"/>
          </a:fillRef>
          <a:effectRef idx="0">
            <a:scrgbClr r="0" g="0" b="0"/>
          </a:effectRef>
          <a:fontRef idx="minor"/>
        </p:style>
      </p:sp>
      <p:sp>
        <p:nvSpPr>
          <p:cNvPr id="170" name="PlaceHolder 38"/>
          <p:cNvSpPr>
            <a:spLocks noGrp="1"/>
          </p:cNvSpPr>
          <p:nvPr>
            <p:ph type="title"/>
          </p:nvPr>
        </p:nvSpPr>
        <p:spPr>
          <a:xfrm>
            <a:off x="1141560" y="618480"/>
            <a:ext cx="9905760" cy="1478160"/>
          </a:xfrm>
          <a:prstGeom prst="rect">
            <a:avLst/>
          </a:prstGeom>
        </p:spPr>
        <p:txBody>
          <a:bodyPr anchor="ctr"/>
          <a:lstStyle/>
          <a:p>
            <a:pPr>
              <a:lnSpc>
                <a:spcPct val="90000"/>
              </a:lnSpc>
            </a:pPr>
            <a:r>
              <a:rPr lang="en-US" sz="3600" b="0" strike="noStrike" cap="all" spc="-1">
                <a:solidFill>
                  <a:srgbClr val="FFFFFF"/>
                </a:solidFill>
                <a:uFill>
                  <a:solidFill>
                    <a:srgbClr val="FFFFFF"/>
                  </a:solidFill>
                </a:uFill>
                <a:latin typeface="Tw Cen MT"/>
              </a:rPr>
              <a:t>Modifiez le style du titre</a:t>
            </a:r>
            <a:endParaRPr lang="en-US" sz="1800" b="0" strike="noStrike" spc="-1">
              <a:solidFill>
                <a:srgbClr val="FFFFFF"/>
              </a:solidFill>
              <a:uFill>
                <a:solidFill>
                  <a:srgbClr val="FFFFFF"/>
                </a:solidFill>
              </a:uFill>
              <a:latin typeface="Tw Cen MT"/>
            </a:endParaRPr>
          </a:p>
        </p:txBody>
      </p:sp>
      <p:sp>
        <p:nvSpPr>
          <p:cNvPr id="171" name="PlaceHolder 39"/>
          <p:cNvSpPr>
            <a:spLocks noGrp="1"/>
          </p:cNvSpPr>
          <p:nvPr>
            <p:ph type="body"/>
          </p:nvPr>
        </p:nvSpPr>
        <p:spPr>
          <a:xfrm>
            <a:off x="1141560" y="2249640"/>
            <a:ext cx="9905760" cy="3541320"/>
          </a:xfrm>
          <a:prstGeom prst="rect">
            <a:avLst/>
          </a:prstGeom>
        </p:spPr>
        <p:txBody>
          <a:bodyPr/>
          <a:lstStyle/>
          <a:p>
            <a:pPr marL="432000" indent="-324000">
              <a:buClr>
                <a:srgbClr val="FFFFFF"/>
              </a:buClr>
              <a:buSzPct val="45000"/>
              <a:buFont typeface="Wingdings" charset="2"/>
              <a:buChar char=""/>
            </a:pPr>
            <a:r>
              <a:rPr lang="en-US" sz="2400" b="0" strike="noStrike" spc="-1">
                <a:solidFill>
                  <a:srgbClr val="FFFFFF"/>
                </a:solidFill>
                <a:uFill>
                  <a:solidFill>
                    <a:srgbClr val="FFFFFF"/>
                  </a:solidFill>
                </a:uFill>
                <a:latin typeface="Tw Cen MT"/>
              </a:rPr>
              <a:t>Cliquez pour éditer le format du plan de texte</a:t>
            </a:r>
          </a:p>
          <a:p>
            <a:pPr marL="864000" lvl="1" indent="-324000">
              <a:buClr>
                <a:srgbClr val="FFFFFF"/>
              </a:buClr>
              <a:buSzPct val="75000"/>
              <a:buFont typeface="Symbol" charset="2"/>
              <a:buChar char=""/>
            </a:pPr>
            <a:r>
              <a:rPr lang="en-US" sz="2400" b="0" strike="noStrike" spc="-1">
                <a:solidFill>
                  <a:srgbClr val="FFFFFF"/>
                </a:solidFill>
                <a:uFill>
                  <a:solidFill>
                    <a:srgbClr val="FFFFFF"/>
                  </a:solidFill>
                </a:uFill>
                <a:latin typeface="Tw Cen MT"/>
              </a:rPr>
              <a:t>Second niveau de plan</a:t>
            </a:r>
          </a:p>
          <a:p>
            <a:pPr marL="1296000" lvl="2" indent="-288000">
              <a:buClr>
                <a:srgbClr val="FFFFFF"/>
              </a:buClr>
              <a:buSzPct val="45000"/>
              <a:buFont typeface="Wingdings" charset="2"/>
              <a:buChar char=""/>
            </a:pPr>
            <a:r>
              <a:rPr lang="en-US" sz="2400" b="0" strike="noStrike" spc="-1">
                <a:solidFill>
                  <a:srgbClr val="FFFFFF"/>
                </a:solidFill>
                <a:uFill>
                  <a:solidFill>
                    <a:srgbClr val="FFFFFF"/>
                  </a:solidFill>
                </a:uFill>
                <a:latin typeface="Tw Cen MT"/>
              </a:rPr>
              <a:t>Troisième niveau de plan</a:t>
            </a:r>
          </a:p>
          <a:p>
            <a:pPr marL="1728000" lvl="3" indent="-216000">
              <a:buClr>
                <a:srgbClr val="FFFFFF"/>
              </a:buClr>
              <a:buSzPct val="75000"/>
              <a:buFont typeface="Symbol" charset="2"/>
              <a:buChar char=""/>
            </a:pPr>
            <a:r>
              <a:rPr lang="en-US" sz="2400" b="0" strike="noStrike" spc="-1">
                <a:solidFill>
                  <a:srgbClr val="FFFFFF"/>
                </a:solidFill>
                <a:uFill>
                  <a:solidFill>
                    <a:srgbClr val="FFFFFF"/>
                  </a:solidFill>
                </a:uFill>
                <a:latin typeface="Tw Cen MT"/>
              </a:rPr>
              <a:t>Quatrième niveau de plan</a:t>
            </a:r>
          </a:p>
          <a:p>
            <a:pPr marL="2160000" lvl="4" indent="-216000">
              <a:buClr>
                <a:srgbClr val="FFFFFF"/>
              </a:buClr>
              <a:buSzPct val="45000"/>
              <a:buFont typeface="Wingdings" charset="2"/>
              <a:buChar char=""/>
            </a:pPr>
            <a:r>
              <a:rPr lang="en-US" sz="2400" b="0" strike="noStrike" spc="-1">
                <a:solidFill>
                  <a:srgbClr val="FFFFFF"/>
                </a:solidFill>
                <a:uFill>
                  <a:solidFill>
                    <a:srgbClr val="FFFFFF"/>
                  </a:solidFill>
                </a:uFill>
                <a:latin typeface="Tw Cen MT"/>
              </a:rPr>
              <a:t>Cinquième niveau de plan</a:t>
            </a:r>
          </a:p>
          <a:p>
            <a:pPr marL="2592000" lvl="5" indent="-216000">
              <a:buClr>
                <a:srgbClr val="FFFFFF"/>
              </a:buClr>
              <a:buSzPct val="45000"/>
              <a:buFont typeface="Wingdings" charset="2"/>
              <a:buChar char=""/>
            </a:pPr>
            <a:r>
              <a:rPr lang="en-US" sz="2400" b="0" strike="noStrike" spc="-1">
                <a:solidFill>
                  <a:srgbClr val="FFFFFF"/>
                </a:solidFill>
                <a:uFill>
                  <a:solidFill>
                    <a:srgbClr val="FFFFFF"/>
                  </a:solidFill>
                </a:uFill>
                <a:latin typeface="Tw Cen MT"/>
              </a:rPr>
              <a:t>Sixième niveau de plan</a:t>
            </a:r>
          </a:p>
          <a:p>
            <a:pPr marL="228600" indent="-228240">
              <a:lnSpc>
                <a:spcPct val="100000"/>
              </a:lnSpc>
              <a:buClr>
                <a:srgbClr val="FFFFFF"/>
              </a:buClr>
              <a:buSzPct val="125000"/>
              <a:buFont typeface="Arial"/>
              <a:buChar char="•"/>
            </a:pPr>
            <a:r>
              <a:rPr lang="en-US" sz="2400" b="0" strike="noStrike" spc="-1">
                <a:solidFill>
                  <a:srgbClr val="FFFFFF"/>
                </a:solidFill>
                <a:uFill>
                  <a:solidFill>
                    <a:srgbClr val="FFFFFF"/>
                  </a:solidFill>
                </a:uFill>
                <a:latin typeface="Tw Cen MT"/>
              </a:rPr>
              <a:t>Septième niveau de planModifier les styles du texte du masque</a:t>
            </a:r>
          </a:p>
          <a:p>
            <a:pPr marL="685800" lvl="1" indent="-228240">
              <a:lnSpc>
                <a:spcPct val="100000"/>
              </a:lnSpc>
              <a:buClr>
                <a:srgbClr val="FFFFFF"/>
              </a:buClr>
              <a:buSzPct val="125000"/>
              <a:buFont typeface="Arial"/>
              <a:buChar char="•"/>
            </a:pPr>
            <a:r>
              <a:rPr lang="en-US" sz="2000" b="0" strike="noStrike" spc="-1">
                <a:solidFill>
                  <a:srgbClr val="FFFFFF"/>
                </a:solidFill>
                <a:uFill>
                  <a:solidFill>
                    <a:srgbClr val="FFFFFF"/>
                  </a:solidFill>
                </a:uFill>
                <a:latin typeface="Tw Cen MT"/>
              </a:rPr>
              <a:t>Deuxième niveau</a:t>
            </a:r>
            <a:endParaRPr lang="en-US" sz="2400" b="0" strike="noStrike" spc="-1">
              <a:solidFill>
                <a:srgbClr val="FFFFFF"/>
              </a:solidFill>
              <a:uFill>
                <a:solidFill>
                  <a:srgbClr val="FFFFFF"/>
                </a:solidFill>
              </a:uFill>
              <a:latin typeface="Tw Cen MT"/>
            </a:endParaRPr>
          </a:p>
          <a:p>
            <a:pPr marL="1143000" lvl="2" indent="-228240">
              <a:lnSpc>
                <a:spcPct val="100000"/>
              </a:lnSpc>
              <a:buClr>
                <a:srgbClr val="FFFFFF"/>
              </a:buClr>
              <a:buSzPct val="125000"/>
              <a:buFont typeface="Arial"/>
              <a:buChar char="•"/>
            </a:pPr>
            <a:r>
              <a:rPr lang="en-US" sz="1800" b="0" strike="noStrike" spc="-1">
                <a:solidFill>
                  <a:srgbClr val="FFFFFF"/>
                </a:solidFill>
                <a:uFill>
                  <a:solidFill>
                    <a:srgbClr val="FFFFFF"/>
                  </a:solidFill>
                </a:uFill>
                <a:latin typeface="Tw Cen MT"/>
              </a:rPr>
              <a:t>Troisième niveau</a:t>
            </a:r>
            <a:endParaRPr lang="en-US" sz="2400" b="0" strike="noStrike" spc="-1">
              <a:solidFill>
                <a:srgbClr val="FFFFFF"/>
              </a:solidFill>
              <a:uFill>
                <a:solidFill>
                  <a:srgbClr val="FFFFFF"/>
                </a:solidFill>
              </a:uFill>
              <a:latin typeface="Tw Cen MT"/>
            </a:endParaRPr>
          </a:p>
          <a:p>
            <a:pPr marL="1600200" lvl="3" indent="-228240">
              <a:lnSpc>
                <a:spcPct val="100000"/>
              </a:lnSpc>
              <a:buClr>
                <a:srgbClr val="FFFFFF"/>
              </a:buClr>
              <a:buSzPct val="125000"/>
              <a:buFont typeface="Arial"/>
              <a:buChar char="•"/>
            </a:pPr>
            <a:r>
              <a:rPr lang="en-US" sz="1600" b="0" strike="noStrike" spc="-1">
                <a:solidFill>
                  <a:srgbClr val="FFFFFF"/>
                </a:solidFill>
                <a:uFill>
                  <a:solidFill>
                    <a:srgbClr val="FFFFFF"/>
                  </a:solidFill>
                </a:uFill>
                <a:latin typeface="Tw Cen MT"/>
              </a:rPr>
              <a:t>Quatrième niveau</a:t>
            </a:r>
            <a:endParaRPr lang="en-US" sz="2400" b="0" strike="noStrike" spc="-1">
              <a:solidFill>
                <a:srgbClr val="FFFFFF"/>
              </a:solidFill>
              <a:uFill>
                <a:solidFill>
                  <a:srgbClr val="FFFFFF"/>
                </a:solidFill>
              </a:uFill>
              <a:latin typeface="Tw Cen MT"/>
            </a:endParaRPr>
          </a:p>
          <a:p>
            <a:pPr marL="2057400" lvl="4" indent="-228240">
              <a:lnSpc>
                <a:spcPct val="100000"/>
              </a:lnSpc>
              <a:buClr>
                <a:srgbClr val="FFFFFF"/>
              </a:buClr>
              <a:buSzPct val="125000"/>
              <a:buFont typeface="Arial"/>
              <a:buChar char="•"/>
            </a:pPr>
            <a:r>
              <a:rPr lang="en-US" sz="1600" b="0" strike="noStrike" spc="-1">
                <a:solidFill>
                  <a:srgbClr val="FFFFFF"/>
                </a:solidFill>
                <a:uFill>
                  <a:solidFill>
                    <a:srgbClr val="FFFFFF"/>
                  </a:solidFill>
                </a:uFill>
                <a:latin typeface="Tw Cen MT"/>
              </a:rPr>
              <a:t>Cinquième niveau</a:t>
            </a:r>
            <a:endParaRPr lang="en-US" sz="2400" b="0" strike="noStrike" spc="-1">
              <a:solidFill>
                <a:srgbClr val="FFFFFF"/>
              </a:solidFill>
              <a:uFill>
                <a:solidFill>
                  <a:srgbClr val="FFFFFF"/>
                </a:solidFill>
              </a:uFill>
              <a:latin typeface="Tw Cen MT"/>
            </a:endParaRPr>
          </a:p>
        </p:txBody>
      </p:sp>
      <p:sp>
        <p:nvSpPr>
          <p:cNvPr id="172" name="PlaceHolder 40"/>
          <p:cNvSpPr>
            <a:spLocks noGrp="1"/>
          </p:cNvSpPr>
          <p:nvPr>
            <p:ph type="dt"/>
          </p:nvPr>
        </p:nvSpPr>
        <p:spPr>
          <a:xfrm>
            <a:off x="7457040" y="5883120"/>
            <a:ext cx="2742840" cy="364680"/>
          </a:xfrm>
          <a:prstGeom prst="rect">
            <a:avLst/>
          </a:prstGeom>
        </p:spPr>
        <p:txBody>
          <a:bodyPr anchor="ctr"/>
          <a:lstStyle/>
          <a:p>
            <a:pPr algn="r">
              <a:lnSpc>
                <a:spcPct val="100000"/>
              </a:lnSpc>
            </a:pPr>
            <a:fld id="{7EE98723-BE99-4B8D-B4F0-3B1E214572C3}" type="datetime">
              <a:rPr lang="fr-FR" sz="1050" b="0" strike="noStrike" spc="-1">
                <a:solidFill>
                  <a:srgbClr val="FFFFFF"/>
                </a:solidFill>
                <a:uFill>
                  <a:solidFill>
                    <a:srgbClr val="FFFFFF"/>
                  </a:solidFill>
                </a:uFill>
                <a:latin typeface="Tw Cen MT"/>
              </a:rPr>
              <a:t>22/11/2018</a:t>
            </a:fld>
            <a:endParaRPr lang="fr-FR" sz="1400" b="0" strike="noStrike" spc="-1">
              <a:solidFill>
                <a:srgbClr val="FFFFFF"/>
              </a:solidFill>
              <a:uFill>
                <a:solidFill>
                  <a:srgbClr val="FFFFFF"/>
                </a:solidFill>
              </a:uFill>
              <a:latin typeface="Times New Roman"/>
            </a:endParaRPr>
          </a:p>
        </p:txBody>
      </p:sp>
      <p:sp>
        <p:nvSpPr>
          <p:cNvPr id="173" name="PlaceHolder 41"/>
          <p:cNvSpPr>
            <a:spLocks noGrp="1"/>
          </p:cNvSpPr>
          <p:nvPr>
            <p:ph type="ftr"/>
          </p:nvPr>
        </p:nvSpPr>
        <p:spPr>
          <a:xfrm>
            <a:off x="1141560" y="5883120"/>
            <a:ext cx="6238800" cy="364680"/>
          </a:xfrm>
          <a:prstGeom prst="rect">
            <a:avLst/>
          </a:prstGeom>
        </p:spPr>
        <p:txBody>
          <a:bodyPr anchor="ctr"/>
          <a:lstStyle/>
          <a:p>
            <a:endParaRPr lang="fr-FR" sz="2400" b="0" strike="noStrike" spc="-1">
              <a:solidFill>
                <a:srgbClr val="FFFFFF"/>
              </a:solidFill>
              <a:uFill>
                <a:solidFill>
                  <a:srgbClr val="FFFFFF"/>
                </a:solidFill>
              </a:uFill>
              <a:latin typeface="Times New Roman"/>
            </a:endParaRPr>
          </a:p>
        </p:txBody>
      </p:sp>
      <p:sp>
        <p:nvSpPr>
          <p:cNvPr id="174" name="PlaceHolder 42"/>
          <p:cNvSpPr>
            <a:spLocks noGrp="1"/>
          </p:cNvSpPr>
          <p:nvPr>
            <p:ph type="sldNum"/>
          </p:nvPr>
        </p:nvSpPr>
        <p:spPr>
          <a:xfrm>
            <a:off x="10276200" y="5883120"/>
            <a:ext cx="770760" cy="364680"/>
          </a:xfrm>
          <a:prstGeom prst="rect">
            <a:avLst/>
          </a:prstGeom>
        </p:spPr>
        <p:txBody>
          <a:bodyPr anchor="ctr"/>
          <a:lstStyle/>
          <a:p>
            <a:pPr algn="r">
              <a:lnSpc>
                <a:spcPct val="100000"/>
              </a:lnSpc>
            </a:pPr>
            <a:fld id="{03F74DD5-57CB-44F0-8484-87E09F0D8385}" type="slidenum">
              <a:rPr lang="fr-FR" sz="1050" b="0" strike="noStrike" spc="-1">
                <a:solidFill>
                  <a:srgbClr val="FFFFFF"/>
                </a:solidFill>
                <a:uFill>
                  <a:solidFill>
                    <a:srgbClr val="FFFFFF"/>
                  </a:solidFill>
                </a:uFill>
                <a:latin typeface="Tw Cen MT"/>
              </a:rPr>
              <a:t>‹N°›</a:t>
            </a:fld>
            <a:endParaRPr lang="fr-FR" sz="1400" b="0" strike="noStrike" spc="-1">
              <a:solidFill>
                <a:srgbClr val="FFFFFF"/>
              </a:solidFill>
              <a:uFill>
                <a:solidFill>
                  <a:srgbClr val="FFFFFF"/>
                </a:solidFill>
              </a:uFill>
              <a:latin typeface="Times New Roman"/>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edouardleve.wordpress.com/"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hyperlink" Target="https://www.journaldugeek.com/2018/02/20/deux-semaines-apres-installe-linux-switch-transforment-console-tablette-tactile/" TargetMode="External"/><Relationship Id="rId2" Type="http://schemas.openxmlformats.org/officeDocument/2006/relationships/hyperlink" Target="http://www.01net.com/actualites/cette-nintendo-switch-est-devenue-une-tablette-sous-linux-100percent-operationnelle-1377069.html" TargetMode="Externa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hyperlink" Target="https://linuxfr.org/users/kalenx/journaux/petit-guide-a-l-usage-des-developpeurs-de-ll-qui-souhaitent-se-tirer-dans-le-pied" TargetMode="Externa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image" Target="../media/image24.png"/><Relationship Id="rId3" Type="http://schemas.openxmlformats.org/officeDocument/2006/relationships/image" Target="../media/image14.png"/><Relationship Id="rId7" Type="http://schemas.openxmlformats.org/officeDocument/2006/relationships/image" Target="../media/image18.png"/><Relationship Id="rId12" Type="http://schemas.openxmlformats.org/officeDocument/2006/relationships/image" Target="../media/image23.png"/><Relationship Id="rId17" Type="http://schemas.openxmlformats.org/officeDocument/2006/relationships/image" Target="../media/image28.png"/><Relationship Id="rId2" Type="http://schemas.openxmlformats.org/officeDocument/2006/relationships/image" Target="../media/image4.png"/><Relationship Id="rId16" Type="http://schemas.openxmlformats.org/officeDocument/2006/relationships/image" Target="../media/image27.png"/><Relationship Id="rId1" Type="http://schemas.openxmlformats.org/officeDocument/2006/relationships/slideLayout" Target="../slideLayouts/slideLayout13.xml"/><Relationship Id="rId6" Type="http://schemas.openxmlformats.org/officeDocument/2006/relationships/image" Target="../media/image17.png"/><Relationship Id="rId11" Type="http://schemas.openxmlformats.org/officeDocument/2006/relationships/image" Target="../media/image22.png"/><Relationship Id="rId5" Type="http://schemas.openxmlformats.org/officeDocument/2006/relationships/image" Target="../media/image16.png"/><Relationship Id="rId15" Type="http://schemas.openxmlformats.org/officeDocument/2006/relationships/image" Target="../media/image26.png"/><Relationship Id="rId10" Type="http://schemas.openxmlformats.org/officeDocument/2006/relationships/image" Target="../media/image21.png"/><Relationship Id="rId4" Type="http://schemas.openxmlformats.org/officeDocument/2006/relationships/image" Target="../media/image15.png"/><Relationship Id="rId9" Type="http://schemas.openxmlformats.org/officeDocument/2006/relationships/image" Target="../media/image20.png"/><Relationship Id="rId1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TextShape 1"/>
          <p:cNvSpPr txBox="1"/>
          <p:nvPr/>
        </p:nvSpPr>
        <p:spPr>
          <a:xfrm>
            <a:off x="1876320" y="1122480"/>
            <a:ext cx="8791200" cy="1092600"/>
          </a:xfrm>
          <a:prstGeom prst="rect">
            <a:avLst/>
          </a:prstGeom>
          <a:noFill/>
          <a:ln>
            <a:noFill/>
          </a:ln>
        </p:spPr>
        <p:txBody>
          <a:bodyPr anchor="b"/>
          <a:lstStyle/>
          <a:p>
            <a:pPr>
              <a:lnSpc>
                <a:spcPct val="100000"/>
              </a:lnSpc>
            </a:pPr>
            <a:r>
              <a:rPr lang="en-US" sz="4800" b="0" strike="noStrike" cap="all" spc="-1">
                <a:solidFill>
                  <a:srgbClr val="FFFFFF"/>
                </a:solidFill>
                <a:uFill>
                  <a:solidFill>
                    <a:srgbClr val="FFFFFF"/>
                  </a:solidFill>
                </a:uFill>
                <a:latin typeface="Tw Cen MT"/>
              </a:rPr>
              <a:t>Linux, un OS, une communauté, de multiples utilisations</a:t>
            </a:r>
            <a:endParaRPr lang="en-US" sz="1800" b="0" strike="noStrike" spc="-1">
              <a:solidFill>
                <a:srgbClr val="FFFFFF"/>
              </a:solidFill>
              <a:uFill>
                <a:solidFill>
                  <a:srgbClr val="FFFFFF"/>
                </a:solidFill>
              </a:uFill>
              <a:latin typeface="Tw Cen MT"/>
            </a:endParaRPr>
          </a:p>
        </p:txBody>
      </p:sp>
      <p:sp>
        <p:nvSpPr>
          <p:cNvPr id="210" name="TextShape 2"/>
          <p:cNvSpPr txBox="1"/>
          <p:nvPr/>
        </p:nvSpPr>
        <p:spPr>
          <a:xfrm>
            <a:off x="1876320" y="2469960"/>
            <a:ext cx="8791200" cy="2787480"/>
          </a:xfrm>
          <a:prstGeom prst="rect">
            <a:avLst/>
          </a:prstGeom>
          <a:noFill/>
          <a:ln>
            <a:noFill/>
          </a:ln>
        </p:spPr>
        <p:txBody>
          <a:bodyPr/>
          <a:lstStyle/>
          <a:p>
            <a:pPr algn="ctr"/>
            <a:endParaRPr lang="fr-FR" sz="3200" b="0" strike="noStrike" spc="-1">
              <a:solidFill>
                <a:srgbClr val="FFFFFF"/>
              </a:solidFill>
              <a:uFill>
                <a:solidFill>
                  <a:srgbClr val="FFFFFF"/>
                </a:solidFill>
              </a:uFill>
              <a:latin typeface="Arial"/>
            </a:endParaRPr>
          </a:p>
        </p:txBody>
      </p:sp>
      <p:sp>
        <p:nvSpPr>
          <p:cNvPr id="211" name="CustomShape 3"/>
          <p:cNvSpPr/>
          <p:nvPr/>
        </p:nvSpPr>
        <p:spPr>
          <a:xfrm>
            <a:off x="1457640" y="6192360"/>
            <a:ext cx="3611880" cy="36468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lstStyle/>
          <a:p>
            <a:pPr>
              <a:lnSpc>
                <a:spcPct val="100000"/>
              </a:lnSpc>
            </a:pPr>
            <a:r>
              <a:rPr lang="fr-FR" sz="1800" b="0" u="sng" strike="noStrike" spc="-1">
                <a:solidFill>
                  <a:srgbClr val="22FFFF"/>
                </a:solidFill>
                <a:uFill>
                  <a:solidFill>
                    <a:srgbClr val="FFFFFF"/>
                  </a:solidFill>
                </a:uFill>
                <a:latin typeface="Tw Cen MT"/>
                <a:hlinkClick r:id="rId2"/>
              </a:rPr>
              <a:t>https://edouardleve.wordpress.com/</a:t>
            </a:r>
            <a:r>
              <a:rPr lang="fr-FR" sz="1800" b="0" strike="noStrike" spc="-1">
                <a:solidFill>
                  <a:srgbClr val="FFFFFF"/>
                </a:solidFill>
                <a:uFill>
                  <a:solidFill>
                    <a:srgbClr val="FFFFFF"/>
                  </a:solidFill>
                </a:uFill>
                <a:latin typeface="Tw Cen MT"/>
              </a:rPr>
              <a:t> </a:t>
            </a:r>
            <a:endParaRPr lang="fr-FR" sz="1800" b="0" strike="noStrike" spc="-1">
              <a:solidFill>
                <a:srgbClr val="FFFFFF"/>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209"/>
                                        </p:tgtEl>
                                        <p:attrNameLst>
                                          <p:attrName>style.visibility</p:attrName>
                                        </p:attrNameLst>
                                      </p:cBhvr>
                                      <p:to>
                                        <p:strVal val="visible"/>
                                      </p:to>
                                    </p:set>
                                    <p:animEffect transition="in" filter="fade">
                                      <p:cBhvr additive="repl">
                                        <p:cTn id="7" dur="500"/>
                                        <p:tgtEl>
                                          <p:spTgt spid="20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fill="hold" nodeType="clickEffect">
                                  <p:stCondLst>
                                    <p:cond delay="0"/>
                                  </p:stCondLst>
                                  <p:childTnLst>
                                    <p:set>
                                      <p:cBhvr>
                                        <p:cTn id="11" dur="1" fill="hold">
                                          <p:stCondLst>
                                            <p:cond delay="0"/>
                                          </p:stCondLst>
                                        </p:cTn>
                                        <p:tgtEl>
                                          <p:spTgt spid="211"/>
                                        </p:tgtEl>
                                        <p:attrNameLst>
                                          <p:attrName>style.visibility</p:attrName>
                                        </p:attrNameLst>
                                      </p:cBhvr>
                                      <p:to>
                                        <p:strVal val="visible"/>
                                      </p:to>
                                    </p:set>
                                    <p:animEffect transition="in" filter="fade">
                                      <p:cBhvr additive="repl">
                                        <p:cTn id="12" dur="500"/>
                                        <p:tgtEl>
                                          <p:spTgt spid="2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TextShape 1"/>
          <p:cNvSpPr txBox="1"/>
          <p:nvPr/>
        </p:nvSpPr>
        <p:spPr>
          <a:xfrm>
            <a:off x="1141560" y="2249640"/>
            <a:ext cx="9905760" cy="3541320"/>
          </a:xfrm>
          <a:prstGeom prst="rect">
            <a:avLst/>
          </a:prstGeom>
          <a:noFill/>
          <a:ln>
            <a:noFill/>
          </a:ln>
        </p:spPr>
        <p:txBody>
          <a:bodyPr/>
          <a:lstStyle/>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Bornage</a:t>
            </a:r>
          </a:p>
          <a:p>
            <a:pPr marL="971640" lvl="1" indent="-514080">
              <a:lnSpc>
                <a:spcPct val="100000"/>
              </a:lnSpc>
              <a:buClr>
                <a:srgbClr val="FFFFFF"/>
              </a:buClr>
              <a:buSzPct val="125000"/>
              <a:buFont typeface="Tw Cen MT"/>
              <a:buAutoNum type="romanUcPeriod"/>
            </a:pPr>
            <a:r>
              <a:rPr lang="en-US" sz="2000" b="0" strike="noStrike" spc="-1">
                <a:solidFill>
                  <a:srgbClr val="FFFFFF"/>
                </a:solidFill>
                <a:uFill>
                  <a:solidFill>
                    <a:srgbClr val="FFFFFF"/>
                  </a:solidFill>
                </a:uFill>
                <a:latin typeface="Tw Cen MT"/>
              </a:rPr>
              <a:t>Evolution des différentes distributions et de leurs utilisateurs</a:t>
            </a:r>
            <a:endParaRPr lang="en-US" sz="1800" b="0" strike="noStrike" spc="-1">
              <a:solidFill>
                <a:srgbClr val="FFFFFF"/>
              </a:solidFill>
              <a:uFill>
                <a:solidFill>
                  <a:srgbClr val="FFFFFF"/>
                </a:solidFill>
              </a:uFill>
              <a:latin typeface="Tw Cen MT"/>
            </a:endParaRPr>
          </a:p>
          <a:p>
            <a:pPr marL="971640" lvl="1" indent="-514080">
              <a:lnSpc>
                <a:spcPct val="100000"/>
              </a:lnSpc>
              <a:buClr>
                <a:srgbClr val="FFFFFF"/>
              </a:buClr>
              <a:buSzPct val="125000"/>
              <a:buFont typeface="Tw Cen MT"/>
              <a:buAutoNum type="romanUcPeriod"/>
            </a:pPr>
            <a:r>
              <a:rPr lang="en-US" sz="2000" b="0" strike="noStrike" spc="-1">
                <a:solidFill>
                  <a:srgbClr val="FFFFFF"/>
                </a:solidFill>
                <a:uFill>
                  <a:solidFill>
                    <a:srgbClr val="FFFFFF"/>
                  </a:solidFill>
                </a:uFill>
                <a:latin typeface="Tw Cen MT"/>
              </a:rPr>
              <a:t>Le développement sur distribution Linux</a:t>
            </a:r>
            <a:endParaRPr lang="en-US" sz="1800" b="0" strike="noStrike" spc="-1">
              <a:solidFill>
                <a:srgbClr val="FFFFFF"/>
              </a:solidFill>
              <a:uFill>
                <a:solidFill>
                  <a:srgbClr val="FFFFFF"/>
                </a:solidFill>
              </a:uFill>
              <a:latin typeface="Tw Cen MT"/>
            </a:endParaRPr>
          </a:p>
          <a:p>
            <a:pPr marL="971640" lvl="1" indent="-514080">
              <a:lnSpc>
                <a:spcPct val="100000"/>
              </a:lnSpc>
              <a:buClr>
                <a:srgbClr val="FFFFFF"/>
              </a:buClr>
              <a:buSzPct val="125000"/>
              <a:buFont typeface="Tw Cen MT"/>
              <a:buAutoNum type="romanUcPeriod"/>
            </a:pPr>
            <a:r>
              <a:rPr lang="en-US" sz="2000" b="0" strike="noStrike" spc="-1">
                <a:solidFill>
                  <a:srgbClr val="FFFFFF"/>
                </a:solidFill>
                <a:uFill>
                  <a:solidFill>
                    <a:srgbClr val="FFFFFF"/>
                  </a:solidFill>
                </a:uFill>
                <a:latin typeface="Tw Cen MT"/>
              </a:rPr>
              <a:t>Des distributions et une communauté tournée autours du librisme, de l’universalité et de l’anonymat</a:t>
            </a:r>
            <a:endParaRPr lang="en-US" sz="1800" b="0" strike="noStrike" spc="-1">
              <a:solidFill>
                <a:srgbClr val="FFFFFF"/>
              </a:solidFill>
              <a:uFill>
                <a:solidFill>
                  <a:srgbClr val="FFFFFF"/>
                </a:solidFill>
              </a:uFill>
              <a:latin typeface="Tw Cen MT"/>
            </a:endParaRP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 News</a:t>
            </a:r>
          </a:p>
          <a:p>
            <a:pPr marL="685800" lvl="1" indent="-228240">
              <a:lnSpc>
                <a:spcPct val="100000"/>
              </a:lnSpc>
              <a:buClr>
                <a:srgbClr val="FFFFFF"/>
              </a:buClr>
              <a:buSzPct val="125000"/>
              <a:buFont typeface="Arial"/>
              <a:buChar char="•"/>
            </a:pPr>
            <a:r>
              <a:rPr lang="en-US" sz="2000" b="0" u="sng" strike="noStrike" spc="-1">
                <a:solidFill>
                  <a:srgbClr val="FFFFFF"/>
                </a:solidFill>
                <a:uFill>
                  <a:solidFill>
                    <a:srgbClr val="FFFFFF"/>
                  </a:solidFill>
                </a:uFill>
                <a:latin typeface="Tw Cen MT"/>
              </a:rPr>
              <a:t>La Nintendo switch hackée afin d'y installer une distribution Linux</a:t>
            </a:r>
            <a:endParaRPr lang="en-US" sz="1800" b="0" strike="noStrike" spc="-1">
              <a:solidFill>
                <a:srgbClr val="FFFFFF"/>
              </a:solidFill>
              <a:uFill>
                <a:solidFill>
                  <a:srgbClr val="FFFFFF"/>
                </a:solidFill>
              </a:uFill>
              <a:latin typeface="Tw Cen MT"/>
            </a:endParaRPr>
          </a:p>
          <a:p>
            <a:pPr marL="685800" lvl="1" indent="-228240">
              <a:lnSpc>
                <a:spcPct val="100000"/>
              </a:lnSpc>
              <a:buClr>
                <a:srgbClr val="FFFFFF"/>
              </a:buClr>
              <a:buSzPct val="125000"/>
              <a:buFont typeface="Arial"/>
              <a:buChar char="•"/>
            </a:pPr>
            <a:r>
              <a:rPr lang="en-US" sz="2000" b="0" u="sng" strike="noStrike" spc="-1">
                <a:solidFill>
                  <a:srgbClr val="FFFFFF"/>
                </a:solidFill>
                <a:uFill>
                  <a:solidFill>
                    <a:srgbClr val="FFFFFF"/>
                  </a:solidFill>
                </a:uFill>
                <a:latin typeface="Tw Cen MT"/>
              </a:rPr>
              <a:t>Linuxfr.org crée un Guide des choses à ne pas faire en  développement Linux</a:t>
            </a:r>
            <a:endParaRPr lang="en-US" sz="1800" b="0" strike="noStrike" spc="-1">
              <a:solidFill>
                <a:srgbClr val="FFFFFF"/>
              </a:solidFill>
              <a:uFill>
                <a:solidFill>
                  <a:srgbClr val="FFFFFF"/>
                </a:solidFill>
              </a:uFill>
              <a:latin typeface="Tw Cen MT"/>
            </a:endParaRPr>
          </a:p>
          <a:p>
            <a:pPr marL="685800" lvl="1" indent="-228240">
              <a:lnSpc>
                <a:spcPct val="100000"/>
              </a:lnSpc>
              <a:buClr>
                <a:srgbClr val="FFFFFF"/>
              </a:buClr>
              <a:buSzPct val="125000"/>
              <a:buFont typeface="Arial"/>
              <a:buChar char="•"/>
            </a:pPr>
            <a:r>
              <a:rPr lang="en-US" sz="2000" b="0" u="sng" strike="noStrike" spc="-1">
                <a:solidFill>
                  <a:srgbClr val="FFFFFF"/>
                </a:solidFill>
                <a:uFill>
                  <a:solidFill>
                    <a:srgbClr val="FFFFFF"/>
                  </a:solidFill>
                </a:uFill>
                <a:latin typeface="Tw Cen MT"/>
              </a:rPr>
              <a:t>La doc Tails élargit sa traduction + 2 nouvelles versions</a:t>
            </a:r>
            <a:endParaRPr lang="en-US" sz="1800" b="0" strike="noStrike" spc="-1">
              <a:solidFill>
                <a:srgbClr val="FFFFFF"/>
              </a:solidFill>
              <a:uFill>
                <a:solidFill>
                  <a:srgbClr val="FFFFFF"/>
                </a:solidFill>
              </a:uFill>
              <a:latin typeface="Tw Cen MT"/>
            </a:endParaRPr>
          </a:p>
          <a:p>
            <a:pPr marL="685800" lvl="1" indent="-228240">
              <a:lnSpc>
                <a:spcPct val="100000"/>
              </a:lnSpc>
              <a:buClr>
                <a:srgbClr val="FFFFFF"/>
              </a:buClr>
              <a:buSzPct val="125000"/>
              <a:buFont typeface="Arial"/>
              <a:buChar char="•"/>
            </a:pPr>
            <a:r>
              <a:rPr lang="en-US" sz="2000" b="0" u="sng" strike="noStrike" spc="-1">
                <a:solidFill>
                  <a:srgbClr val="FFFFFF"/>
                </a:solidFill>
                <a:uFill>
                  <a:solidFill>
                    <a:srgbClr val="FFFFFF"/>
                  </a:solidFill>
                </a:uFill>
                <a:latin typeface="Tw Cen MT"/>
              </a:rPr>
              <a:t>Linux On Galaxy</a:t>
            </a:r>
            <a:endParaRPr lang="en-US" sz="1800" b="0" strike="noStrike" spc="-1">
              <a:solidFill>
                <a:srgbClr val="FFFFFF"/>
              </a:solidFill>
              <a:uFill>
                <a:solidFill>
                  <a:srgbClr val="FFFFFF"/>
                </a:solidFill>
              </a:uFill>
              <a:latin typeface="Tw Cen MT"/>
            </a:endParaRP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Mes outils de Veilles</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Ma mise en Application</a:t>
            </a:r>
          </a:p>
          <a:p>
            <a:pPr>
              <a:lnSpc>
                <a:spcPct val="120000"/>
              </a:lnSpc>
            </a:pPr>
            <a:endParaRPr lang="en-US" sz="2400" b="0" strike="noStrike" spc="-1">
              <a:solidFill>
                <a:srgbClr val="FFFFFF"/>
              </a:solidFill>
              <a:uFill>
                <a:solidFill>
                  <a:srgbClr val="FFFFFF"/>
                </a:solidFill>
              </a:uFill>
              <a:latin typeface="Tw Cen MT"/>
            </a:endParaRPr>
          </a:p>
        </p:txBody>
      </p:sp>
      <p:sp>
        <p:nvSpPr>
          <p:cNvPr id="213" name="CustomShape 2"/>
          <p:cNvSpPr/>
          <p:nvPr/>
        </p:nvSpPr>
        <p:spPr>
          <a:xfrm>
            <a:off x="1141560" y="327600"/>
            <a:ext cx="9905760" cy="1478160"/>
          </a:xfrm>
          <a:prstGeom prst="rect">
            <a:avLst/>
          </a:prstGeom>
          <a:noFill/>
          <a:ln>
            <a:noFill/>
          </a:ln>
        </p:spPr>
        <p:style>
          <a:lnRef idx="0">
            <a:scrgbClr r="0" g="0" b="0"/>
          </a:lnRef>
          <a:fillRef idx="0">
            <a:scrgbClr r="0" g="0" b="0"/>
          </a:fillRef>
          <a:effectRef idx="0">
            <a:scrgbClr r="0" g="0" b="0"/>
          </a:effectRef>
          <a:fontRef idx="minor"/>
        </p:style>
        <p:txBody>
          <a:bodyPr anchor="ctr"/>
          <a:lstStyle/>
          <a:p>
            <a:pPr marL="571680" indent="-571320">
              <a:lnSpc>
                <a:spcPct val="100000"/>
              </a:lnSpc>
              <a:buBlip>
                <a:blip r:embed="rId2"/>
              </a:buBlip>
            </a:pPr>
            <a:r>
              <a:rPr lang="fr-FR" sz="3600" b="0" strike="noStrike" cap="all" spc="-1">
                <a:solidFill>
                  <a:srgbClr val="FFFFFF"/>
                </a:solidFill>
                <a:uFill>
                  <a:solidFill>
                    <a:srgbClr val="FFFFFF"/>
                  </a:solidFill>
                </a:uFill>
                <a:latin typeface="Tw Cen MT"/>
              </a:rPr>
              <a:t>Sommaire</a:t>
            </a:r>
            <a:endParaRPr lang="fr-FR" sz="3600" b="0" strike="noStrike" spc="-1">
              <a:solidFill>
                <a:srgbClr val="FFFFFF"/>
              </a:solidFill>
              <a:uFill>
                <a:solidFill>
                  <a:srgbClr val="FFFFFF"/>
                </a:solidFill>
              </a:uFill>
              <a:latin typeface="Arial"/>
            </a:endParaRPr>
          </a:p>
        </p:txBody>
      </p:sp>
      <p:pic>
        <p:nvPicPr>
          <p:cNvPr id="214" name="Image 5"/>
          <p:cNvPicPr/>
          <p:nvPr/>
        </p:nvPicPr>
        <p:blipFill>
          <a:blip r:embed="rId3"/>
          <a:stretch/>
        </p:blipFill>
        <p:spPr>
          <a:xfrm>
            <a:off x="4108680" y="699480"/>
            <a:ext cx="726840" cy="734040"/>
          </a:xfrm>
          <a:prstGeom prst="rect">
            <a:avLst/>
          </a:prstGeom>
          <a:ln>
            <a:noFill/>
          </a:ln>
        </p:spPr>
      </p:pic>
    </p:spTree>
  </p:cSld>
  <p:clrMapOvr>
    <a:masterClrMapping/>
  </p:clrMapOvr>
  <p:timing>
    <p:tnLst>
      <p:par>
        <p:cTn id="1" dur="indefinite" restart="never" nodeType="tmRoot">
          <p:childTnLst>
            <p:seq>
              <p:cTn id="2"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 name="TextShape 1"/>
          <p:cNvSpPr txBox="1"/>
          <p:nvPr/>
        </p:nvSpPr>
        <p:spPr>
          <a:xfrm>
            <a:off x="1141560" y="1004400"/>
            <a:ext cx="9905760" cy="4786560"/>
          </a:xfrm>
          <a:prstGeom prst="rect">
            <a:avLst/>
          </a:prstGeom>
          <a:noFill/>
          <a:ln>
            <a:noFill/>
          </a:ln>
        </p:spPr>
        <p:txBody>
          <a:bodyPr/>
          <a:lstStyle/>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Date : 19 février 2018 et 20 février 2018 </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Auteur : Adrian Branco &amp; Gaël Weiss </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Sites d’informations : 01net.com &amp; journaldugeek.com</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URL : </a:t>
            </a:r>
            <a:r>
              <a:rPr lang="en-US" sz="2400" b="0" u="sng" strike="noStrike" spc="-1">
                <a:solidFill>
                  <a:srgbClr val="22FFFF"/>
                </a:solidFill>
                <a:uFill>
                  <a:solidFill>
                    <a:srgbClr val="FFFFFF"/>
                  </a:solidFill>
                </a:uFill>
                <a:latin typeface="Tw Cen MT"/>
                <a:hlinkClick r:id="rId2"/>
              </a:rPr>
              <a:t>http://www.01net.com/actualites/cette-nintendo-switch-est-devenue-une-tablette-sous-linux-100percent-operationnelle-1377069.html</a:t>
            </a:r>
            <a:r>
              <a:rPr lang="en-US" sz="2400" b="0" strike="noStrike" spc="-1">
                <a:solidFill>
                  <a:srgbClr val="FFFFFF"/>
                </a:solidFill>
                <a:uFill>
                  <a:solidFill>
                    <a:srgbClr val="FFFFFF"/>
                  </a:solidFill>
                </a:uFill>
                <a:latin typeface="Tw Cen MT"/>
              </a:rPr>
              <a:t> </a:t>
            </a:r>
          </a:p>
          <a:p>
            <a:pPr marL="228600" indent="-228240">
              <a:lnSpc>
                <a:spcPct val="120000"/>
              </a:lnSpc>
              <a:buClr>
                <a:srgbClr val="FFFFFF"/>
              </a:buClr>
              <a:buSzPct val="125000"/>
              <a:buFont typeface="Arial"/>
              <a:buChar char="•"/>
            </a:pPr>
            <a:r>
              <a:rPr lang="en-US" sz="2400" b="0" u="sng" strike="noStrike" spc="-1">
                <a:solidFill>
                  <a:srgbClr val="22FFFF"/>
                </a:solidFill>
                <a:uFill>
                  <a:solidFill>
                    <a:srgbClr val="FFFFFF"/>
                  </a:solidFill>
                </a:uFill>
                <a:latin typeface="Tw Cen MT"/>
                <a:hlinkClick r:id="rId3"/>
              </a:rPr>
              <a:t>https://www.journaldugeek.com/2018/02/20/deux-semaines-apres-installe-linux-switch-transforment-console-tablette-tactile/</a:t>
            </a:r>
            <a:r>
              <a:rPr lang="en-US" sz="2400" b="0" strike="noStrike" spc="-1">
                <a:solidFill>
                  <a:srgbClr val="FFFFFF"/>
                </a:solidFill>
                <a:uFill>
                  <a:solidFill>
                    <a:srgbClr val="FFFFFF"/>
                  </a:solidFill>
                </a:uFill>
                <a:latin typeface="Tw Cen MT"/>
              </a:rPr>
              <a:t> </a:t>
            </a:r>
          </a:p>
          <a:p>
            <a:pPr>
              <a:lnSpc>
                <a:spcPct val="120000"/>
              </a:lnSpc>
            </a:pPr>
            <a:endParaRPr lang="en-US" sz="2400" b="0" strike="noStrike" spc="-1">
              <a:solidFill>
                <a:srgbClr val="FFFFFF"/>
              </a:solidFill>
              <a:uFill>
                <a:solidFill>
                  <a:srgbClr val="FFFFFF"/>
                </a:solidFill>
              </a:uFill>
              <a:latin typeface="Tw Cen MT"/>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15">
                                            <p:txEl>
                                              <p:pRg st="0" end="4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15">
                                            <p:txEl>
                                              <p:pRg st="43" end="8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15">
                                            <p:txEl>
                                              <p:pRg st="80" end="13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15">
                                            <p:txEl>
                                              <p:pRg st="133" end="269"/>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fill="hold" nodeType="clickEffect">
                                  <p:stCondLst>
                                    <p:cond delay="0"/>
                                  </p:stCondLst>
                                  <p:childTnLst>
                                    <p:set>
                                      <p:cBhvr>
                                        <p:cTn id="22" dur="1" fill="hold">
                                          <p:stCondLst>
                                            <p:cond delay="0"/>
                                          </p:stCondLst>
                                        </p:cTn>
                                        <p:tgtEl>
                                          <p:spTgt spid="215">
                                            <p:txEl>
                                              <p:pRg st="269" end="39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 name="TextShape 1"/>
          <p:cNvSpPr txBox="1"/>
          <p:nvPr/>
        </p:nvSpPr>
        <p:spPr>
          <a:xfrm>
            <a:off x="1141560" y="2249640"/>
            <a:ext cx="9905760" cy="3779640"/>
          </a:xfrm>
          <a:prstGeom prst="rect">
            <a:avLst/>
          </a:prstGeom>
          <a:noFill/>
          <a:ln>
            <a:noFill/>
          </a:ln>
        </p:spPr>
        <p:txBody>
          <a:bodyPr/>
          <a:lstStyle/>
          <a:p>
            <a:pPr marL="228600" indent="-228240">
              <a:lnSpc>
                <a:spcPct val="120000"/>
              </a:lnSpc>
              <a:buClr>
                <a:srgbClr val="FFFFFF"/>
              </a:buClr>
              <a:buSzPct val="125000"/>
              <a:buFont typeface="Arial"/>
              <a:buChar char="•"/>
            </a:pPr>
            <a:r>
              <a:rPr lang="en-US" sz="2000" b="0" strike="noStrike" spc="-1">
                <a:solidFill>
                  <a:srgbClr val="FFFFFF"/>
                </a:solidFill>
                <a:uFill>
                  <a:solidFill>
                    <a:srgbClr val="FFFFFF"/>
                  </a:solidFill>
                </a:uFill>
                <a:latin typeface="Tw Cen MT"/>
              </a:rPr>
              <a:t>Le groupe de hackers fail0verflow a réussi deux performances sur la dernière console de Nintendo en février dernier.  La première performance a été l’installation d’ une distribution Linux sur la console, la deuxième étant  la transformation de celle-ci en une tablette tactile tournant sur Linux. Ceci montre ainsi une grande vulnérabilité de la console de Nintendo. Le collectif fail0verflowa  indiqué avoir utilisé une faille située dans le boot Rom (« mémoire de démarrage ») du SoC de la console.</a:t>
            </a:r>
            <a:endParaRPr lang="en-US" sz="2400" b="0" strike="noStrike" spc="-1">
              <a:solidFill>
                <a:srgbClr val="FFFFFF"/>
              </a:solidFill>
              <a:uFill>
                <a:solidFill>
                  <a:srgbClr val="FFFFFF"/>
                </a:solidFill>
              </a:uFill>
              <a:latin typeface="Tw Cen MT"/>
            </a:endParaRPr>
          </a:p>
        </p:txBody>
      </p:sp>
      <p:sp>
        <p:nvSpPr>
          <p:cNvPr id="217" name="CustomShape 2"/>
          <p:cNvSpPr/>
          <p:nvPr/>
        </p:nvSpPr>
        <p:spPr>
          <a:xfrm>
            <a:off x="905040" y="533520"/>
            <a:ext cx="10142280" cy="17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6840" algn="ctr">
              <a:lnSpc>
                <a:spcPct val="100000"/>
              </a:lnSpc>
              <a:buBlip>
                <a:blip r:embed="rId2"/>
              </a:buBlip>
            </a:pPr>
            <a:r>
              <a:rPr lang="fr-FR" sz="3600" b="0" u="sng" strike="noStrike" spc="-1">
                <a:solidFill>
                  <a:srgbClr val="FFFFFF"/>
                </a:solidFill>
                <a:uFill>
                  <a:solidFill>
                    <a:srgbClr val="FFFFFF"/>
                  </a:solidFill>
                </a:uFill>
                <a:latin typeface="Tw Cen MT"/>
              </a:rPr>
              <a:t>La Nintendo switch hackée afin d'y installer une distribution Linux, puis là transforme en tablette tactile</a:t>
            </a:r>
            <a:endParaRPr lang="fr-FR" sz="1800" b="0" strike="noStrike" spc="-1">
              <a:solidFill>
                <a:srgbClr val="FFFFFF"/>
              </a:solidFill>
              <a:uFill>
                <a:solidFill>
                  <a:srgbClr val="FFFFFF"/>
                </a:solidFill>
              </a:uFill>
              <a:latin typeface="Arial"/>
            </a:endParaRPr>
          </a:p>
        </p:txBody>
      </p:sp>
      <p:sp>
        <p:nvSpPr>
          <p:cNvPr id="218" name="CustomShape 3"/>
          <p:cNvSpPr/>
          <p:nvPr/>
        </p:nvSpPr>
        <p:spPr>
          <a:xfrm>
            <a:off x="947520" y="348840"/>
            <a:ext cx="9482760" cy="364680"/>
          </a:xfrm>
          <a:prstGeom prst="rect">
            <a:avLst/>
          </a:prstGeom>
          <a:noFill/>
          <a:ln>
            <a:noFill/>
          </a:ln>
        </p:spPr>
        <p:style>
          <a:lnRef idx="0">
            <a:scrgbClr r="0" g="0" b="0"/>
          </a:lnRef>
          <a:fillRef idx="0">
            <a:scrgbClr r="0" g="0" b="0"/>
          </a:fillRef>
          <a:effectRef idx="0">
            <a:scrgbClr r="0" g="0" b="0"/>
          </a:effectRef>
          <a:fontRef idx="minor"/>
        </p:style>
        <p:txBody>
          <a:bodyPr wrap="none" lIns="90000" tIns="45000" rIns="90000" bIns="45000"/>
          <a:lstStyle/>
          <a:p>
            <a:pPr marL="399960" indent="-399600">
              <a:lnSpc>
                <a:spcPct val="100000"/>
              </a:lnSpc>
              <a:buClr>
                <a:srgbClr val="FFFFFF"/>
              </a:buClr>
              <a:buFont typeface="Tw Cen MT"/>
              <a:buAutoNum type="romanUcPeriod" startAt="3"/>
            </a:pPr>
            <a:r>
              <a:rPr lang="fr-FR" sz="1800" b="0" strike="noStrike" spc="-1">
                <a:solidFill>
                  <a:srgbClr val="FFFFFF"/>
                </a:solidFill>
                <a:uFill>
                  <a:solidFill>
                    <a:srgbClr val="FFFFFF"/>
                  </a:solidFill>
                </a:uFill>
                <a:latin typeface="Tw Cen MT"/>
              </a:rPr>
              <a:t>Des distributions et une communauté tournée autours du librisme, de l’universalité et de l’anonymat</a:t>
            </a:r>
            <a:endParaRPr lang="fr-FR" sz="1800" b="0" strike="noStrike" spc="-1">
              <a:solidFill>
                <a:srgbClr val="FFFFFF"/>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1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217"/>
                                        </p:tgtEl>
                                        <p:attrNameLst>
                                          <p:attrName>style.visibility</p:attrName>
                                        </p:attrNameLst>
                                      </p:cBhvr>
                                      <p:to>
                                        <p:strVal val="visible"/>
                                      </p:to>
                                    </p:set>
                                    <p:animEffect transition="out" filter="wipe(down)">
                                      <p:cBhvr additive="repl">
                                        <p:cTn id="11" dur="500"/>
                                        <p:tgtEl>
                                          <p:spTgt spid="217"/>
                                        </p:tgtEl>
                                      </p:cBhvr>
                                    </p:animEffect>
                                  </p:childTnLst>
                                </p:cTn>
                              </p:par>
                            </p:childTnLst>
                          </p:cTn>
                        </p:par>
                      </p:childTnLst>
                    </p:cTn>
                  </p:par>
                  <p:par>
                    <p:cTn id="12" fill="hold">
                      <p:stCondLst>
                        <p:cond delay="indefinite"/>
                      </p:stCondLst>
                      <p:childTnLst>
                        <p:par>
                          <p:cTn id="13" fill="hold">
                            <p:stCondLst>
                              <p:cond delay="0"/>
                            </p:stCondLst>
                            <p:childTnLst>
                              <p:par>
                                <p:cTn id="14" presetID="1" presetClass="entr" fill="hold" nodeType="clickEffect">
                                  <p:stCondLst>
                                    <p:cond delay="0"/>
                                  </p:stCondLst>
                                  <p:childTnLst>
                                    <p:set>
                                      <p:cBhvr>
                                        <p:cTn id="15" dur="1" fill="hold">
                                          <p:stCondLst>
                                            <p:cond delay="0"/>
                                          </p:stCondLst>
                                        </p:cTn>
                                        <p:tgtEl>
                                          <p:spTgt spid="216">
                                            <p:txEl>
                                              <p:pRg st="0" end="50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9" name="TextShape 1"/>
          <p:cNvSpPr txBox="1"/>
          <p:nvPr/>
        </p:nvSpPr>
        <p:spPr>
          <a:xfrm>
            <a:off x="1141560" y="1004400"/>
            <a:ext cx="9905760" cy="4786560"/>
          </a:xfrm>
          <a:prstGeom prst="rect">
            <a:avLst/>
          </a:prstGeom>
          <a:noFill/>
          <a:ln>
            <a:noFill/>
          </a:ln>
        </p:spPr>
        <p:txBody>
          <a:bodyPr/>
          <a:lstStyle/>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Date : 13 février 2018</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Auteur : Kalenx</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Sites d’informations : linuxfr.org</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URL : </a:t>
            </a:r>
            <a:r>
              <a:rPr lang="en-US" sz="2400" b="0" u="sng" strike="noStrike" spc="-1">
                <a:solidFill>
                  <a:srgbClr val="22FFFF"/>
                </a:solidFill>
                <a:uFill>
                  <a:solidFill>
                    <a:srgbClr val="FFFFFF"/>
                  </a:solidFill>
                </a:uFill>
                <a:latin typeface="Tw Cen MT"/>
                <a:hlinkClick r:id="rId2"/>
              </a:rPr>
              <a:t>https://linuxfr.org/users/kalenx/journaux/petit-guide-a-l-usage-des-developpeurs-de-ll-qui-souhaitent-se-tirer-dans-le-pied</a:t>
            </a:r>
            <a:r>
              <a:rPr lang="en-US" sz="2400" b="0" strike="noStrike" spc="-1">
                <a:solidFill>
                  <a:srgbClr val="FFFFFF"/>
                </a:solidFill>
                <a:uFill>
                  <a:solidFill>
                    <a:srgbClr val="FFFFFF"/>
                  </a:solidFill>
                </a:uFill>
                <a:latin typeface="Tw Cen MT"/>
              </a:rPr>
              <a:t>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19">
                                            <p:txEl>
                                              <p:pRg st="0" end="2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19">
                                            <p:txEl>
                                              <p:pRg st="23" end="39"/>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19">
                                            <p:txEl>
                                              <p:pRg st="39" end="7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fill="hold" nodeType="clickEffect">
                                  <p:stCondLst>
                                    <p:cond delay="0"/>
                                  </p:stCondLst>
                                  <p:childTnLst>
                                    <p:set>
                                      <p:cBhvr>
                                        <p:cTn id="18" dur="1" fill="hold">
                                          <p:stCondLst>
                                            <p:cond delay="0"/>
                                          </p:stCondLst>
                                        </p:cTn>
                                        <p:tgtEl>
                                          <p:spTgt spid="219">
                                            <p:txEl>
                                              <p:pRg st="74" end="20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 name="TextShape 1"/>
          <p:cNvSpPr txBox="1"/>
          <p:nvPr/>
        </p:nvSpPr>
        <p:spPr>
          <a:xfrm>
            <a:off x="1141560" y="2249640"/>
            <a:ext cx="9905760" cy="3541320"/>
          </a:xfrm>
          <a:prstGeom prst="rect">
            <a:avLst/>
          </a:prstGeom>
          <a:noFill/>
          <a:ln>
            <a:noFill/>
          </a:ln>
        </p:spPr>
        <p:txBody>
          <a:bodyPr/>
          <a:lstStyle/>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Linuxfr.org crée un Guide des choses à ne pas faire en  développement Linux où « pour les développeurs de LL qui souhaitent se tirer dans le pied »</a:t>
            </a:r>
          </a:p>
        </p:txBody>
      </p:sp>
      <p:sp>
        <p:nvSpPr>
          <p:cNvPr id="221" name="CustomShape 2"/>
          <p:cNvSpPr/>
          <p:nvPr/>
        </p:nvSpPr>
        <p:spPr>
          <a:xfrm>
            <a:off x="1023120" y="495000"/>
            <a:ext cx="10142280" cy="118764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6840" algn="ctr">
              <a:lnSpc>
                <a:spcPct val="100000"/>
              </a:lnSpc>
              <a:buBlip>
                <a:blip r:embed="rId2"/>
              </a:buBlip>
            </a:pPr>
            <a:r>
              <a:rPr lang="fr-FR" sz="3600" b="0" u="sng" strike="noStrike" spc="-1">
                <a:solidFill>
                  <a:srgbClr val="FFFFFF"/>
                </a:solidFill>
                <a:uFill>
                  <a:solidFill>
                    <a:srgbClr val="FFFFFF"/>
                  </a:solidFill>
                </a:uFill>
                <a:latin typeface="Tw Cen MT"/>
              </a:rPr>
              <a:t>Linuxfr.org crée un Guide des choses à ne pas faire en  développement Linux</a:t>
            </a:r>
            <a:endParaRPr lang="fr-FR" sz="1800" b="0" strike="noStrike" spc="-1">
              <a:solidFill>
                <a:srgbClr val="FFFFFF"/>
              </a:solidFill>
              <a:uFill>
                <a:solidFill>
                  <a:srgbClr val="FFFFFF"/>
                </a:solidFill>
              </a:uFill>
              <a:latin typeface="Arial"/>
            </a:endParaRPr>
          </a:p>
        </p:txBody>
      </p:sp>
      <p:sp>
        <p:nvSpPr>
          <p:cNvPr id="222" name="CustomShape 3"/>
          <p:cNvSpPr/>
          <p:nvPr/>
        </p:nvSpPr>
        <p:spPr>
          <a:xfrm>
            <a:off x="685800" y="126000"/>
            <a:ext cx="609552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a:lnSpc>
                <a:spcPct val="100000"/>
              </a:lnSpc>
            </a:pPr>
            <a:r>
              <a:rPr lang="fr-FR" sz="1800" b="0" strike="noStrike" spc="-1">
                <a:solidFill>
                  <a:srgbClr val="FFFFFF"/>
                </a:solidFill>
                <a:uFill>
                  <a:solidFill>
                    <a:srgbClr val="FFFFFF"/>
                  </a:solidFill>
                </a:uFill>
                <a:latin typeface="Tw Cen MT"/>
              </a:rPr>
              <a:t>II. Le développement sur distribution Linux</a:t>
            </a:r>
            <a:endParaRPr lang="fr-FR" sz="1800" b="0" strike="noStrike" spc="-1">
              <a:solidFill>
                <a:srgbClr val="FFFFFF"/>
              </a:solidFill>
              <a:uFill>
                <a:solidFill>
                  <a:srgbClr val="FFFFFF"/>
                </a:solidFill>
              </a:uFill>
              <a:latin typeface="Arial"/>
            </a:endParaRP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20">
                                            <p:txEl>
                                              <p:pRg st="0" end="14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3" name="TextShape 1"/>
          <p:cNvSpPr txBox="1"/>
          <p:nvPr/>
        </p:nvSpPr>
        <p:spPr>
          <a:xfrm>
            <a:off x="1141560" y="1004400"/>
            <a:ext cx="9905760" cy="4786560"/>
          </a:xfrm>
          <a:prstGeom prst="rect">
            <a:avLst/>
          </a:prstGeom>
          <a:noFill/>
          <a:ln>
            <a:noFill/>
          </a:ln>
        </p:spPr>
        <p:txBody>
          <a:bodyPr/>
          <a:lstStyle/>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Date : 9 mars, 9 janvier, 23 janvier</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Auteur : compte twitter de @Tails_live</a:t>
            </a:r>
          </a:p>
          <a:p>
            <a:pPr marL="228600" indent="-228240">
              <a:lnSpc>
                <a:spcPct val="120000"/>
              </a:lnSpc>
              <a:buClr>
                <a:srgbClr val="FFFFFF"/>
              </a:buClr>
              <a:buSzPct val="125000"/>
              <a:buFont typeface="Arial"/>
              <a:buChar char="•"/>
            </a:pPr>
            <a:r>
              <a:rPr lang="en-US" sz="2400" b="0" strike="noStrike" spc="-1">
                <a:solidFill>
                  <a:srgbClr val="FFFFFF"/>
                </a:solidFill>
                <a:uFill>
                  <a:solidFill>
                    <a:srgbClr val="FFFFFF"/>
                  </a:solidFill>
                </a:uFill>
                <a:latin typeface="Tw Cen MT"/>
              </a:rPr>
              <a:t>Sites d’informations : compte twitter de @Tails_live </a:t>
            </a:r>
          </a:p>
        </p:txBody>
      </p:sp>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3">
                                            <p:txEl>
                                              <p:pRg st="0" end="37"/>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23">
                                            <p:txEl>
                                              <p:pRg st="37" end="76"/>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23">
                                            <p:txEl>
                                              <p:pRg st="76" end="13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4" name="CustomShape 1"/>
          <p:cNvSpPr/>
          <p:nvPr/>
        </p:nvSpPr>
        <p:spPr>
          <a:xfrm>
            <a:off x="417600" y="249120"/>
            <a:ext cx="9507240" cy="3646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399960" indent="-399600">
              <a:lnSpc>
                <a:spcPct val="100000"/>
              </a:lnSpc>
              <a:buClr>
                <a:srgbClr val="FFFFFF"/>
              </a:buClr>
              <a:buFont typeface="Tw Cen MT"/>
              <a:buAutoNum type="romanUcPeriod" startAt="3"/>
            </a:pPr>
            <a:r>
              <a:rPr lang="fr-FR" sz="1800" b="0" strike="noStrike" spc="-1">
                <a:solidFill>
                  <a:srgbClr val="FFFFFF"/>
                </a:solidFill>
                <a:uFill>
                  <a:solidFill>
                    <a:srgbClr val="FFFFFF"/>
                  </a:solidFill>
                </a:uFill>
                <a:latin typeface="Tw Cen MT"/>
              </a:rPr>
              <a:t>Des distributions et une communauté tournée autours du librisme, de l’universalité et de l’anonymat</a:t>
            </a:r>
            <a:endParaRPr lang="fr-FR" sz="1800" b="0" strike="noStrike" spc="-1">
              <a:solidFill>
                <a:srgbClr val="FFFFFF"/>
              </a:solidFill>
              <a:uFill>
                <a:solidFill>
                  <a:srgbClr val="FFFFFF"/>
                </a:solidFill>
              </a:uFill>
              <a:latin typeface="Arial"/>
            </a:endParaRPr>
          </a:p>
        </p:txBody>
      </p:sp>
      <p:sp>
        <p:nvSpPr>
          <p:cNvPr id="225" name="CustomShape 2"/>
          <p:cNvSpPr/>
          <p:nvPr/>
        </p:nvSpPr>
        <p:spPr>
          <a:xfrm>
            <a:off x="1023120" y="495000"/>
            <a:ext cx="10142280" cy="1736280"/>
          </a:xfrm>
          <a:prstGeom prst="rect">
            <a:avLst/>
          </a:prstGeom>
          <a:noFill/>
          <a:ln>
            <a:noFill/>
          </a:ln>
        </p:spPr>
        <p:style>
          <a:lnRef idx="0">
            <a:scrgbClr r="0" g="0" b="0"/>
          </a:lnRef>
          <a:fillRef idx="0">
            <a:scrgbClr r="0" g="0" b="0"/>
          </a:fillRef>
          <a:effectRef idx="0">
            <a:scrgbClr r="0" g="0" b="0"/>
          </a:effectRef>
          <a:fontRef idx="minor"/>
        </p:style>
        <p:txBody>
          <a:bodyPr lIns="90000" tIns="45000" rIns="90000" bIns="45000"/>
          <a:lstStyle/>
          <a:p>
            <a:pPr marL="457200" indent="-456840" algn="ctr">
              <a:lnSpc>
                <a:spcPct val="100000"/>
              </a:lnSpc>
              <a:buBlip>
                <a:blip r:embed="rId2"/>
              </a:buBlip>
            </a:pPr>
            <a:r>
              <a:rPr lang="fr-FR" sz="3600" b="0" u="sng" strike="noStrike" spc="-1" dirty="0">
                <a:solidFill>
                  <a:srgbClr val="FFFFFF"/>
                </a:solidFill>
                <a:uFill>
                  <a:solidFill>
                    <a:srgbClr val="FFFFFF"/>
                  </a:solidFill>
                </a:uFill>
                <a:latin typeface="Tw Cen MT"/>
              </a:rPr>
              <a:t>La doc </a:t>
            </a:r>
            <a:r>
              <a:rPr lang="fr-FR" sz="3600" b="0" u="sng" strike="noStrike" spc="-1" dirty="0" err="1">
                <a:solidFill>
                  <a:srgbClr val="FFFFFF"/>
                </a:solidFill>
                <a:uFill>
                  <a:solidFill>
                    <a:srgbClr val="FFFFFF"/>
                  </a:solidFill>
                </a:uFill>
                <a:latin typeface="Tw Cen MT"/>
              </a:rPr>
              <a:t>Tails</a:t>
            </a:r>
            <a:r>
              <a:rPr lang="fr-FR" sz="3600" b="0" u="sng" strike="noStrike" spc="-1" dirty="0">
                <a:solidFill>
                  <a:srgbClr val="FFFFFF"/>
                </a:solidFill>
                <a:uFill>
                  <a:solidFill>
                    <a:srgbClr val="FFFFFF"/>
                  </a:solidFill>
                </a:uFill>
                <a:latin typeface="Tw Cen MT"/>
              </a:rPr>
              <a:t> élargit sa traduction, ainsi que sort deux nouvelles versions protégées contre les failles </a:t>
            </a:r>
            <a:r>
              <a:rPr lang="fr-FR" sz="3600" b="0" u="sng" strike="noStrike" spc="-1" dirty="0" err="1">
                <a:solidFill>
                  <a:srgbClr val="FFFFFF"/>
                </a:solidFill>
                <a:uFill>
                  <a:solidFill>
                    <a:srgbClr val="FFFFFF"/>
                  </a:solidFill>
                </a:uFill>
                <a:latin typeface="Tw Cen MT"/>
              </a:rPr>
              <a:t>Metldown</a:t>
            </a:r>
            <a:r>
              <a:rPr lang="fr-FR" sz="3600" b="0" u="sng" strike="noStrike" spc="-1" dirty="0">
                <a:solidFill>
                  <a:srgbClr val="FFFFFF"/>
                </a:solidFill>
                <a:uFill>
                  <a:solidFill>
                    <a:srgbClr val="FFFFFF"/>
                  </a:solidFill>
                </a:uFill>
                <a:latin typeface="Tw Cen MT"/>
              </a:rPr>
              <a:t> et Spectre </a:t>
            </a:r>
            <a:endParaRPr lang="fr-FR" sz="1800" b="0" strike="noStrike" spc="-1" dirty="0">
              <a:solidFill>
                <a:srgbClr val="FFFFFF"/>
              </a:solidFill>
              <a:uFill>
                <a:solidFill>
                  <a:srgbClr val="FFFFFF"/>
                </a:solidFill>
              </a:uFill>
              <a:latin typeface="Arial"/>
            </a:endParaRPr>
          </a:p>
        </p:txBody>
      </p:sp>
      <p:pic>
        <p:nvPicPr>
          <p:cNvPr id="226" name="Image 5"/>
          <p:cNvPicPr/>
          <p:nvPr/>
        </p:nvPicPr>
        <p:blipFill>
          <a:blip r:embed="rId3"/>
          <a:stretch/>
        </p:blipFill>
        <p:spPr>
          <a:xfrm>
            <a:off x="1424160" y="2343960"/>
            <a:ext cx="5871960" cy="1385640"/>
          </a:xfrm>
          <a:prstGeom prst="rect">
            <a:avLst/>
          </a:prstGeom>
          <a:ln>
            <a:noFill/>
          </a:ln>
        </p:spPr>
      </p:pic>
      <p:pic>
        <p:nvPicPr>
          <p:cNvPr id="227" name="Image 6"/>
          <p:cNvPicPr/>
          <p:nvPr/>
        </p:nvPicPr>
        <p:blipFill>
          <a:blip r:embed="rId4"/>
          <a:stretch/>
        </p:blipFill>
        <p:spPr>
          <a:xfrm>
            <a:off x="1424160" y="5230440"/>
            <a:ext cx="5871960" cy="1378080"/>
          </a:xfrm>
          <a:prstGeom prst="rect">
            <a:avLst/>
          </a:prstGeom>
          <a:ln>
            <a:noFill/>
          </a:ln>
        </p:spPr>
      </p:pic>
      <p:pic>
        <p:nvPicPr>
          <p:cNvPr id="228" name="Image 7"/>
          <p:cNvPicPr/>
          <p:nvPr/>
        </p:nvPicPr>
        <p:blipFill>
          <a:blip r:embed="rId5"/>
          <a:stretch/>
        </p:blipFill>
        <p:spPr>
          <a:xfrm>
            <a:off x="1424160" y="3852000"/>
            <a:ext cx="5948640" cy="1378080"/>
          </a:xfrm>
          <a:prstGeom prst="rect">
            <a:avLst/>
          </a:prstGeom>
          <a:ln>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0" presetClass="entr" fill="hold" nodeType="clickEffect">
                                  <p:stCondLst>
                                    <p:cond delay="0"/>
                                  </p:stCondLst>
                                  <p:childTnLst>
                                    <p:set>
                                      <p:cBhvr>
                                        <p:cTn id="14" dur="1" fill="hold">
                                          <p:stCondLst>
                                            <p:cond delay="0"/>
                                          </p:stCondLst>
                                        </p:cTn>
                                        <p:tgtEl>
                                          <p:spTgt spid="226"/>
                                        </p:tgtEl>
                                        <p:attrNameLst>
                                          <p:attrName>style.visibility</p:attrName>
                                        </p:attrNameLst>
                                      </p:cBhvr>
                                      <p:to>
                                        <p:strVal val="visible"/>
                                      </p:to>
                                    </p:set>
                                    <p:animEffect transition="in" filter="fade">
                                      <p:cBhvr additive="repl">
                                        <p:cTn id="15" dur="500"/>
                                        <p:tgtEl>
                                          <p:spTgt spid="226"/>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228"/>
                                        </p:tgtEl>
                                        <p:attrNameLst>
                                          <p:attrName>style.visibility</p:attrName>
                                        </p:attrNameLst>
                                      </p:cBhvr>
                                      <p:to>
                                        <p:strVal val="visible"/>
                                      </p:to>
                                    </p:set>
                                    <p:anim calcmode="lin" valueType="num">
                                      <p:cBhvr additive="repl">
                                        <p:cTn id="20" dur="500" fill="hold"/>
                                        <p:tgtEl>
                                          <p:spTgt spid="228"/>
                                        </p:tgtEl>
                                        <p:attrNameLst>
                                          <p:attrName>ppt_x</p:attrName>
                                        </p:attrNameLst>
                                      </p:cBhvr>
                                      <p:tavLst>
                                        <p:tav tm="0">
                                          <p:val>
                                            <p:strVal val="#ppt_x"/>
                                          </p:val>
                                        </p:tav>
                                        <p:tav tm="100000">
                                          <p:val>
                                            <p:strVal val="#ppt_x"/>
                                          </p:val>
                                        </p:tav>
                                      </p:tavLst>
                                    </p:anim>
                                    <p:anim calcmode="lin" valueType="num">
                                      <p:cBhvr additive="repl">
                                        <p:cTn id="21" dur="500" fill="hold"/>
                                        <p:tgtEl>
                                          <p:spTgt spid="228"/>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227"/>
                                        </p:tgtEl>
                                        <p:attrNameLst>
                                          <p:attrName>style.visibility</p:attrName>
                                        </p:attrNameLst>
                                      </p:cBhvr>
                                      <p:to>
                                        <p:strVal val="visible"/>
                                      </p:to>
                                    </p:set>
                                    <p:animEffect transition="out" filter="wipe(down)">
                                      <p:cBhvr additive="repl">
                                        <p:cTn id="26" dur="500"/>
                                        <p:tgtEl>
                                          <p:spTgt spid="2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 name="TextShape 1"/>
          <p:cNvSpPr txBox="1"/>
          <p:nvPr/>
        </p:nvSpPr>
        <p:spPr>
          <a:xfrm>
            <a:off x="1141560" y="618480"/>
            <a:ext cx="9905760" cy="1478160"/>
          </a:xfrm>
          <a:prstGeom prst="rect">
            <a:avLst/>
          </a:prstGeom>
          <a:noFill/>
          <a:ln>
            <a:noFill/>
          </a:ln>
        </p:spPr>
        <p:txBody>
          <a:bodyPr anchor="ctr"/>
          <a:lstStyle/>
          <a:p>
            <a:pPr>
              <a:lnSpc>
                <a:spcPct val="90000"/>
              </a:lnSpc>
            </a:pPr>
            <a:r>
              <a:rPr lang="en-US" sz="3600" b="1" u="sng" strike="noStrike" cap="all" spc="-1">
                <a:solidFill>
                  <a:srgbClr val="FFFFFF"/>
                </a:solidFill>
                <a:uFill>
                  <a:solidFill>
                    <a:srgbClr val="FFFFFF"/>
                  </a:solidFill>
                </a:uFill>
                <a:latin typeface="Tw Cen MT"/>
              </a:rPr>
              <a:t>Linux On Galaxy</a:t>
            </a:r>
            <a:endParaRPr lang="en-US" sz="1800" b="0" strike="noStrike" spc="-1">
              <a:solidFill>
                <a:srgbClr val="FFFFFF"/>
              </a:solidFill>
              <a:uFill>
                <a:solidFill>
                  <a:srgbClr val="FFFFFF"/>
                </a:solidFill>
              </a:uFill>
              <a:latin typeface="Tw Cen MT"/>
            </a:endParaRPr>
          </a:p>
        </p:txBody>
      </p:sp>
      <p:pic>
        <p:nvPicPr>
          <p:cNvPr id="230" name="Espace réservé du contenu 4"/>
          <p:cNvPicPr/>
          <p:nvPr/>
        </p:nvPicPr>
        <p:blipFill>
          <a:blip r:embed="rId2"/>
          <a:stretch/>
        </p:blipFill>
        <p:spPr>
          <a:xfrm>
            <a:off x="5971680" y="618480"/>
            <a:ext cx="5075280" cy="2537280"/>
          </a:xfrm>
          <a:prstGeom prst="rect">
            <a:avLst/>
          </a:prstGeom>
          <a:ln>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TextShape 1"/>
          <p:cNvSpPr txBox="1"/>
          <p:nvPr/>
        </p:nvSpPr>
        <p:spPr>
          <a:xfrm>
            <a:off x="1141560" y="618480"/>
            <a:ext cx="9905760" cy="1478160"/>
          </a:xfrm>
          <a:prstGeom prst="rect">
            <a:avLst/>
          </a:prstGeom>
          <a:noFill/>
          <a:ln>
            <a:noFill/>
          </a:ln>
        </p:spPr>
        <p:txBody>
          <a:bodyPr anchor="ctr"/>
          <a:lstStyle/>
          <a:p>
            <a:pPr marL="571680" indent="-571320">
              <a:lnSpc>
                <a:spcPct val="100000"/>
              </a:lnSpc>
              <a:buBlip>
                <a:blip r:embed="rId2"/>
              </a:buBlip>
            </a:pPr>
            <a:r>
              <a:rPr lang="en-US" sz="3600" b="0" strike="noStrike" cap="all" spc="-1">
                <a:solidFill>
                  <a:srgbClr val="FFFFFF"/>
                </a:solidFill>
                <a:uFill>
                  <a:solidFill>
                    <a:srgbClr val="FFFFFF"/>
                  </a:solidFill>
                </a:uFill>
                <a:latin typeface="Tw Cen MT"/>
              </a:rPr>
              <a:t>Mes outils de veilles</a:t>
            </a:r>
            <a:endParaRPr lang="en-US" sz="1800" b="0" strike="noStrike" spc="-1">
              <a:solidFill>
                <a:srgbClr val="FFFFFF"/>
              </a:solidFill>
              <a:uFill>
                <a:solidFill>
                  <a:srgbClr val="FFFFFF"/>
                </a:solidFill>
              </a:uFill>
              <a:latin typeface="Tw Cen MT"/>
            </a:endParaRPr>
          </a:p>
        </p:txBody>
      </p:sp>
      <p:sp>
        <p:nvSpPr>
          <p:cNvPr id="232" name="TextShape 2"/>
          <p:cNvSpPr txBox="1"/>
          <p:nvPr/>
        </p:nvSpPr>
        <p:spPr>
          <a:xfrm>
            <a:off x="1141560" y="2249640"/>
            <a:ext cx="9905760" cy="4188240"/>
          </a:xfrm>
          <a:prstGeom prst="rect">
            <a:avLst/>
          </a:prstGeom>
          <a:noFill/>
          <a:ln>
            <a:noFill/>
          </a:ln>
        </p:spPr>
        <p:txBody>
          <a:bodyPr/>
          <a:lstStyle/>
          <a:p>
            <a:pPr marL="228600" indent="-228240">
              <a:lnSpc>
                <a:spcPct val="120000"/>
              </a:lnSpc>
              <a:buClr>
                <a:srgbClr val="FFFFFF"/>
              </a:buClr>
              <a:buSzPct val="125000"/>
              <a:buFont typeface="Arial"/>
              <a:buChar char="•"/>
            </a:pPr>
            <a:r>
              <a:rPr lang="en-US" sz="1900" b="0" strike="noStrike" spc="-1">
                <a:solidFill>
                  <a:srgbClr val="FFFFFF"/>
                </a:solidFill>
                <a:uFill>
                  <a:solidFill>
                    <a:srgbClr val="FFFFFF"/>
                  </a:solidFill>
                </a:uFill>
                <a:latin typeface="Tw Cen MT"/>
              </a:rPr>
              <a:t>Twitter</a:t>
            </a:r>
            <a:endParaRPr lang="en-US" sz="2400" b="0" strike="noStrike" spc="-1">
              <a:solidFill>
                <a:srgbClr val="FFFFFF"/>
              </a:solidFill>
              <a:uFill>
                <a:solidFill>
                  <a:srgbClr val="FFFFFF"/>
                </a:solidFill>
              </a:uFill>
              <a:latin typeface="Tw Cen MT"/>
            </a:endParaRPr>
          </a:p>
          <a:p>
            <a:pPr>
              <a:lnSpc>
                <a:spcPct val="120000"/>
              </a:lnSpc>
            </a:pPr>
            <a:endParaRPr lang="en-US" sz="2400" b="0" strike="noStrike" spc="-1">
              <a:solidFill>
                <a:srgbClr val="FFFFFF"/>
              </a:solidFill>
              <a:uFill>
                <a:solidFill>
                  <a:srgbClr val="FFFFFF"/>
                </a:solidFill>
              </a:uFill>
              <a:latin typeface="Tw Cen MT"/>
            </a:endParaRPr>
          </a:p>
          <a:p>
            <a:pPr>
              <a:lnSpc>
                <a:spcPct val="100000"/>
              </a:lnSpc>
            </a:pPr>
            <a:endParaRPr lang="en-US" sz="2400" b="0" strike="noStrike" spc="-1">
              <a:solidFill>
                <a:srgbClr val="FFFFFF"/>
              </a:solidFill>
              <a:uFill>
                <a:solidFill>
                  <a:srgbClr val="FFFFFF"/>
                </a:solidFill>
              </a:uFill>
              <a:latin typeface="Tw Cen MT"/>
            </a:endParaRPr>
          </a:p>
          <a:p>
            <a:pPr marL="228600" indent="-228240">
              <a:lnSpc>
                <a:spcPct val="120000"/>
              </a:lnSpc>
              <a:buClr>
                <a:srgbClr val="FFFFFF"/>
              </a:buClr>
              <a:buSzPct val="125000"/>
              <a:buFont typeface="Arial"/>
              <a:buChar char="•"/>
            </a:pPr>
            <a:r>
              <a:rPr lang="en-US" sz="1900" b="0" strike="noStrike" spc="-1">
                <a:solidFill>
                  <a:srgbClr val="FFFFFF"/>
                </a:solidFill>
                <a:uFill>
                  <a:solidFill>
                    <a:srgbClr val="FFFFFF"/>
                  </a:solidFill>
                </a:uFill>
                <a:latin typeface="Tw Cen MT"/>
              </a:rPr>
              <a:t>Google Alerts (outil principal utilisé)</a:t>
            </a:r>
            <a:endParaRPr lang="en-US" sz="2400" b="0" strike="noStrike" spc="-1">
              <a:solidFill>
                <a:srgbClr val="FFFFFF"/>
              </a:solidFill>
              <a:uFill>
                <a:solidFill>
                  <a:srgbClr val="FFFFFF"/>
                </a:solidFill>
              </a:uFill>
              <a:latin typeface="Tw Cen MT"/>
            </a:endParaRPr>
          </a:p>
          <a:p>
            <a:pPr>
              <a:lnSpc>
                <a:spcPct val="100000"/>
              </a:lnSpc>
            </a:pPr>
            <a:endParaRPr lang="en-US" sz="2400" b="0" strike="noStrike" spc="-1">
              <a:solidFill>
                <a:srgbClr val="FFFFFF"/>
              </a:solidFill>
              <a:uFill>
                <a:solidFill>
                  <a:srgbClr val="FFFFFF"/>
                </a:solidFill>
              </a:uFill>
              <a:latin typeface="Tw Cen MT"/>
            </a:endParaRPr>
          </a:p>
          <a:p>
            <a:pPr marL="228600" indent="-228240">
              <a:lnSpc>
                <a:spcPct val="120000"/>
              </a:lnSpc>
              <a:buClr>
                <a:srgbClr val="FFFFFF"/>
              </a:buClr>
              <a:buSzPct val="125000"/>
              <a:buFont typeface="Arial"/>
              <a:buChar char="•"/>
            </a:pPr>
            <a:r>
              <a:rPr lang="en-US" sz="1900" b="0" strike="noStrike" spc="-1">
                <a:solidFill>
                  <a:srgbClr val="FFFFFF"/>
                </a:solidFill>
                <a:uFill>
                  <a:solidFill>
                    <a:srgbClr val="FFFFFF"/>
                  </a:solidFill>
                </a:uFill>
                <a:latin typeface="Tw Cen MT"/>
              </a:rPr>
              <a:t>Net Vibes</a:t>
            </a:r>
            <a:endParaRPr lang="en-US" sz="2400" b="0" strike="noStrike" spc="-1">
              <a:solidFill>
                <a:srgbClr val="FFFFFF"/>
              </a:solidFill>
              <a:uFill>
                <a:solidFill>
                  <a:srgbClr val="FFFFFF"/>
                </a:solidFill>
              </a:uFill>
              <a:latin typeface="Tw Cen MT"/>
            </a:endParaRPr>
          </a:p>
          <a:p>
            <a:pPr>
              <a:lnSpc>
                <a:spcPct val="120000"/>
              </a:lnSpc>
            </a:pPr>
            <a:endParaRPr lang="en-US" sz="2400" b="0" strike="noStrike" spc="-1">
              <a:solidFill>
                <a:srgbClr val="FFFFFF"/>
              </a:solidFill>
              <a:uFill>
                <a:solidFill>
                  <a:srgbClr val="FFFFFF"/>
                </a:solidFill>
              </a:uFill>
              <a:latin typeface="Tw Cen MT"/>
            </a:endParaRPr>
          </a:p>
          <a:p>
            <a:pPr marL="228600" indent="-228240">
              <a:lnSpc>
                <a:spcPct val="120000"/>
              </a:lnSpc>
              <a:buClr>
                <a:srgbClr val="FFFFFF"/>
              </a:buClr>
              <a:buSzPct val="125000"/>
              <a:buFont typeface="Arial"/>
              <a:buChar char="•"/>
            </a:pPr>
            <a:r>
              <a:rPr lang="en-US" sz="1900" b="0" strike="noStrike" spc="-1">
                <a:solidFill>
                  <a:srgbClr val="FFFFFF"/>
                </a:solidFill>
                <a:uFill>
                  <a:solidFill>
                    <a:srgbClr val="FFFFFF"/>
                  </a:solidFill>
                </a:uFill>
                <a:latin typeface="Tw Cen MT"/>
              </a:rPr>
              <a:t>Feedly	(pas du tout acroché)		Pocket	(sauvegarde de docs)</a:t>
            </a:r>
            <a:endParaRPr lang="en-US" sz="2400" b="0" strike="noStrike" spc="-1">
              <a:solidFill>
                <a:srgbClr val="FFFFFF"/>
              </a:solidFill>
              <a:uFill>
                <a:solidFill>
                  <a:srgbClr val="FFFFFF"/>
                </a:solidFill>
              </a:uFill>
              <a:latin typeface="Tw Cen MT"/>
            </a:endParaRPr>
          </a:p>
        </p:txBody>
      </p:sp>
      <p:pic>
        <p:nvPicPr>
          <p:cNvPr id="233" name="Image 3"/>
          <p:cNvPicPr/>
          <p:nvPr/>
        </p:nvPicPr>
        <p:blipFill>
          <a:blip r:embed="rId3"/>
          <a:stretch/>
        </p:blipFill>
        <p:spPr>
          <a:xfrm>
            <a:off x="3411720" y="4570920"/>
            <a:ext cx="4638240" cy="1046160"/>
          </a:xfrm>
          <a:prstGeom prst="rect">
            <a:avLst/>
          </a:prstGeom>
          <a:ln>
            <a:noFill/>
          </a:ln>
        </p:spPr>
      </p:pic>
      <p:pic>
        <p:nvPicPr>
          <p:cNvPr id="234" name="Image 5"/>
          <p:cNvPicPr/>
          <p:nvPr/>
        </p:nvPicPr>
        <p:blipFill>
          <a:blip r:embed="rId4"/>
          <a:stretch/>
        </p:blipFill>
        <p:spPr>
          <a:xfrm>
            <a:off x="2659320" y="1574280"/>
            <a:ext cx="2695320" cy="1758960"/>
          </a:xfrm>
          <a:prstGeom prst="rect">
            <a:avLst/>
          </a:prstGeom>
          <a:ln>
            <a:noFill/>
          </a:ln>
        </p:spPr>
      </p:pic>
      <p:pic>
        <p:nvPicPr>
          <p:cNvPr id="235" name="Image 6"/>
          <p:cNvPicPr/>
          <p:nvPr/>
        </p:nvPicPr>
        <p:blipFill>
          <a:blip r:embed="rId5"/>
          <a:stretch/>
        </p:blipFill>
        <p:spPr>
          <a:xfrm>
            <a:off x="5355000" y="1573560"/>
            <a:ext cx="2695320" cy="1737720"/>
          </a:xfrm>
          <a:prstGeom prst="rect">
            <a:avLst/>
          </a:prstGeom>
          <a:ln>
            <a:noFill/>
          </a:ln>
        </p:spPr>
      </p:pic>
      <p:pic>
        <p:nvPicPr>
          <p:cNvPr id="236" name="Image 7"/>
          <p:cNvPicPr/>
          <p:nvPr/>
        </p:nvPicPr>
        <p:blipFill>
          <a:blip r:embed="rId6"/>
          <a:stretch/>
        </p:blipFill>
        <p:spPr>
          <a:xfrm>
            <a:off x="5355000" y="3311640"/>
            <a:ext cx="2435040" cy="1258920"/>
          </a:xfrm>
          <a:prstGeom prst="rect">
            <a:avLst/>
          </a:prstGeom>
          <a:ln>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 presetClass="entr" fill="hold" nodeType="clickEffect">
                                  <p:stCondLst>
                                    <p:cond delay="0"/>
                                  </p:stCondLst>
                                  <p:childTnLst>
                                    <p:set>
                                      <p:cBhvr>
                                        <p:cTn id="6" dur="1" fill="hold">
                                          <p:stCondLst>
                                            <p:cond delay="0"/>
                                          </p:stCondLst>
                                        </p:cTn>
                                        <p:tgtEl>
                                          <p:spTgt spid="2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fill="hold" nodeType="clickEffect">
                                  <p:stCondLst>
                                    <p:cond delay="0"/>
                                  </p:stCondLst>
                                  <p:childTnLst>
                                    <p:set>
                                      <p:cBhvr>
                                        <p:cTn id="10" dur="1" fill="hold">
                                          <p:stCondLst>
                                            <p:cond delay="0"/>
                                          </p:stCondLst>
                                        </p:cTn>
                                        <p:tgtEl>
                                          <p:spTgt spid="232">
                                            <p:txEl>
                                              <p:pRg st="0" end="8"/>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fill="hold" nodeType="clickEffect">
                                  <p:stCondLst>
                                    <p:cond delay="0"/>
                                  </p:stCondLst>
                                  <p:childTnLst>
                                    <p:set>
                                      <p:cBhvr>
                                        <p:cTn id="14" dur="1" fill="hold">
                                          <p:stCondLst>
                                            <p:cond delay="0"/>
                                          </p:stCondLst>
                                        </p:cTn>
                                        <p:tgtEl>
                                          <p:spTgt spid="234"/>
                                        </p:tgtEl>
                                        <p:attrNameLst>
                                          <p:attrName>style.visibility</p:attrName>
                                        </p:attrNameLst>
                                      </p:cBhvr>
                                      <p:to>
                                        <p:strVal val="visible"/>
                                      </p:to>
                                    </p:set>
                                  </p:childTnLst>
                                </p:cTn>
                              </p:par>
                              <p:par>
                                <p:cTn id="15" presetID="1" presetClass="entr" fill="hold" nodeType="withEffect">
                                  <p:stCondLst>
                                    <p:cond delay="0"/>
                                  </p:stCondLst>
                                  <p:childTnLst>
                                    <p:set>
                                      <p:cBhvr>
                                        <p:cTn id="16" dur="1" fill="hold">
                                          <p:stCondLst>
                                            <p:cond delay="0"/>
                                          </p:stCondLst>
                                        </p:cTn>
                                        <p:tgtEl>
                                          <p:spTgt spid="2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fill="hold" nodeType="clickEffect">
                                  <p:stCondLst>
                                    <p:cond delay="0"/>
                                  </p:stCondLst>
                                  <p:childTnLst>
                                    <p:set>
                                      <p:cBhvr>
                                        <p:cTn id="20" dur="1" fill="hold">
                                          <p:stCondLst>
                                            <p:cond delay="0"/>
                                          </p:stCondLst>
                                        </p:cTn>
                                        <p:tgtEl>
                                          <p:spTgt spid="232">
                                            <p:txEl>
                                              <p:pRg st="10" end="50"/>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fill="hold" nodeType="clickEffect">
                                  <p:stCondLst>
                                    <p:cond delay="0"/>
                                  </p:stCondLst>
                                  <p:childTnLst>
                                    <p:set>
                                      <p:cBhvr>
                                        <p:cTn id="24" dur="1" fill="hold">
                                          <p:stCondLst>
                                            <p:cond delay="0"/>
                                          </p:stCondLst>
                                        </p:cTn>
                                        <p:tgtEl>
                                          <p:spTgt spid="232">
                                            <p:txEl>
                                              <p:pRg st="51" end="61"/>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fill="hold" nodeType="clickEffect">
                                  <p:stCondLst>
                                    <p:cond delay="0"/>
                                  </p:stCondLst>
                                  <p:childTnLst>
                                    <p:set>
                                      <p:cBhvr>
                                        <p:cTn id="28" dur="1" fill="hold">
                                          <p:stCondLst>
                                            <p:cond delay="0"/>
                                          </p:stCondLst>
                                        </p:cTn>
                                        <p:tgtEl>
                                          <p:spTgt spid="232">
                                            <p:txEl>
                                              <p:pRg st="62" end="12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fill="hold" nodeType="clickEffect">
                                  <p:stCondLst>
                                    <p:cond delay="0"/>
                                  </p:stCondLst>
                                  <p:childTnLst>
                                    <p:set>
                                      <p:cBhvr>
                                        <p:cTn id="32" dur="1" fill="hold">
                                          <p:stCondLst>
                                            <p:cond delay="0"/>
                                          </p:stCondLst>
                                        </p:cTn>
                                        <p:tgtEl>
                                          <p:spTgt spid="2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7" name="TextShape 1"/>
          <p:cNvSpPr txBox="1"/>
          <p:nvPr/>
        </p:nvSpPr>
        <p:spPr>
          <a:xfrm>
            <a:off x="1141560" y="618480"/>
            <a:ext cx="9905760" cy="1478160"/>
          </a:xfrm>
          <a:prstGeom prst="rect">
            <a:avLst/>
          </a:prstGeom>
          <a:noFill/>
          <a:ln>
            <a:noFill/>
          </a:ln>
        </p:spPr>
        <p:txBody>
          <a:bodyPr anchor="ctr"/>
          <a:lstStyle/>
          <a:p>
            <a:pPr marL="571680" indent="-571320">
              <a:lnSpc>
                <a:spcPct val="100000"/>
              </a:lnSpc>
              <a:buBlip>
                <a:blip r:embed="rId2"/>
              </a:buBlip>
            </a:pPr>
            <a:r>
              <a:rPr lang="en-US" sz="3600" b="0" strike="noStrike" cap="all" spc="-1">
                <a:solidFill>
                  <a:srgbClr val="FFFFFF"/>
                </a:solidFill>
                <a:uFill>
                  <a:solidFill>
                    <a:srgbClr val="FFFFFF"/>
                  </a:solidFill>
                </a:uFill>
                <a:latin typeface="Tw Cen MT"/>
              </a:rPr>
              <a:t>Mise en Œuvre</a:t>
            </a:r>
            <a:endParaRPr lang="en-US" sz="1800" b="0" strike="noStrike" spc="-1">
              <a:solidFill>
                <a:srgbClr val="FFFFFF"/>
              </a:solidFill>
              <a:uFill>
                <a:solidFill>
                  <a:srgbClr val="FFFFFF"/>
                </a:solidFill>
              </a:uFill>
              <a:latin typeface="Tw Cen MT"/>
            </a:endParaRPr>
          </a:p>
        </p:txBody>
      </p:sp>
      <p:pic>
        <p:nvPicPr>
          <p:cNvPr id="238" name="Image 4"/>
          <p:cNvPicPr/>
          <p:nvPr/>
        </p:nvPicPr>
        <p:blipFill>
          <a:blip r:embed="rId3"/>
          <a:stretch/>
        </p:blipFill>
        <p:spPr>
          <a:xfrm>
            <a:off x="2481120" y="2324160"/>
            <a:ext cx="4410360" cy="1333440"/>
          </a:xfrm>
          <a:prstGeom prst="rect">
            <a:avLst/>
          </a:prstGeom>
          <a:ln>
            <a:noFill/>
          </a:ln>
        </p:spPr>
      </p:pic>
      <p:pic>
        <p:nvPicPr>
          <p:cNvPr id="239" name="Image 6"/>
          <p:cNvPicPr/>
          <p:nvPr/>
        </p:nvPicPr>
        <p:blipFill>
          <a:blip r:embed="rId4"/>
          <a:stretch/>
        </p:blipFill>
        <p:spPr>
          <a:xfrm>
            <a:off x="1966320" y="2097000"/>
            <a:ext cx="6048720" cy="1885680"/>
          </a:xfrm>
          <a:prstGeom prst="rect">
            <a:avLst/>
          </a:prstGeom>
          <a:ln>
            <a:noFill/>
          </a:ln>
        </p:spPr>
      </p:pic>
      <p:pic>
        <p:nvPicPr>
          <p:cNvPr id="240" name="Image 8"/>
          <p:cNvPicPr/>
          <p:nvPr/>
        </p:nvPicPr>
        <p:blipFill>
          <a:blip r:embed="rId5"/>
          <a:stretch/>
        </p:blipFill>
        <p:spPr>
          <a:xfrm>
            <a:off x="2481120" y="2271960"/>
            <a:ext cx="6058800" cy="1710720"/>
          </a:xfrm>
          <a:prstGeom prst="rect">
            <a:avLst/>
          </a:prstGeom>
          <a:ln>
            <a:noFill/>
          </a:ln>
        </p:spPr>
      </p:pic>
      <p:pic>
        <p:nvPicPr>
          <p:cNvPr id="241" name="Image 12"/>
          <p:cNvPicPr/>
          <p:nvPr/>
        </p:nvPicPr>
        <p:blipFill>
          <a:blip r:embed="rId6"/>
          <a:stretch/>
        </p:blipFill>
        <p:spPr>
          <a:xfrm>
            <a:off x="2999160" y="1855080"/>
            <a:ext cx="5245920" cy="2905200"/>
          </a:xfrm>
          <a:prstGeom prst="rect">
            <a:avLst/>
          </a:prstGeom>
          <a:ln>
            <a:noFill/>
          </a:ln>
        </p:spPr>
      </p:pic>
      <p:pic>
        <p:nvPicPr>
          <p:cNvPr id="242" name="Image 14"/>
          <p:cNvPicPr/>
          <p:nvPr/>
        </p:nvPicPr>
        <p:blipFill>
          <a:blip r:embed="rId7"/>
          <a:stretch/>
        </p:blipFill>
        <p:spPr>
          <a:xfrm>
            <a:off x="3458160" y="1769760"/>
            <a:ext cx="4834080" cy="3317760"/>
          </a:xfrm>
          <a:prstGeom prst="rect">
            <a:avLst/>
          </a:prstGeom>
          <a:ln>
            <a:noFill/>
          </a:ln>
        </p:spPr>
      </p:pic>
      <p:pic>
        <p:nvPicPr>
          <p:cNvPr id="243" name="Image 16"/>
          <p:cNvPicPr/>
          <p:nvPr/>
        </p:nvPicPr>
        <p:blipFill>
          <a:blip r:embed="rId8"/>
          <a:stretch/>
        </p:blipFill>
        <p:spPr>
          <a:xfrm>
            <a:off x="3238200" y="1778040"/>
            <a:ext cx="4777200" cy="4108320"/>
          </a:xfrm>
          <a:prstGeom prst="rect">
            <a:avLst/>
          </a:prstGeom>
          <a:ln>
            <a:noFill/>
          </a:ln>
        </p:spPr>
      </p:pic>
      <p:pic>
        <p:nvPicPr>
          <p:cNvPr id="244" name="Image 18"/>
          <p:cNvPicPr/>
          <p:nvPr/>
        </p:nvPicPr>
        <p:blipFill>
          <a:blip r:embed="rId9"/>
          <a:stretch/>
        </p:blipFill>
        <p:spPr>
          <a:xfrm>
            <a:off x="1695600" y="1934280"/>
            <a:ext cx="8135280" cy="3552840"/>
          </a:xfrm>
          <a:prstGeom prst="rect">
            <a:avLst/>
          </a:prstGeom>
          <a:ln>
            <a:noFill/>
          </a:ln>
        </p:spPr>
      </p:pic>
      <p:pic>
        <p:nvPicPr>
          <p:cNvPr id="245" name="Image 20"/>
          <p:cNvPicPr/>
          <p:nvPr/>
        </p:nvPicPr>
        <p:blipFill>
          <a:blip r:embed="rId10"/>
          <a:stretch/>
        </p:blipFill>
        <p:spPr>
          <a:xfrm>
            <a:off x="3590640" y="2105280"/>
            <a:ext cx="5262840" cy="3616560"/>
          </a:xfrm>
          <a:prstGeom prst="rect">
            <a:avLst/>
          </a:prstGeom>
          <a:ln>
            <a:noFill/>
          </a:ln>
        </p:spPr>
      </p:pic>
      <p:pic>
        <p:nvPicPr>
          <p:cNvPr id="246" name="Image 22"/>
          <p:cNvPicPr/>
          <p:nvPr/>
        </p:nvPicPr>
        <p:blipFill>
          <a:blip r:embed="rId11"/>
          <a:stretch/>
        </p:blipFill>
        <p:spPr>
          <a:xfrm>
            <a:off x="3451680" y="2486280"/>
            <a:ext cx="5162760" cy="3791160"/>
          </a:xfrm>
          <a:prstGeom prst="rect">
            <a:avLst/>
          </a:prstGeom>
          <a:ln>
            <a:noFill/>
          </a:ln>
        </p:spPr>
      </p:pic>
      <p:pic>
        <p:nvPicPr>
          <p:cNvPr id="247" name="Image 24"/>
          <p:cNvPicPr/>
          <p:nvPr/>
        </p:nvPicPr>
        <p:blipFill>
          <a:blip r:embed="rId12"/>
          <a:stretch/>
        </p:blipFill>
        <p:spPr>
          <a:xfrm>
            <a:off x="3008425" y="2137004"/>
            <a:ext cx="5153400" cy="3981600"/>
          </a:xfrm>
          <a:prstGeom prst="rect">
            <a:avLst/>
          </a:prstGeom>
          <a:ln>
            <a:noFill/>
          </a:ln>
        </p:spPr>
      </p:pic>
      <p:pic>
        <p:nvPicPr>
          <p:cNvPr id="248" name="Image 26"/>
          <p:cNvPicPr/>
          <p:nvPr/>
        </p:nvPicPr>
        <p:blipFill>
          <a:blip r:embed="rId13"/>
          <a:stretch/>
        </p:blipFill>
        <p:spPr>
          <a:xfrm>
            <a:off x="2871720" y="2489334"/>
            <a:ext cx="5615280" cy="3933720"/>
          </a:xfrm>
          <a:prstGeom prst="rect">
            <a:avLst/>
          </a:prstGeom>
          <a:ln>
            <a:noFill/>
          </a:ln>
        </p:spPr>
      </p:pic>
      <p:pic>
        <p:nvPicPr>
          <p:cNvPr id="249" name="Image 28"/>
          <p:cNvPicPr/>
          <p:nvPr/>
        </p:nvPicPr>
        <p:blipFill>
          <a:blip r:embed="rId14"/>
          <a:stretch/>
        </p:blipFill>
        <p:spPr>
          <a:xfrm>
            <a:off x="3232800" y="1657260"/>
            <a:ext cx="5115240" cy="4000680"/>
          </a:xfrm>
          <a:prstGeom prst="rect">
            <a:avLst/>
          </a:prstGeom>
          <a:ln>
            <a:noFill/>
          </a:ln>
        </p:spPr>
      </p:pic>
      <p:pic>
        <p:nvPicPr>
          <p:cNvPr id="250" name="Image 30"/>
          <p:cNvPicPr/>
          <p:nvPr/>
        </p:nvPicPr>
        <p:blipFill>
          <a:blip r:embed="rId15"/>
          <a:stretch/>
        </p:blipFill>
        <p:spPr>
          <a:xfrm>
            <a:off x="3642840" y="2132640"/>
            <a:ext cx="5134320" cy="3962520"/>
          </a:xfrm>
          <a:prstGeom prst="rect">
            <a:avLst/>
          </a:prstGeom>
          <a:ln>
            <a:noFill/>
          </a:ln>
        </p:spPr>
      </p:pic>
      <p:pic>
        <p:nvPicPr>
          <p:cNvPr id="251" name="Image 32"/>
          <p:cNvPicPr/>
          <p:nvPr/>
        </p:nvPicPr>
        <p:blipFill>
          <a:blip r:embed="rId16"/>
          <a:stretch/>
        </p:blipFill>
        <p:spPr>
          <a:xfrm>
            <a:off x="3692520" y="2599854"/>
            <a:ext cx="5134320" cy="3972240"/>
          </a:xfrm>
          <a:prstGeom prst="rect">
            <a:avLst/>
          </a:prstGeom>
          <a:ln>
            <a:noFill/>
          </a:ln>
        </p:spPr>
      </p:pic>
      <p:pic>
        <p:nvPicPr>
          <p:cNvPr id="252" name="Image 34"/>
          <p:cNvPicPr/>
          <p:nvPr/>
        </p:nvPicPr>
        <p:blipFill>
          <a:blip r:embed="rId17"/>
          <a:stretch/>
        </p:blipFill>
        <p:spPr>
          <a:xfrm>
            <a:off x="2009160" y="3012480"/>
            <a:ext cx="7225920" cy="3495600"/>
          </a:xfrm>
          <a:prstGeom prst="rect">
            <a:avLst/>
          </a:prstGeom>
          <a:ln>
            <a:noFill/>
          </a:ln>
        </p:spPr>
      </p:pic>
    </p:spTree>
  </p:cSld>
  <p:clrMapOvr>
    <a:masterClrMapping/>
  </p:clrMapOvr>
  <p:timing>
    <p:tnLst>
      <p:par>
        <p:cTn id="1" dur="indefinite" restart="never" nodeType="tmRoot">
          <p:childTnLst>
            <p:seq>
              <p:cTn id="2" dur="indefinite" nodeType="mainSeq">
                <p:childTnLst>
                  <p:par>
                    <p:cTn id="3" fill="hold">
                      <p:stCondLst>
                        <p:cond delay="indefinite"/>
                      </p:stCondLst>
                      <p:childTnLst>
                        <p:par>
                          <p:cTn id="4" fill="hold">
                            <p:stCondLst>
                              <p:cond delay="0"/>
                            </p:stCondLst>
                            <p:childTnLst>
                              <p:par>
                                <p:cTn id="5" presetID="10" presetClass="entr" fill="hold" nodeType="clickEffect">
                                  <p:stCondLst>
                                    <p:cond delay="0"/>
                                  </p:stCondLst>
                                  <p:childTnLst>
                                    <p:set>
                                      <p:cBhvr>
                                        <p:cTn id="6" dur="1" fill="hold">
                                          <p:stCondLst>
                                            <p:cond delay="0"/>
                                          </p:stCondLst>
                                        </p:cTn>
                                        <p:tgtEl>
                                          <p:spTgt spid="237"/>
                                        </p:tgtEl>
                                        <p:attrNameLst>
                                          <p:attrName>style.visibility</p:attrName>
                                        </p:attrNameLst>
                                      </p:cBhvr>
                                      <p:to>
                                        <p:strVal val="visible"/>
                                      </p:to>
                                    </p:set>
                                    <p:animEffect transition="in" filter="fade">
                                      <p:cBhvr additive="repl">
                                        <p:cTn id="7" dur="500"/>
                                        <p:tgtEl>
                                          <p:spTgt spid="237"/>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fill="hold" nodeType="clickEffect">
                                  <p:stCondLst>
                                    <p:cond delay="0"/>
                                  </p:stCondLst>
                                  <p:childTnLst>
                                    <p:set>
                                      <p:cBhvr>
                                        <p:cTn id="11" dur="1" fill="hold">
                                          <p:stCondLst>
                                            <p:cond delay="0"/>
                                          </p:stCondLst>
                                        </p:cTn>
                                        <p:tgtEl>
                                          <p:spTgt spid="238"/>
                                        </p:tgtEl>
                                        <p:attrNameLst>
                                          <p:attrName>style.visibility</p:attrName>
                                        </p:attrNameLst>
                                      </p:cBhvr>
                                      <p:to>
                                        <p:strVal val="visible"/>
                                      </p:to>
                                    </p:set>
                                    <p:animEffect transition="out" filter="wipe(down)">
                                      <p:cBhvr additive="repl">
                                        <p:cTn id="12" dur="580">
                                          <p:stCondLst>
                                            <p:cond delay="0"/>
                                          </p:stCondLst>
                                        </p:cTn>
                                        <p:tgtEl>
                                          <p:spTgt spid="238"/>
                                        </p:tgtEl>
                                      </p:cBhvr>
                                    </p:animEffect>
                                    <p:anim calcmode="lin" valueType="num">
                                      <p:cBhvr additive="repl">
                                        <p:cTn id="13" dur="1822">
                                          <p:stCondLst>
                                            <p:cond delay="0"/>
                                          </p:stCondLst>
                                        </p:cTn>
                                        <p:tgtEl>
                                          <p:spTgt spid="238"/>
                                        </p:tgtEl>
                                        <p:attrNameLst>
                                          <p:attrName>ppt_x</p:attrName>
                                        </p:attrNameLst>
                                      </p:cBhvr>
                                      <p:tavLst>
                                        <p:tav tm="0">
                                          <p:val>
                                            <p:strVal val="#ppt_x-0.25"/>
                                          </p:val>
                                        </p:tav>
                                        <p:tav tm="100000">
                                          <p:val>
                                            <p:strVal val="#ppt_x"/>
                                          </p:val>
                                        </p:tav>
                                      </p:tavLst>
                                    </p:anim>
                                    <p:anim calcmode="lin" valueType="num">
                                      <p:cBhvr additive="repl">
                                        <p:cTn id="14" dur="664">
                                          <p:stCondLst>
                                            <p:cond delay="0"/>
                                          </p:stCondLst>
                                        </p:cTn>
                                        <p:tgtEl>
                                          <p:spTgt spid="238"/>
                                        </p:tgtEl>
                                        <p:attrNameLst>
                                          <p:attrName>ppt_y</p:attrName>
                                        </p:attrNameLst>
                                      </p:cBhvr>
                                      <p:tavLst>
                                        <p:tav tm="0">
                                          <p:val>
                                            <p:boolVal val="0"/>
                                          </p:val>
                                        </p:tav>
                                        <p:tav tm="100000">
                                          <p:val>
                                            <p:boolVal val="0"/>
                                          </p:val>
                                        </p:tav>
                                      </p:tavLst>
                                    </p:anim>
                                    <p:anim calcmode="lin" valueType="num">
                                      <p:cBhvr additive="repl">
                                        <p:cTn id="15" dur="664">
                                          <p:stCondLst>
                                            <p:cond delay="664"/>
                                          </p:stCondLst>
                                        </p:cTn>
                                        <p:tgtEl>
                                          <p:spTgt spid="238"/>
                                        </p:tgtEl>
                                        <p:attrNameLst>
                                          <p:attrName>ppt_y</p:attrName>
                                        </p:attrNameLst>
                                      </p:cBhvr>
                                      <p:tavLst>
                                        <p:tav tm="0">
                                          <p:val>
                                            <p:boolVal val="0"/>
                                          </p:val>
                                        </p:tav>
                                        <p:tav tm="100000">
                                          <p:val>
                                            <p:boolVal val="0"/>
                                          </p:val>
                                        </p:tav>
                                      </p:tavLst>
                                    </p:anim>
                                    <p:anim calcmode="lin" valueType="num">
                                      <p:cBhvr additive="repl">
                                        <p:cTn id="16" dur="332">
                                          <p:stCondLst>
                                            <p:cond delay="1324"/>
                                          </p:stCondLst>
                                        </p:cTn>
                                        <p:tgtEl>
                                          <p:spTgt spid="238"/>
                                        </p:tgtEl>
                                        <p:attrNameLst>
                                          <p:attrName>ppt_y</p:attrName>
                                        </p:attrNameLst>
                                      </p:cBhvr>
                                      <p:tavLst>
                                        <p:tav tm="0">
                                          <p:val>
                                            <p:boolVal val="0"/>
                                          </p:val>
                                        </p:tav>
                                        <p:tav tm="100000">
                                          <p:val>
                                            <p:boolVal val="0"/>
                                          </p:val>
                                        </p:tav>
                                      </p:tavLst>
                                    </p:anim>
                                    <p:anim calcmode="lin" valueType="num">
                                      <p:cBhvr additive="repl">
                                        <p:cTn id="17" dur="164">
                                          <p:stCondLst>
                                            <p:cond delay="1656"/>
                                          </p:stCondLst>
                                        </p:cTn>
                                        <p:tgtEl>
                                          <p:spTgt spid="238"/>
                                        </p:tgtEl>
                                        <p:attrNameLst>
                                          <p:attrName>ppt_y</p:attrName>
                                        </p:attrNameLst>
                                      </p:cBhvr>
                                      <p:tavLst>
                                        <p:tav tm="0">
                                          <p:val>
                                            <p:boolVal val="0"/>
                                          </p:val>
                                        </p:tav>
                                        <p:tav tm="100000">
                                          <p:val>
                                            <p:boolVal val="0"/>
                                          </p:val>
                                        </p:tav>
                                      </p:tavLst>
                                    </p:anim>
                                  </p:childTnLst>
                                </p:cTn>
                              </p:par>
                            </p:childTnLst>
                          </p:cTn>
                        </p:par>
                      </p:childTnLst>
                    </p:cTn>
                  </p:par>
                  <p:par>
                    <p:cTn id="18" fill="hold">
                      <p:stCondLst>
                        <p:cond delay="indefinite"/>
                      </p:stCondLst>
                      <p:childTnLst>
                        <p:par>
                          <p:cTn id="19" fill="hold">
                            <p:stCondLst>
                              <p:cond delay="0"/>
                            </p:stCondLst>
                            <p:childTnLst>
                              <p:par>
                                <p:cTn id="20" presetID="2" presetClass="exit" presetSubtype="4" fill="hold" nodeType="clickEffect">
                                  <p:stCondLst>
                                    <p:cond delay="0"/>
                                  </p:stCondLst>
                                  <p:childTnLst>
                                    <p:anim calcmode="lin" valueType="num">
                                      <p:cBhvr additive="repl">
                                        <p:cTn id="21" dur="500"/>
                                        <p:tgtEl>
                                          <p:spTgt spid="238"/>
                                        </p:tgtEl>
                                        <p:attrNameLst>
                                          <p:attrName>ppt_x</p:attrName>
                                        </p:attrNameLst>
                                      </p:cBhvr>
                                      <p:tavLst>
                                        <p:tav tm="0">
                                          <p:val>
                                            <p:strVal val="#ppt_x"/>
                                          </p:val>
                                        </p:tav>
                                        <p:tav tm="100000">
                                          <p:val>
                                            <p:strVal val="#ppt_x"/>
                                          </p:val>
                                        </p:tav>
                                      </p:tavLst>
                                    </p:anim>
                                    <p:anim calcmode="lin" valueType="num">
                                      <p:cBhvr additive="repl">
                                        <p:cTn id="22" dur="500"/>
                                        <p:tgtEl>
                                          <p:spTgt spid="238"/>
                                        </p:tgtEl>
                                        <p:attrNameLst>
                                          <p:attrName>ppt_y</p:attrName>
                                        </p:attrNameLst>
                                      </p:cBhvr>
                                      <p:tavLst>
                                        <p:tav tm="0">
                                          <p:val>
                                            <p:strVal val="#ppt_y"/>
                                          </p:val>
                                        </p:tav>
                                        <p:tav tm="100000">
                                          <p:val>
                                            <p:strVal val="1+#ppt_h/2"/>
                                          </p:val>
                                        </p:tav>
                                      </p:tavLst>
                                    </p:anim>
                                    <p:set>
                                      <p:cBhvr>
                                        <p:cTn id="23" dur="1" fill="hold">
                                          <p:stCondLst>
                                            <p:cond delay="499"/>
                                          </p:stCondLst>
                                        </p:cTn>
                                        <p:tgtEl>
                                          <p:spTgt spid="23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26" presetClass="entr" fill="hold" nodeType="clickEffect">
                                  <p:stCondLst>
                                    <p:cond delay="0"/>
                                  </p:stCondLst>
                                  <p:childTnLst>
                                    <p:set>
                                      <p:cBhvr>
                                        <p:cTn id="27" dur="1" fill="hold">
                                          <p:stCondLst>
                                            <p:cond delay="0"/>
                                          </p:stCondLst>
                                        </p:cTn>
                                        <p:tgtEl>
                                          <p:spTgt spid="239"/>
                                        </p:tgtEl>
                                        <p:attrNameLst>
                                          <p:attrName>style.visibility</p:attrName>
                                        </p:attrNameLst>
                                      </p:cBhvr>
                                      <p:to>
                                        <p:strVal val="visible"/>
                                      </p:to>
                                    </p:set>
                                    <p:animEffect transition="out" filter="wipe(down)">
                                      <p:cBhvr additive="repl">
                                        <p:cTn id="28" dur="580">
                                          <p:stCondLst>
                                            <p:cond delay="0"/>
                                          </p:stCondLst>
                                        </p:cTn>
                                        <p:tgtEl>
                                          <p:spTgt spid="239"/>
                                        </p:tgtEl>
                                      </p:cBhvr>
                                    </p:animEffect>
                                    <p:anim calcmode="lin" valueType="num">
                                      <p:cBhvr additive="repl">
                                        <p:cTn id="29" dur="1822">
                                          <p:stCondLst>
                                            <p:cond delay="0"/>
                                          </p:stCondLst>
                                        </p:cTn>
                                        <p:tgtEl>
                                          <p:spTgt spid="239"/>
                                        </p:tgtEl>
                                        <p:attrNameLst>
                                          <p:attrName>ppt_x</p:attrName>
                                        </p:attrNameLst>
                                      </p:cBhvr>
                                      <p:tavLst>
                                        <p:tav tm="0">
                                          <p:val>
                                            <p:strVal val="#ppt_x-0.25"/>
                                          </p:val>
                                        </p:tav>
                                        <p:tav tm="100000">
                                          <p:val>
                                            <p:strVal val="#ppt_x"/>
                                          </p:val>
                                        </p:tav>
                                      </p:tavLst>
                                    </p:anim>
                                    <p:anim calcmode="lin" valueType="num">
                                      <p:cBhvr additive="repl">
                                        <p:cTn id="30" dur="664">
                                          <p:stCondLst>
                                            <p:cond delay="0"/>
                                          </p:stCondLst>
                                        </p:cTn>
                                        <p:tgtEl>
                                          <p:spTgt spid="239"/>
                                        </p:tgtEl>
                                        <p:attrNameLst>
                                          <p:attrName>ppt_y</p:attrName>
                                        </p:attrNameLst>
                                      </p:cBhvr>
                                      <p:tavLst>
                                        <p:tav tm="0">
                                          <p:val>
                                            <p:boolVal val="0"/>
                                          </p:val>
                                        </p:tav>
                                        <p:tav tm="100000">
                                          <p:val>
                                            <p:boolVal val="0"/>
                                          </p:val>
                                        </p:tav>
                                      </p:tavLst>
                                    </p:anim>
                                    <p:anim calcmode="lin" valueType="num">
                                      <p:cBhvr additive="repl">
                                        <p:cTn id="31" dur="664">
                                          <p:stCondLst>
                                            <p:cond delay="664"/>
                                          </p:stCondLst>
                                        </p:cTn>
                                        <p:tgtEl>
                                          <p:spTgt spid="239"/>
                                        </p:tgtEl>
                                        <p:attrNameLst>
                                          <p:attrName>ppt_y</p:attrName>
                                        </p:attrNameLst>
                                      </p:cBhvr>
                                      <p:tavLst>
                                        <p:tav tm="0">
                                          <p:val>
                                            <p:boolVal val="0"/>
                                          </p:val>
                                        </p:tav>
                                        <p:tav tm="100000">
                                          <p:val>
                                            <p:boolVal val="0"/>
                                          </p:val>
                                        </p:tav>
                                      </p:tavLst>
                                    </p:anim>
                                    <p:anim calcmode="lin" valueType="num">
                                      <p:cBhvr additive="repl">
                                        <p:cTn id="32" dur="332">
                                          <p:stCondLst>
                                            <p:cond delay="1324"/>
                                          </p:stCondLst>
                                        </p:cTn>
                                        <p:tgtEl>
                                          <p:spTgt spid="239"/>
                                        </p:tgtEl>
                                        <p:attrNameLst>
                                          <p:attrName>ppt_y</p:attrName>
                                        </p:attrNameLst>
                                      </p:cBhvr>
                                      <p:tavLst>
                                        <p:tav tm="0">
                                          <p:val>
                                            <p:boolVal val="0"/>
                                          </p:val>
                                        </p:tav>
                                        <p:tav tm="100000">
                                          <p:val>
                                            <p:boolVal val="0"/>
                                          </p:val>
                                        </p:tav>
                                      </p:tavLst>
                                    </p:anim>
                                    <p:anim calcmode="lin" valueType="num">
                                      <p:cBhvr additive="repl">
                                        <p:cTn id="33" dur="164">
                                          <p:stCondLst>
                                            <p:cond delay="1656"/>
                                          </p:stCondLst>
                                        </p:cTn>
                                        <p:tgtEl>
                                          <p:spTgt spid="239"/>
                                        </p:tgtEl>
                                        <p:attrNameLst>
                                          <p:attrName>ppt_y</p:attrName>
                                        </p:attrNameLst>
                                      </p:cBhvr>
                                      <p:tavLst>
                                        <p:tav tm="0">
                                          <p:val>
                                            <p:boolVal val="0"/>
                                          </p:val>
                                        </p:tav>
                                        <p:tav tm="100000">
                                          <p:val>
                                            <p:boolVal val="0"/>
                                          </p:val>
                                        </p:tav>
                                      </p:tavLst>
                                    </p:anim>
                                  </p:childTnLst>
                                </p:cTn>
                              </p:par>
                            </p:childTnLst>
                          </p:cTn>
                        </p:par>
                      </p:childTnLst>
                    </p:cTn>
                  </p:par>
                  <p:par>
                    <p:cTn id="34" fill="hold">
                      <p:stCondLst>
                        <p:cond delay="indefinite"/>
                      </p:stCondLst>
                      <p:childTnLst>
                        <p:par>
                          <p:cTn id="35" fill="hold">
                            <p:stCondLst>
                              <p:cond delay="0"/>
                            </p:stCondLst>
                            <p:childTnLst>
                              <p:par>
                                <p:cTn id="36" presetID="14" presetClass="exit" presetSubtype="10" fill="hold" nodeType="clickEffect">
                                  <p:stCondLst>
                                    <p:cond delay="0"/>
                                  </p:stCondLst>
                                  <p:childTnLst>
                                    <p:animEffect transition="in" filter="randombar(horizontal)">
                                      <p:cBhvr additive="repl">
                                        <p:cTn id="37" dur="500"/>
                                        <p:tgtEl>
                                          <p:spTgt spid="239"/>
                                        </p:tgtEl>
                                      </p:cBhvr>
                                    </p:animEffect>
                                    <p:set>
                                      <p:cBhvr>
                                        <p:cTn id="38" dur="1" fill="hold">
                                          <p:stCondLst>
                                            <p:cond delay="499"/>
                                          </p:stCondLst>
                                        </p:cTn>
                                        <p:tgtEl>
                                          <p:spTgt spid="239"/>
                                        </p:tgtEl>
                                        <p:attrNameLst>
                                          <p:attrName>style.visibility</p:attrName>
                                        </p:attrNameLst>
                                      </p:cBhvr>
                                      <p:to>
                                        <p:strVal val="hidden"/>
                                      </p:to>
                                    </p:set>
                                  </p:childTnLst>
                                </p:cTn>
                              </p:par>
                            </p:childTnLst>
                          </p:cTn>
                        </p:par>
                      </p:childTnLst>
                    </p:cTn>
                  </p:par>
                  <p:par>
                    <p:cTn id="39" fill="hold">
                      <p:stCondLst>
                        <p:cond delay="indefinite"/>
                      </p:stCondLst>
                      <p:childTnLst>
                        <p:par>
                          <p:cTn id="40" fill="hold">
                            <p:stCondLst>
                              <p:cond delay="0"/>
                            </p:stCondLst>
                            <p:childTnLst>
                              <p:par>
                                <p:cTn id="41" presetID="31" presetClass="entr" fill="hold" nodeType="clickEffect">
                                  <p:stCondLst>
                                    <p:cond delay="0"/>
                                  </p:stCondLst>
                                  <p:childTnLst>
                                    <p:set>
                                      <p:cBhvr>
                                        <p:cTn id="42" dur="1" fill="hold">
                                          <p:stCondLst>
                                            <p:cond delay="0"/>
                                          </p:stCondLst>
                                        </p:cTn>
                                        <p:tgtEl>
                                          <p:spTgt spid="240"/>
                                        </p:tgtEl>
                                        <p:attrNameLst>
                                          <p:attrName>style.visibility</p:attrName>
                                        </p:attrNameLst>
                                      </p:cBhvr>
                                      <p:to>
                                        <p:strVal val="visible"/>
                                      </p:to>
                                    </p:set>
                                    <p:anim calcmode="lin" valueType="num">
                                      <p:cBhvr additive="repl">
                                        <p:cTn id="43" dur="1000" fill="hold"/>
                                        <p:tgtEl>
                                          <p:spTgt spid="240"/>
                                        </p:tgtEl>
                                        <p:attrNameLst>
                                          <p:attrName/>
                                        </p:attrNameLst>
                                      </p:cBhvr>
                                      <p:tavLst>
                                        <p:tav tm="0">
                                          <p:val>
                                            <p:boolVal val="0"/>
                                          </p:val>
                                        </p:tav>
                                        <p:tav tm="100000">
                                          <p:val>
                                            <p:strVal val="#ppt_w"/>
                                          </p:val>
                                        </p:tav>
                                      </p:tavLst>
                                    </p:anim>
                                    <p:anim calcmode="lin" valueType="num">
                                      <p:cBhvr additive="repl">
                                        <p:cTn id="44" dur="1000" fill="hold"/>
                                        <p:tgtEl>
                                          <p:spTgt spid="240"/>
                                        </p:tgtEl>
                                        <p:attrNameLst>
                                          <p:attrName/>
                                        </p:attrNameLst>
                                      </p:cBhvr>
                                      <p:tavLst>
                                        <p:tav tm="0">
                                          <p:val>
                                            <p:boolVal val="0"/>
                                          </p:val>
                                        </p:tav>
                                        <p:tav tm="100000">
                                          <p:val>
                                            <p:strVal val="#ppt_h"/>
                                          </p:val>
                                        </p:tav>
                                      </p:tavLst>
                                    </p:anim>
                                    <p:anim calcmode="lin" valueType="num">
                                      <p:cBhvr additive="repl">
                                        <p:cTn id="45" dur="1000" fill="hold"/>
                                        <p:tgtEl>
                                          <p:spTgt spid="240"/>
                                        </p:tgtEl>
                                        <p:attrNameLst>
                                          <p:attrName/>
                                        </p:attrNameLst>
                                      </p:cBhvr>
                                      <p:tavLst>
                                        <p:tav tm="0">
                                          <p:val>
                                            <p:strVal val="90"/>
                                          </p:val>
                                        </p:tav>
                                        <p:tav tm="100000">
                                          <p:val>
                                            <p:strVal val="0"/>
                                          </p:val>
                                        </p:tav>
                                      </p:tavLst>
                                    </p:anim>
                                    <p:animEffect transition="in" filter="fade">
                                      <p:cBhvr additive="repl">
                                        <p:cTn id="46" dur="1000"/>
                                        <p:tgtEl>
                                          <p:spTgt spid="240"/>
                                        </p:tgtEl>
                                      </p:cBhvr>
                                    </p:animEffect>
                                  </p:childTnLst>
                                </p:cTn>
                              </p:par>
                            </p:childTnLst>
                          </p:cTn>
                        </p:par>
                      </p:childTnLst>
                    </p:cTn>
                  </p:par>
                  <p:par>
                    <p:cTn id="47" fill="hold">
                      <p:stCondLst>
                        <p:cond delay="indefinite"/>
                      </p:stCondLst>
                      <p:childTnLst>
                        <p:par>
                          <p:cTn id="48" fill="hold">
                            <p:stCondLst>
                              <p:cond delay="0"/>
                            </p:stCondLst>
                            <p:childTnLst>
                              <p:par>
                                <p:cTn id="49" presetID="31" presetClass="exit" fill="hold" nodeType="clickEffect">
                                  <p:stCondLst>
                                    <p:cond delay="0"/>
                                  </p:stCondLst>
                                  <p:childTnLst>
                                    <p:anim calcmode="lin" valueType="num">
                                      <p:cBhvr additive="repl">
                                        <p:cTn id="50" dur="1000"/>
                                        <p:tgtEl>
                                          <p:spTgt spid="240"/>
                                        </p:tgtEl>
                                        <p:attrNameLst>
                                          <p:attrName/>
                                        </p:attrNameLst>
                                      </p:cBhvr>
                                      <p:tavLst>
                                        <p:tav tm="0">
                                          <p:val>
                                            <p:strVal val="#ppt_w"/>
                                          </p:val>
                                        </p:tav>
                                        <p:tav tm="100000">
                                          <p:val>
                                            <p:boolVal val="0"/>
                                          </p:val>
                                        </p:tav>
                                      </p:tavLst>
                                    </p:anim>
                                    <p:anim calcmode="lin" valueType="num">
                                      <p:cBhvr additive="repl">
                                        <p:cTn id="51" dur="1000"/>
                                        <p:tgtEl>
                                          <p:spTgt spid="240"/>
                                        </p:tgtEl>
                                        <p:attrNameLst>
                                          <p:attrName/>
                                        </p:attrNameLst>
                                      </p:cBhvr>
                                      <p:tavLst>
                                        <p:tav tm="0">
                                          <p:val>
                                            <p:strVal val="#ppt_h"/>
                                          </p:val>
                                        </p:tav>
                                        <p:tav tm="100000">
                                          <p:val>
                                            <p:boolVal val="0"/>
                                          </p:val>
                                        </p:tav>
                                      </p:tavLst>
                                    </p:anim>
                                    <p:anim calcmode="lin" valueType="num">
                                      <p:cBhvr additive="repl">
                                        <p:cTn id="52" dur="1000"/>
                                        <p:tgtEl>
                                          <p:spTgt spid="240"/>
                                        </p:tgtEl>
                                        <p:attrNameLst>
                                          <p:attrName/>
                                        </p:attrNameLst>
                                      </p:cBhvr>
                                      <p:tavLst>
                                        <p:tav tm="0">
                                          <p:val>
                                            <p:strVal val="0"/>
                                          </p:val>
                                        </p:tav>
                                        <p:tav tm="100000">
                                          <p:val>
                                            <p:strVal val="90"/>
                                          </p:val>
                                        </p:tav>
                                      </p:tavLst>
                                    </p:anim>
                                    <p:animEffect transition="in" filter="fade">
                                      <p:cBhvr additive="repl">
                                        <p:cTn id="53" dur="1000"/>
                                        <p:tgtEl>
                                          <p:spTgt spid="240"/>
                                        </p:tgtEl>
                                      </p:cBhvr>
                                    </p:animEffect>
                                    <p:set>
                                      <p:cBhvr>
                                        <p:cTn id="54" dur="1" fill="hold">
                                          <p:stCondLst>
                                            <p:cond delay="999"/>
                                          </p:stCondLst>
                                        </p:cTn>
                                        <p:tgtEl>
                                          <p:spTgt spid="240"/>
                                        </p:tgtEl>
                                        <p:attrNameLst>
                                          <p:attrName>style.visibility</p:attrName>
                                        </p:attrNameLst>
                                      </p:cBhvr>
                                      <p:to>
                                        <p:strVal val="hidden"/>
                                      </p:to>
                                    </p:set>
                                  </p:childTnLst>
                                </p:cTn>
                              </p:par>
                            </p:childTnLst>
                          </p:cTn>
                        </p:par>
                      </p:childTnLst>
                    </p:cTn>
                  </p:par>
                  <p:par>
                    <p:cTn id="55" fill="hold">
                      <p:stCondLst>
                        <p:cond delay="indefinite"/>
                      </p:stCondLst>
                      <p:childTnLst>
                        <p:par>
                          <p:cTn id="56" fill="hold">
                            <p:stCondLst>
                              <p:cond delay="0"/>
                            </p:stCondLst>
                            <p:childTnLst>
                              <p:par>
                                <p:cTn id="57" presetID="22" presetClass="entr" presetSubtype="4" fill="hold" nodeType="clickEffect">
                                  <p:stCondLst>
                                    <p:cond delay="0"/>
                                  </p:stCondLst>
                                  <p:childTnLst>
                                    <p:set>
                                      <p:cBhvr>
                                        <p:cTn id="58" dur="1" fill="hold">
                                          <p:stCondLst>
                                            <p:cond delay="0"/>
                                          </p:stCondLst>
                                        </p:cTn>
                                        <p:tgtEl>
                                          <p:spTgt spid="241"/>
                                        </p:tgtEl>
                                        <p:attrNameLst>
                                          <p:attrName>style.visibility</p:attrName>
                                        </p:attrNameLst>
                                      </p:cBhvr>
                                      <p:to>
                                        <p:strVal val="visible"/>
                                      </p:to>
                                    </p:set>
                                    <p:animEffect transition="out" filter="wipe(down)">
                                      <p:cBhvr additive="repl">
                                        <p:cTn id="59" dur="500"/>
                                        <p:tgtEl>
                                          <p:spTgt spid="241"/>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xit" presetSubtype="4" fill="hold" nodeType="clickEffect">
                                  <p:stCondLst>
                                    <p:cond delay="0"/>
                                  </p:stCondLst>
                                  <p:childTnLst>
                                    <p:animEffect transition="out" filter="wipe(down)">
                                      <p:cBhvr additive="repl">
                                        <p:cTn id="63" dur="500"/>
                                        <p:tgtEl>
                                          <p:spTgt spid="241"/>
                                        </p:tgtEl>
                                      </p:cBhvr>
                                    </p:animEffect>
                                    <p:set>
                                      <p:cBhvr>
                                        <p:cTn id="64" dur="1" fill="hold">
                                          <p:stCondLst>
                                            <p:cond delay="499"/>
                                          </p:stCondLst>
                                        </p:cTn>
                                        <p:tgtEl>
                                          <p:spTgt spid="241"/>
                                        </p:tgtEl>
                                        <p:attrNameLst>
                                          <p:attrName>style.visibility</p:attrName>
                                        </p:attrNameLst>
                                      </p:cBhvr>
                                      <p:to>
                                        <p:strVal val="hidden"/>
                                      </p:to>
                                    </p:set>
                                  </p:childTnLst>
                                </p:cTn>
                              </p:par>
                            </p:childTnLst>
                          </p:cTn>
                        </p:par>
                      </p:childTnLst>
                    </p:cTn>
                  </p:par>
                  <p:par>
                    <p:cTn id="65" fill="hold">
                      <p:stCondLst>
                        <p:cond delay="indefinite"/>
                      </p:stCondLst>
                      <p:childTnLst>
                        <p:par>
                          <p:cTn id="66" fill="hold">
                            <p:stCondLst>
                              <p:cond delay="0"/>
                            </p:stCondLst>
                            <p:childTnLst>
                              <p:par>
                                <p:cTn id="67" presetID="21" presetClass="entr" presetSubtype="1" fill="hold" nodeType="clickEffect">
                                  <p:stCondLst>
                                    <p:cond delay="0"/>
                                  </p:stCondLst>
                                  <p:childTnLst>
                                    <p:set>
                                      <p:cBhvr>
                                        <p:cTn id="68" dur="1" fill="hold">
                                          <p:stCondLst>
                                            <p:cond delay="0"/>
                                          </p:stCondLst>
                                        </p:cTn>
                                        <p:tgtEl>
                                          <p:spTgt spid="242"/>
                                        </p:tgtEl>
                                        <p:attrNameLst>
                                          <p:attrName>style.visibility</p:attrName>
                                        </p:attrNameLst>
                                      </p:cBhvr>
                                      <p:to>
                                        <p:strVal val="visible"/>
                                      </p:to>
                                    </p:set>
                                    <p:animEffect transition="in" filter="wheel(1)">
                                      <p:cBhvr additive="repl">
                                        <p:cTn id="69" dur="2000"/>
                                        <p:tgtEl>
                                          <p:spTgt spid="242"/>
                                        </p:tgtEl>
                                      </p:cBhvr>
                                    </p:animEffect>
                                  </p:childTnLst>
                                </p:cTn>
                              </p:par>
                            </p:childTnLst>
                          </p:cTn>
                        </p:par>
                      </p:childTnLst>
                    </p:cTn>
                  </p:par>
                  <p:par>
                    <p:cTn id="70" fill="hold">
                      <p:stCondLst>
                        <p:cond delay="indefinite"/>
                      </p:stCondLst>
                      <p:childTnLst>
                        <p:par>
                          <p:cTn id="71" fill="hold">
                            <p:stCondLst>
                              <p:cond delay="0"/>
                            </p:stCondLst>
                            <p:childTnLst>
                              <p:par>
                                <p:cTn id="72" presetID="21" presetClass="exit" presetSubtype="1" fill="hold" nodeType="clickEffect">
                                  <p:stCondLst>
                                    <p:cond delay="0"/>
                                  </p:stCondLst>
                                  <p:childTnLst>
                                    <p:animEffect transition="in" filter="wheel(1)">
                                      <p:cBhvr additive="repl">
                                        <p:cTn id="73" dur="2000"/>
                                        <p:tgtEl>
                                          <p:spTgt spid="242"/>
                                        </p:tgtEl>
                                      </p:cBhvr>
                                    </p:animEffect>
                                    <p:set>
                                      <p:cBhvr>
                                        <p:cTn id="74" dur="1" fill="hold">
                                          <p:stCondLst>
                                            <p:cond delay="1999"/>
                                          </p:stCondLst>
                                        </p:cTn>
                                        <p:tgtEl>
                                          <p:spTgt spid="242"/>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4" presetClass="entr" presetSubtype="10" fill="hold" nodeType="clickEffect">
                                  <p:stCondLst>
                                    <p:cond delay="0"/>
                                  </p:stCondLst>
                                  <p:childTnLst>
                                    <p:set>
                                      <p:cBhvr>
                                        <p:cTn id="78" dur="1" fill="hold">
                                          <p:stCondLst>
                                            <p:cond delay="0"/>
                                          </p:stCondLst>
                                        </p:cTn>
                                        <p:tgtEl>
                                          <p:spTgt spid="243"/>
                                        </p:tgtEl>
                                        <p:attrNameLst>
                                          <p:attrName>style.visibility</p:attrName>
                                        </p:attrNameLst>
                                      </p:cBhvr>
                                      <p:to>
                                        <p:strVal val="visible"/>
                                      </p:to>
                                    </p:set>
                                    <p:animEffect transition="in" filter="randombar(horizontal)">
                                      <p:cBhvr additive="repl">
                                        <p:cTn id="79" dur="500"/>
                                        <p:tgtEl>
                                          <p:spTgt spid="243"/>
                                        </p:tgtEl>
                                      </p:cBhvr>
                                    </p:animEffect>
                                  </p:childTnLst>
                                </p:cTn>
                              </p:par>
                            </p:childTnLst>
                          </p:cTn>
                        </p:par>
                      </p:childTnLst>
                    </p:cTn>
                  </p:par>
                  <p:par>
                    <p:cTn id="80" fill="hold">
                      <p:stCondLst>
                        <p:cond delay="indefinite"/>
                      </p:stCondLst>
                      <p:childTnLst>
                        <p:par>
                          <p:cTn id="81" fill="hold">
                            <p:stCondLst>
                              <p:cond delay="0"/>
                            </p:stCondLst>
                            <p:childTnLst>
                              <p:par>
                                <p:cTn id="82" presetID="14" presetClass="exit" presetSubtype="10" fill="hold" nodeType="clickEffect">
                                  <p:stCondLst>
                                    <p:cond delay="0"/>
                                  </p:stCondLst>
                                  <p:childTnLst>
                                    <p:animEffect transition="in" filter="randombar(horizontal)">
                                      <p:cBhvr additive="repl">
                                        <p:cTn id="83" dur="500"/>
                                        <p:tgtEl>
                                          <p:spTgt spid="243"/>
                                        </p:tgtEl>
                                      </p:cBhvr>
                                    </p:animEffect>
                                    <p:set>
                                      <p:cBhvr>
                                        <p:cTn id="84" dur="1" fill="hold">
                                          <p:stCondLst>
                                            <p:cond delay="499"/>
                                          </p:stCondLst>
                                        </p:cTn>
                                        <p:tgtEl>
                                          <p:spTgt spid="243"/>
                                        </p:tgtEl>
                                        <p:attrNameLst>
                                          <p:attrName>style.visibility</p:attrName>
                                        </p:attrNameLst>
                                      </p:cBhvr>
                                      <p:to>
                                        <p:strVal val="hidden"/>
                                      </p:to>
                                    </p:set>
                                  </p:childTnLst>
                                </p:cTn>
                              </p:par>
                            </p:childTnLst>
                          </p:cTn>
                        </p:par>
                      </p:childTnLst>
                    </p:cTn>
                  </p:par>
                  <p:par>
                    <p:cTn id="85" fill="hold">
                      <p:stCondLst>
                        <p:cond delay="indefinite"/>
                      </p:stCondLst>
                      <p:childTnLst>
                        <p:par>
                          <p:cTn id="86" fill="hold">
                            <p:stCondLst>
                              <p:cond delay="0"/>
                            </p:stCondLst>
                            <p:childTnLst>
                              <p:par>
                                <p:cTn id="87" presetID="45" presetClass="entr" fill="hold" nodeType="clickEffect">
                                  <p:stCondLst>
                                    <p:cond delay="0"/>
                                  </p:stCondLst>
                                  <p:childTnLst>
                                    <p:set>
                                      <p:cBhvr>
                                        <p:cTn id="88" dur="1" fill="hold">
                                          <p:stCondLst>
                                            <p:cond delay="0"/>
                                          </p:stCondLst>
                                        </p:cTn>
                                        <p:tgtEl>
                                          <p:spTgt spid="244"/>
                                        </p:tgtEl>
                                        <p:attrNameLst>
                                          <p:attrName>style.visibility</p:attrName>
                                        </p:attrNameLst>
                                      </p:cBhvr>
                                      <p:to>
                                        <p:strVal val="visible"/>
                                      </p:to>
                                    </p:set>
                                    <p:animEffect transition="in" filter="fade">
                                      <p:cBhvr additive="repl">
                                        <p:cTn id="89" dur="2000"/>
                                        <p:tgtEl>
                                          <p:spTgt spid="244"/>
                                        </p:tgtEl>
                                      </p:cBhvr>
                                    </p:animEffect>
                                    <p:anim calcmode="lin" valueType="num">
                                      <p:cBhvr additive="repl">
                                        <p:cTn id="90" dur="2000" fill="hold"/>
                                        <p:tgtEl>
                                          <p:spTgt spid="244"/>
                                        </p:tgtEl>
                                        <p:attrNameLst>
                                          <p:attrName/>
                                        </p:attrNameLst>
                                      </p:cBhvr>
                                      <p:tavLst>
                                        <p:tav tm="0">
                                          <p:val>
                                            <p:boolVal val="0"/>
                                          </p:val>
                                        </p:tav>
                                        <p:tav tm="100000">
                                          <p:val>
                                            <p:boolVal val="0"/>
                                          </p:val>
                                        </p:tav>
                                      </p:tavLst>
                                    </p:anim>
                                    <p:anim calcmode="lin" valueType="num">
                                      <p:cBhvr additive="repl">
                                        <p:cTn id="91" dur="2000" fill="hold"/>
                                        <p:tgtEl>
                                          <p:spTgt spid="244"/>
                                        </p:tgtEl>
                                        <p:attrNameLst>
                                          <p:attrName/>
                                        </p:attrNameLst>
                                      </p:cBhvr>
                                      <p:tavLst>
                                        <p:tav tm="0">
                                          <p:val>
                                            <p:strVal val="#ppt_h"/>
                                          </p:val>
                                        </p:tav>
                                        <p:tav tm="100000">
                                          <p:val>
                                            <p:strVal val="#ppt_h"/>
                                          </p:val>
                                        </p:tav>
                                      </p:tavLst>
                                    </p:anim>
                                  </p:childTnLst>
                                </p:cTn>
                              </p:par>
                            </p:childTnLst>
                          </p:cTn>
                        </p:par>
                      </p:childTnLst>
                    </p:cTn>
                  </p:par>
                  <p:par>
                    <p:cTn id="92" fill="hold">
                      <p:stCondLst>
                        <p:cond delay="indefinite"/>
                      </p:stCondLst>
                      <p:childTnLst>
                        <p:par>
                          <p:cTn id="93" fill="hold">
                            <p:stCondLst>
                              <p:cond delay="0"/>
                            </p:stCondLst>
                            <p:childTnLst>
                              <p:par>
                                <p:cTn id="94" presetID="45" presetClass="exit" fill="hold" nodeType="clickEffect">
                                  <p:stCondLst>
                                    <p:cond delay="0"/>
                                  </p:stCondLst>
                                  <p:childTnLst>
                                    <p:animEffect transition="in" filter="fade">
                                      <p:cBhvr additive="repl">
                                        <p:cTn id="95" dur="2000"/>
                                        <p:tgtEl>
                                          <p:spTgt spid="244"/>
                                        </p:tgtEl>
                                      </p:cBhvr>
                                    </p:animEffect>
                                    <p:anim calcmode="lin" valueType="num">
                                      <p:cBhvr additive="repl">
                                        <p:cTn id="96" dur="2000"/>
                                        <p:tgtEl>
                                          <p:spTgt spid="244"/>
                                        </p:tgtEl>
                                        <p:attrNameLst>
                                          <p:attrName/>
                                        </p:attrNameLst>
                                      </p:cBhvr>
                                      <p:tavLst>
                                        <p:tav tm="0">
                                          <p:val>
                                            <p:strVal val="#ppt_w"/>
                                          </p:val>
                                        </p:tav>
                                        <p:tav tm="5000">
                                          <p:val>
                                            <p:strVal val="0.92*#ppt_w"/>
                                          </p:val>
                                        </p:tav>
                                        <p:tav tm="10000">
                                          <p:val>
                                            <p:strVal val="0.71*#ppt_w"/>
                                          </p:val>
                                        </p:tav>
                                        <p:tav tm="15000">
                                          <p:val>
                                            <p:strVal val="0.38*#ppt_w"/>
                                          </p:val>
                                        </p:tav>
                                        <p:tav tm="20000">
                                          <p:val>
                                            <p:bool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bool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boolVal val="0"/>
                                          </p:val>
                                        </p:tav>
                                      </p:tavLst>
                                    </p:anim>
                                    <p:anim calcmode="lin" valueType="num">
                                      <p:cBhvr additive="repl">
                                        <p:cTn id="97" dur="2000"/>
                                        <p:tgtEl>
                                          <p:spTgt spid="244"/>
                                        </p:tgtEl>
                                        <p:attrNameLst>
                                          <p:attrName/>
                                        </p:attrNameLst>
                                      </p:cBhvr>
                                      <p:tavLst>
                                        <p:tav tm="0">
                                          <p:val>
                                            <p:strVal val="#ppt_h"/>
                                          </p:val>
                                        </p:tav>
                                        <p:tav tm="100000">
                                          <p:val>
                                            <p:strVal val="#ppt_h"/>
                                          </p:val>
                                        </p:tav>
                                      </p:tavLst>
                                    </p:anim>
                                    <p:set>
                                      <p:cBhvr>
                                        <p:cTn id="98" dur="1" fill="hold">
                                          <p:stCondLst>
                                            <p:cond delay="1999"/>
                                          </p:stCondLst>
                                        </p:cTn>
                                        <p:tgtEl>
                                          <p:spTgt spid="244"/>
                                        </p:tgtEl>
                                        <p:attrNameLst>
                                          <p:attrName>style.visibility</p:attrName>
                                        </p:attrNameLst>
                                      </p:cBhvr>
                                      <p:to>
                                        <p:strVal val="hidden"/>
                                      </p:to>
                                    </p:set>
                                  </p:childTnLst>
                                </p:cTn>
                              </p:par>
                            </p:childTnLst>
                          </p:cTn>
                        </p:par>
                      </p:childTnLst>
                    </p:cTn>
                  </p:par>
                  <p:par>
                    <p:cTn id="99" fill="hold">
                      <p:stCondLst>
                        <p:cond delay="indefinite"/>
                      </p:stCondLst>
                      <p:childTnLst>
                        <p:par>
                          <p:cTn id="100" fill="hold">
                            <p:stCondLst>
                              <p:cond delay="0"/>
                            </p:stCondLst>
                            <p:childTnLst>
                              <p:par>
                                <p:cTn id="101" presetID="26" presetClass="entr" fill="hold" nodeType="clickEffect">
                                  <p:stCondLst>
                                    <p:cond delay="0"/>
                                  </p:stCondLst>
                                  <p:childTnLst>
                                    <p:set>
                                      <p:cBhvr>
                                        <p:cTn id="102" dur="1" fill="hold">
                                          <p:stCondLst>
                                            <p:cond delay="0"/>
                                          </p:stCondLst>
                                        </p:cTn>
                                        <p:tgtEl>
                                          <p:spTgt spid="245"/>
                                        </p:tgtEl>
                                        <p:attrNameLst>
                                          <p:attrName>style.visibility</p:attrName>
                                        </p:attrNameLst>
                                      </p:cBhvr>
                                      <p:to>
                                        <p:strVal val="visible"/>
                                      </p:to>
                                    </p:set>
                                    <p:animEffect transition="out" filter="wipe(down)">
                                      <p:cBhvr additive="repl">
                                        <p:cTn id="103" dur="580">
                                          <p:stCondLst>
                                            <p:cond delay="0"/>
                                          </p:stCondLst>
                                        </p:cTn>
                                        <p:tgtEl>
                                          <p:spTgt spid="245"/>
                                        </p:tgtEl>
                                      </p:cBhvr>
                                    </p:animEffect>
                                    <p:anim calcmode="lin" valueType="num">
                                      <p:cBhvr additive="repl">
                                        <p:cTn id="104" dur="1822">
                                          <p:stCondLst>
                                            <p:cond delay="0"/>
                                          </p:stCondLst>
                                        </p:cTn>
                                        <p:tgtEl>
                                          <p:spTgt spid="245"/>
                                        </p:tgtEl>
                                        <p:attrNameLst>
                                          <p:attrName>ppt_x</p:attrName>
                                        </p:attrNameLst>
                                      </p:cBhvr>
                                      <p:tavLst>
                                        <p:tav tm="0">
                                          <p:val>
                                            <p:strVal val="#ppt_x-0.25"/>
                                          </p:val>
                                        </p:tav>
                                        <p:tav tm="100000">
                                          <p:val>
                                            <p:strVal val="#ppt_x"/>
                                          </p:val>
                                        </p:tav>
                                      </p:tavLst>
                                    </p:anim>
                                    <p:anim calcmode="lin" valueType="num">
                                      <p:cBhvr additive="repl">
                                        <p:cTn id="105" dur="664">
                                          <p:stCondLst>
                                            <p:cond delay="0"/>
                                          </p:stCondLst>
                                        </p:cTn>
                                        <p:tgtEl>
                                          <p:spTgt spid="245"/>
                                        </p:tgtEl>
                                        <p:attrNameLst>
                                          <p:attrName>ppt_y</p:attrName>
                                        </p:attrNameLst>
                                      </p:cBhvr>
                                      <p:tavLst>
                                        <p:tav tm="0">
                                          <p:val>
                                            <p:boolVal val="0"/>
                                          </p:val>
                                        </p:tav>
                                        <p:tav tm="100000">
                                          <p:val>
                                            <p:boolVal val="0"/>
                                          </p:val>
                                        </p:tav>
                                      </p:tavLst>
                                    </p:anim>
                                    <p:anim calcmode="lin" valueType="num">
                                      <p:cBhvr additive="repl">
                                        <p:cTn id="106" dur="664">
                                          <p:stCondLst>
                                            <p:cond delay="664"/>
                                          </p:stCondLst>
                                        </p:cTn>
                                        <p:tgtEl>
                                          <p:spTgt spid="245"/>
                                        </p:tgtEl>
                                        <p:attrNameLst>
                                          <p:attrName>ppt_y</p:attrName>
                                        </p:attrNameLst>
                                      </p:cBhvr>
                                      <p:tavLst>
                                        <p:tav tm="0">
                                          <p:val>
                                            <p:boolVal val="0"/>
                                          </p:val>
                                        </p:tav>
                                        <p:tav tm="100000">
                                          <p:val>
                                            <p:boolVal val="0"/>
                                          </p:val>
                                        </p:tav>
                                      </p:tavLst>
                                    </p:anim>
                                    <p:anim calcmode="lin" valueType="num">
                                      <p:cBhvr additive="repl">
                                        <p:cTn id="107" dur="332">
                                          <p:stCondLst>
                                            <p:cond delay="1324"/>
                                          </p:stCondLst>
                                        </p:cTn>
                                        <p:tgtEl>
                                          <p:spTgt spid="245"/>
                                        </p:tgtEl>
                                        <p:attrNameLst>
                                          <p:attrName>ppt_y</p:attrName>
                                        </p:attrNameLst>
                                      </p:cBhvr>
                                      <p:tavLst>
                                        <p:tav tm="0">
                                          <p:val>
                                            <p:boolVal val="0"/>
                                          </p:val>
                                        </p:tav>
                                        <p:tav tm="100000">
                                          <p:val>
                                            <p:boolVal val="0"/>
                                          </p:val>
                                        </p:tav>
                                      </p:tavLst>
                                    </p:anim>
                                    <p:anim calcmode="lin" valueType="num">
                                      <p:cBhvr additive="repl">
                                        <p:cTn id="108" dur="164">
                                          <p:stCondLst>
                                            <p:cond delay="1656"/>
                                          </p:stCondLst>
                                        </p:cTn>
                                        <p:tgtEl>
                                          <p:spTgt spid="245"/>
                                        </p:tgtEl>
                                        <p:attrNameLst>
                                          <p:attrName>ppt_y</p:attrName>
                                        </p:attrNameLst>
                                      </p:cBhvr>
                                      <p:tavLst>
                                        <p:tav tm="0">
                                          <p:val>
                                            <p:boolVal val="0"/>
                                          </p:val>
                                        </p:tav>
                                        <p:tav tm="100000">
                                          <p:val>
                                            <p:boolVal val="0"/>
                                          </p:val>
                                        </p:tav>
                                      </p:tavLst>
                                    </p:anim>
                                  </p:childTnLst>
                                </p:cTn>
                              </p:par>
                            </p:childTnLst>
                          </p:cTn>
                        </p:par>
                      </p:childTnLst>
                    </p:cTn>
                  </p:par>
                  <p:par>
                    <p:cTn id="109" fill="hold">
                      <p:stCondLst>
                        <p:cond delay="indefinite"/>
                      </p:stCondLst>
                      <p:childTnLst>
                        <p:par>
                          <p:cTn id="110" fill="hold">
                            <p:stCondLst>
                              <p:cond delay="0"/>
                            </p:stCondLst>
                            <p:childTnLst>
                              <p:par>
                                <p:cTn id="111" presetID="26" presetClass="exit" fill="hold" nodeType="clickEffect">
                                  <p:stCondLst>
                                    <p:cond delay="0"/>
                                  </p:stCondLst>
                                  <p:childTnLst>
                                    <p:animEffect transition="out" filter="wipe(down)">
                                      <p:cBhvr additive="repl">
                                        <p:cTn id="112" dur="180">
                                          <p:stCondLst>
                                            <p:cond delay="1820"/>
                                          </p:stCondLst>
                                        </p:cTn>
                                        <p:tgtEl>
                                          <p:spTgt spid="245"/>
                                        </p:tgtEl>
                                      </p:cBhvr>
                                    </p:animEffect>
                                    <p:anim calcmode="lin" valueType="num">
                                      <p:cBhvr additive="repl">
                                        <p:cTn id="113" dur="1822">
                                          <p:stCondLst>
                                            <p:cond delay="0"/>
                                          </p:stCondLst>
                                        </p:cTn>
                                        <p:tgtEl>
                                          <p:spTgt spid="245"/>
                                        </p:tgtEl>
                                        <p:attrNameLst>
                                          <p:attrName>ppt_x</p:attrName>
                                        </p:attrNameLst>
                                      </p:cBhvr>
                                      <p:tavLst>
                                        <p:tav tm="0">
                                          <p:val>
                                            <p:strVal val="#ppt_x"/>
                                          </p:val>
                                        </p:tav>
                                        <p:tav tm="100000">
                                          <p:val>
                                            <p:strVal val="#ppt_x+0.25"/>
                                          </p:val>
                                        </p:tav>
                                      </p:tavLst>
                                    </p:anim>
                                    <p:anim calcmode="lin" valueType="num">
                                      <p:cBhvr additive="repl">
                                        <p:cTn id="114" dur="178">
                                          <p:stCondLst>
                                            <p:cond delay="1822"/>
                                          </p:stCondLst>
                                        </p:cTn>
                                        <p:tgtEl>
                                          <p:spTgt spid="245"/>
                                        </p:tgtEl>
                                        <p:attrNameLst>
                                          <p:attrName>ppt_x</p:attrName>
                                        </p:attrNameLst>
                                      </p:cBhvr>
                                      <p:tavLst>
                                        <p:tav tm="0">
                                          <p:val>
                                            <p:strVal val="#ppt_x"/>
                                          </p:val>
                                        </p:tav>
                                        <p:tav tm="100000">
                                          <p:val>
                                            <p:strVal val="#ppt_x"/>
                                          </p:val>
                                        </p:tav>
                                      </p:tavLst>
                                    </p:anim>
                                    <p:anim calcmode="lin" valueType="num">
                                      <p:cBhvr additive="repl">
                                        <p:cTn id="115" dur="664">
                                          <p:stCondLst>
                                            <p:cond delay="0"/>
                                          </p:stCondLst>
                                        </p:cTn>
                                        <p:tgtEl>
                                          <p:spTgt spid="245"/>
                                        </p:tgtEl>
                                        <p:attrNameLst>
                                          <p:attrName>ppt_y</p:attrName>
                                        </p:attrNameLst>
                                      </p:cBhvr>
                                      <p:tavLst>
                                        <p:tav tm="0">
                                          <p:val>
                                            <p:strVal val="#ppt_y"/>
                                          </p:val>
                                        </p:tav>
                                        <p:tav tm="5000">
                                          <p:val>
                                            <p:strVal val="#ppt_y+0.026"/>
                                          </p:val>
                                        </p:tav>
                                        <p:tav tm="10000">
                                          <p:val>
                                            <p:strVal val="#ppt_y+0.052"/>
                                          </p:val>
                                        </p:tav>
                                        <p:tav tm="15000">
                                          <p:val>
                                            <p:strVal val="#ppt_y+0.078"/>
                                          </p:val>
                                        </p:tav>
                                        <p:tav tm="20000">
                                          <p:val>
                                            <p:strVal val="#ppt_y+0.103"/>
                                          </p:val>
                                        </p:tav>
                                        <p:tav tm="30000">
                                          <p:val>
                                            <p:strVal val="#ppt_y+0.151"/>
                                          </p:val>
                                        </p:tav>
                                        <p:tav tm="40000">
                                          <p:val>
                                            <p:strVal val="#ppt_y+0.196"/>
                                          </p:val>
                                        </p:tav>
                                        <p:tav tm="50000">
                                          <p:val>
                                            <p:strVal val="#ppt_y+0.236"/>
                                          </p:val>
                                        </p:tav>
                                        <p:tav tm="60000">
                                          <p:val>
                                            <p:strVal val="#ppt_y+0.270"/>
                                          </p:val>
                                        </p:tav>
                                        <p:tav tm="70000">
                                          <p:val>
                                            <p:strVal val="#ppt_y+0.297"/>
                                          </p:val>
                                        </p:tav>
                                        <p:tav tm="80000">
                                          <p:val>
                                            <p:strVal val="#ppt_y+0.317"/>
                                          </p:val>
                                        </p:tav>
                                        <p:tav tm="90000">
                                          <p:val>
                                            <p:strVal val="#ppt_y+0.329"/>
                                          </p:val>
                                        </p:tav>
                                        <p:tav tm="100000">
                                          <p:val>
                                            <p:strVal val="#ppt_y+0.333"/>
                                          </p:val>
                                        </p:tav>
                                      </p:tavLst>
                                    </p:anim>
                                    <p:anim calcmode="lin" valueType="num">
                                      <p:cBhvr additive="repl">
                                        <p:cTn id="116" dur="664">
                                          <p:stCondLst>
                                            <p:cond delay="664"/>
                                          </p:stCondLst>
                                        </p:cTn>
                                        <p:tgtEl>
                                          <p:spTgt spid="245"/>
                                        </p:tgtEl>
                                        <p:attrNameLst>
                                          <p:attrName>ppt_y</p:attrName>
                                        </p:attrNameLst>
                                      </p:cBhvr>
                                      <p:tavLst>
                                        <p:tav tm="0">
                                          <p:val>
                                            <p:strVal val="#ppt_y"/>
                                          </p:val>
                                        </p:tav>
                                        <p:tav tm="10000">
                                          <p:val>
                                            <p:strVal val="#ppt_y-0.034"/>
                                          </p:val>
                                        </p:tav>
                                        <p:tav tm="20000">
                                          <p:val>
                                            <p:strVal val="#ppt_y-0.065"/>
                                          </p:val>
                                        </p:tav>
                                        <p:tav tm="30000">
                                          <p:val>
                                            <p:strVal val="#ppt_y-0.090"/>
                                          </p:val>
                                        </p:tav>
                                        <p:tav tm="40000">
                                          <p:val>
                                            <p:strVal val="#ppt_y-0.106"/>
                                          </p:val>
                                        </p:tav>
                                        <p:tav tm="50000">
                                          <p:val>
                                            <p:strVal val="#ppt_y-0.111"/>
                                          </p:val>
                                        </p:tav>
                                        <p:tav tm="60000">
                                          <p:val>
                                            <p:strVal val="#ppt_y-0.106"/>
                                          </p:val>
                                        </p:tav>
                                        <p:tav tm="70000">
                                          <p:val>
                                            <p:strVal val="#ppt_y-0.090"/>
                                          </p:val>
                                        </p:tav>
                                        <p:tav tm="80000">
                                          <p:val>
                                            <p:strVal val="#ppt_y-0.065"/>
                                          </p:val>
                                        </p:tav>
                                        <p:tav tm="90000">
                                          <p:val>
                                            <p:strVal val="#ppt_y-0.034"/>
                                          </p:val>
                                        </p:tav>
                                        <p:tav tm="100000">
                                          <p:val>
                                            <p:strVal val="#ppt_y"/>
                                          </p:val>
                                        </p:tav>
                                      </p:tavLst>
                                    </p:anim>
                                    <p:anim calcmode="lin" valueType="num">
                                      <p:cBhvr additive="repl">
                                        <p:cTn id="117" dur="332">
                                          <p:stCondLst>
                                            <p:cond delay="1324"/>
                                          </p:stCondLst>
                                        </p:cTn>
                                        <p:tgtEl>
                                          <p:spTgt spid="245"/>
                                        </p:tgtEl>
                                        <p:attrNameLst>
                                          <p:attrName>ppt_y</p:attrName>
                                        </p:attrNameLst>
                                      </p:cBhvr>
                                      <p:tavLst>
                                        <p:tav tm="0">
                                          <p:val>
                                            <p:strVal val="#ppt_y"/>
                                          </p:val>
                                        </p:tav>
                                        <p:tav tm="10000">
                                          <p:val>
                                            <p:strVal val="#ppt_y-0.011"/>
                                          </p:val>
                                        </p:tav>
                                        <p:tav tm="20000">
                                          <p:val>
                                            <p:strVal val="#ppt_y-0.022"/>
                                          </p:val>
                                        </p:tav>
                                        <p:tav tm="30000">
                                          <p:val>
                                            <p:strVal val="#ppt_y-0.030"/>
                                          </p:val>
                                        </p:tav>
                                        <p:tav tm="40000">
                                          <p:val>
                                            <p:strVal val="#ppt_y-0.035"/>
                                          </p:val>
                                        </p:tav>
                                        <p:tav tm="50000">
                                          <p:val>
                                            <p:strVal val="#ppt_y-0.037"/>
                                          </p:val>
                                        </p:tav>
                                        <p:tav tm="60000">
                                          <p:val>
                                            <p:strVal val="#ppt_y-0.035"/>
                                          </p:val>
                                        </p:tav>
                                        <p:tav tm="70000">
                                          <p:val>
                                            <p:strVal val="#ppt_y-0.030"/>
                                          </p:val>
                                        </p:tav>
                                        <p:tav tm="80000">
                                          <p:val>
                                            <p:strVal val="#ppt_y-0.022"/>
                                          </p:val>
                                        </p:tav>
                                        <p:tav tm="90000">
                                          <p:val>
                                            <p:strVal val="#ppt_y-0.011"/>
                                          </p:val>
                                        </p:tav>
                                        <p:tav tm="100000">
                                          <p:val>
                                            <p:strVal val="#ppt_y"/>
                                          </p:val>
                                        </p:tav>
                                      </p:tavLst>
                                    </p:anim>
                                    <p:anim calcmode="lin" valueType="num">
                                      <p:cBhvr additive="repl">
                                        <p:cTn id="118" dur="164">
                                          <p:stCondLst>
                                            <p:cond delay="1656"/>
                                          </p:stCondLst>
                                        </p:cTn>
                                        <p:tgtEl>
                                          <p:spTgt spid="245"/>
                                        </p:tgtEl>
                                        <p:attrNameLst>
                                          <p:attrName>ppt_y</p:attrName>
                                        </p:attrNameLst>
                                      </p:cBhvr>
                                      <p:tavLst>
                                        <p:tav tm="0">
                                          <p:val>
                                            <p:strVal val="#ppt_y"/>
                                          </p:val>
                                        </p:tav>
                                        <p:tav tm="10000">
                                          <p:val>
                                            <p:strVal val="#ppt_y-0.004"/>
                                          </p:val>
                                        </p:tav>
                                        <p:tav tm="20000">
                                          <p:val>
                                            <p:strVal val="#ppt_y-0.007"/>
                                          </p:val>
                                        </p:tav>
                                        <p:tav tm="30000">
                                          <p:val>
                                            <p:strVal val="#ppt_y-0.010"/>
                                          </p:val>
                                        </p:tav>
                                        <p:tav tm="40000">
                                          <p:val>
                                            <p:strVal val="#ppt_y-0.012"/>
                                          </p:val>
                                        </p:tav>
                                        <p:tav tm="50000">
                                          <p:val>
                                            <p:strVal val="#ppt_y-0.0123"/>
                                          </p:val>
                                        </p:tav>
                                        <p:tav tm="60000">
                                          <p:val>
                                            <p:strVal val="#ppt_y-0.012"/>
                                          </p:val>
                                        </p:tav>
                                        <p:tav tm="70000">
                                          <p:val>
                                            <p:strVal val="#ppt_y-0.010"/>
                                          </p:val>
                                        </p:tav>
                                        <p:tav tm="80000">
                                          <p:val>
                                            <p:strVal val="#ppt_y-0.007"/>
                                          </p:val>
                                        </p:tav>
                                        <p:tav tm="90000">
                                          <p:val>
                                            <p:strVal val="#ppt_y-0.004"/>
                                          </p:val>
                                        </p:tav>
                                        <p:tav tm="100000">
                                          <p:val>
                                            <p:strVal val="#ppt_y"/>
                                          </p:val>
                                        </p:tav>
                                      </p:tavLst>
                                    </p:anim>
                                    <p:anim calcmode="lin" valueType="num">
                                      <p:cBhvr additive="repl">
                                        <p:cTn id="119" dur="180">
                                          <p:stCondLst>
                                            <p:cond delay="1820"/>
                                          </p:stCondLst>
                                        </p:cTn>
                                        <p:tgtEl>
                                          <p:spTgt spid="245"/>
                                        </p:tgtEl>
                                        <p:attrNameLst>
                                          <p:attrName>ppt_y</p:attrName>
                                        </p:attrNameLst>
                                      </p:cBhvr>
                                      <p:tavLst>
                                        <p:tav tm="0">
                                          <p:val>
                                            <p:strVal val="#ppt_y"/>
                                          </p:val>
                                        </p:tav>
                                        <p:tav tm="100000">
                                          <p:val>
                                            <p:strVal val="#ppt_y+#ppt_h"/>
                                          </p:val>
                                        </p:tav>
                                      </p:tavLst>
                                    </p:anim>
                                    <p:set>
                                      <p:cBhvr>
                                        <p:cTn id="120" dur="1" fill="hold">
                                          <p:stCondLst>
                                            <p:cond delay="1999"/>
                                          </p:stCondLst>
                                        </p:cTn>
                                        <p:tgtEl>
                                          <p:spTgt spid="245"/>
                                        </p:tgtEl>
                                        <p:attrNameLst>
                                          <p:attrName>style.visibility</p:attrName>
                                        </p:attrNameLst>
                                      </p:cBhvr>
                                      <p:to>
                                        <p:strVal val="hidden"/>
                                      </p:to>
                                    </p:set>
                                  </p:childTnLst>
                                </p:cTn>
                              </p:par>
                            </p:childTnLst>
                          </p:cTn>
                        </p:par>
                      </p:childTnLst>
                    </p:cTn>
                  </p:par>
                  <p:par>
                    <p:cTn id="121" fill="hold">
                      <p:stCondLst>
                        <p:cond delay="indefinite"/>
                      </p:stCondLst>
                      <p:childTnLst>
                        <p:par>
                          <p:cTn id="122" fill="hold">
                            <p:stCondLst>
                              <p:cond delay="0"/>
                            </p:stCondLst>
                            <p:childTnLst>
                              <p:par>
                                <p:cTn id="123" presetID="1" presetClass="entr" fill="hold" nodeType="clickEffect">
                                  <p:stCondLst>
                                    <p:cond delay="0"/>
                                  </p:stCondLst>
                                  <p:childTnLst>
                                    <p:set>
                                      <p:cBhvr>
                                        <p:cTn id="124" dur="1" fill="hold">
                                          <p:stCondLst>
                                            <p:cond delay="0"/>
                                          </p:stCondLst>
                                        </p:cTn>
                                        <p:tgtEl>
                                          <p:spTgt spid="246"/>
                                        </p:tgtEl>
                                        <p:attrNameLst>
                                          <p:attrName>style.visibility</p:attrName>
                                        </p:attrNameLst>
                                      </p:cBhvr>
                                      <p:to>
                                        <p:strVal val="visible"/>
                                      </p:to>
                                    </p:set>
                                  </p:childTnLst>
                                </p:cTn>
                              </p:par>
                            </p:childTnLst>
                          </p:cTn>
                        </p:par>
                      </p:childTnLst>
                    </p:cTn>
                  </p:par>
                  <p:par>
                    <p:cTn id="125" fill="hold">
                      <p:stCondLst>
                        <p:cond delay="indefinite"/>
                      </p:stCondLst>
                      <p:childTnLst>
                        <p:par>
                          <p:cTn id="126" fill="hold">
                            <p:stCondLst>
                              <p:cond delay="0"/>
                            </p:stCondLst>
                            <p:childTnLst>
                              <p:par>
                                <p:cTn id="127" presetID="1" presetClass="exit" fill="hold" nodeType="clickEffect">
                                  <p:stCondLst>
                                    <p:cond delay="0"/>
                                  </p:stCondLst>
                                  <p:childTnLst>
                                    <p:set>
                                      <p:cBhvr>
                                        <p:cTn id="128" dur="1" fill="hold">
                                          <p:stCondLst>
                                            <p:cond delay="0"/>
                                          </p:stCondLst>
                                        </p:cTn>
                                        <p:tgtEl>
                                          <p:spTgt spid="246"/>
                                        </p:tgtEl>
                                        <p:attrNameLst>
                                          <p:attrName>style.visibility</p:attrName>
                                        </p:attrNameLst>
                                      </p:cBhvr>
                                      <p:to>
                                        <p:strVal val="hidden"/>
                                      </p:to>
                                    </p:set>
                                  </p:childTnLst>
                                </p:cTn>
                              </p:par>
                            </p:childTnLst>
                          </p:cTn>
                        </p:par>
                      </p:childTnLst>
                    </p:cTn>
                  </p:par>
                  <p:par>
                    <p:cTn id="129" fill="hold">
                      <p:stCondLst>
                        <p:cond delay="indefinite"/>
                      </p:stCondLst>
                      <p:childTnLst>
                        <p:par>
                          <p:cTn id="130" fill="hold">
                            <p:stCondLst>
                              <p:cond delay="0"/>
                            </p:stCondLst>
                            <p:childTnLst>
                              <p:par>
                                <p:cTn id="131" presetID="16" presetClass="entr" presetSubtype="21" fill="hold" nodeType="clickEffect">
                                  <p:stCondLst>
                                    <p:cond delay="0"/>
                                  </p:stCondLst>
                                  <p:childTnLst>
                                    <p:set>
                                      <p:cBhvr>
                                        <p:cTn id="132" dur="1" fill="hold">
                                          <p:stCondLst>
                                            <p:cond delay="0"/>
                                          </p:stCondLst>
                                        </p:cTn>
                                        <p:tgtEl>
                                          <p:spTgt spid="247"/>
                                        </p:tgtEl>
                                        <p:attrNameLst>
                                          <p:attrName>style.visibility</p:attrName>
                                        </p:attrNameLst>
                                      </p:cBhvr>
                                      <p:to>
                                        <p:strVal val="visible"/>
                                      </p:to>
                                    </p:set>
                                    <p:animEffect transition="out" filter="barn(inVertical)">
                                      <p:cBhvr additive="repl">
                                        <p:cTn id="133" dur="500"/>
                                        <p:tgtEl>
                                          <p:spTgt spid="247"/>
                                        </p:tgtEl>
                                      </p:cBhvr>
                                    </p:animEffect>
                                  </p:childTnLst>
                                </p:cTn>
                              </p:par>
                            </p:childTnLst>
                          </p:cTn>
                        </p:par>
                      </p:childTnLst>
                    </p:cTn>
                  </p:par>
                  <p:par>
                    <p:cTn id="134" fill="hold">
                      <p:stCondLst>
                        <p:cond delay="indefinite"/>
                      </p:stCondLst>
                      <p:childTnLst>
                        <p:par>
                          <p:cTn id="135" fill="hold">
                            <p:stCondLst>
                              <p:cond delay="0"/>
                            </p:stCondLst>
                            <p:childTnLst>
                              <p:par>
                                <p:cTn id="136" presetID="16" presetClass="exit" presetSubtype="21" fill="hold" nodeType="clickEffect">
                                  <p:stCondLst>
                                    <p:cond delay="0"/>
                                  </p:stCondLst>
                                  <p:childTnLst>
                                    <p:animEffect transition="out" filter="barn(inVertical)">
                                      <p:cBhvr additive="repl">
                                        <p:cTn id="137" dur="500"/>
                                        <p:tgtEl>
                                          <p:spTgt spid="247"/>
                                        </p:tgtEl>
                                      </p:cBhvr>
                                    </p:animEffect>
                                    <p:set>
                                      <p:cBhvr>
                                        <p:cTn id="138" dur="1" fill="hold">
                                          <p:stCondLst>
                                            <p:cond delay="499"/>
                                          </p:stCondLst>
                                        </p:cTn>
                                        <p:tgtEl>
                                          <p:spTgt spid="247"/>
                                        </p:tgtEl>
                                        <p:attrNameLst>
                                          <p:attrName>style.visibility</p:attrName>
                                        </p:attrNameLst>
                                      </p:cBhvr>
                                      <p:to>
                                        <p:strVal val="hidden"/>
                                      </p:to>
                                    </p:set>
                                  </p:childTnLst>
                                </p:cTn>
                              </p:par>
                            </p:childTnLst>
                          </p:cTn>
                        </p:par>
                      </p:childTnLst>
                    </p:cTn>
                  </p:par>
                  <p:par>
                    <p:cTn id="139" fill="hold">
                      <p:stCondLst>
                        <p:cond delay="indefinite"/>
                      </p:stCondLst>
                      <p:childTnLst>
                        <p:par>
                          <p:cTn id="140" fill="hold">
                            <p:stCondLst>
                              <p:cond delay="0"/>
                            </p:stCondLst>
                            <p:childTnLst>
                              <p:par>
                                <p:cTn id="141" presetID="53" presetClass="entr" presetSubtype="16" fill="hold" nodeType="clickEffect">
                                  <p:stCondLst>
                                    <p:cond delay="0"/>
                                  </p:stCondLst>
                                  <p:childTnLst>
                                    <p:set>
                                      <p:cBhvr>
                                        <p:cTn id="142" dur="1" fill="hold">
                                          <p:stCondLst>
                                            <p:cond delay="0"/>
                                          </p:stCondLst>
                                        </p:cTn>
                                        <p:tgtEl>
                                          <p:spTgt spid="248"/>
                                        </p:tgtEl>
                                        <p:attrNameLst>
                                          <p:attrName>style.visibility</p:attrName>
                                        </p:attrNameLst>
                                      </p:cBhvr>
                                      <p:to>
                                        <p:strVal val="visible"/>
                                      </p:to>
                                    </p:set>
                                    <p:anim calcmode="lin" valueType="num">
                                      <p:cBhvr additive="repl">
                                        <p:cTn id="143" dur="500" fill="hold"/>
                                        <p:tgtEl>
                                          <p:spTgt spid="248"/>
                                        </p:tgtEl>
                                        <p:attrNameLst>
                                          <p:attrName/>
                                        </p:attrNameLst>
                                      </p:cBhvr>
                                      <p:tavLst>
                                        <p:tav tm="0">
                                          <p:val>
                                            <p:boolVal val="0"/>
                                          </p:val>
                                        </p:tav>
                                        <p:tav tm="100000">
                                          <p:val>
                                            <p:strVal val="#ppt_w"/>
                                          </p:val>
                                        </p:tav>
                                      </p:tavLst>
                                    </p:anim>
                                    <p:anim calcmode="lin" valueType="num">
                                      <p:cBhvr additive="repl">
                                        <p:cTn id="144" dur="500" fill="hold"/>
                                        <p:tgtEl>
                                          <p:spTgt spid="248"/>
                                        </p:tgtEl>
                                        <p:attrNameLst>
                                          <p:attrName/>
                                        </p:attrNameLst>
                                      </p:cBhvr>
                                      <p:tavLst>
                                        <p:tav tm="0">
                                          <p:val>
                                            <p:boolVal val="0"/>
                                          </p:val>
                                        </p:tav>
                                        <p:tav tm="100000">
                                          <p:val>
                                            <p:strVal val="#ppt_h"/>
                                          </p:val>
                                        </p:tav>
                                      </p:tavLst>
                                    </p:anim>
                                    <p:animEffect transition="in" filter="fade">
                                      <p:cBhvr additive="repl">
                                        <p:cTn id="145" dur="500"/>
                                        <p:tgtEl>
                                          <p:spTgt spid="248"/>
                                        </p:tgtEl>
                                      </p:cBhvr>
                                    </p:animEffect>
                                  </p:childTnLst>
                                </p:cTn>
                              </p:par>
                            </p:childTnLst>
                          </p:cTn>
                        </p:par>
                      </p:childTnLst>
                    </p:cTn>
                  </p:par>
                  <p:par>
                    <p:cTn id="146" fill="hold">
                      <p:stCondLst>
                        <p:cond delay="indefinite"/>
                      </p:stCondLst>
                      <p:childTnLst>
                        <p:par>
                          <p:cTn id="147" fill="hold">
                            <p:stCondLst>
                              <p:cond delay="0"/>
                            </p:stCondLst>
                            <p:childTnLst>
                              <p:par>
                                <p:cTn id="148" presetID="53" presetClass="exit" presetSubtype="32" fill="hold" nodeType="clickEffect">
                                  <p:stCondLst>
                                    <p:cond delay="0"/>
                                  </p:stCondLst>
                                  <p:childTnLst>
                                    <p:anim calcmode="lin" valueType="num">
                                      <p:cBhvr additive="repl">
                                        <p:cTn id="149" dur="500"/>
                                        <p:tgtEl>
                                          <p:spTgt spid="248"/>
                                        </p:tgtEl>
                                        <p:attrNameLst>
                                          <p:attrName/>
                                        </p:attrNameLst>
                                      </p:cBhvr>
                                      <p:tavLst>
                                        <p:tav tm="0">
                                          <p:val>
                                            <p:strVal val="#ppt_w"/>
                                          </p:val>
                                        </p:tav>
                                        <p:tav tm="100000">
                                          <p:val>
                                            <p:boolVal val="0"/>
                                          </p:val>
                                        </p:tav>
                                      </p:tavLst>
                                    </p:anim>
                                    <p:anim calcmode="lin" valueType="num">
                                      <p:cBhvr additive="repl">
                                        <p:cTn id="150" dur="500"/>
                                        <p:tgtEl>
                                          <p:spTgt spid="248"/>
                                        </p:tgtEl>
                                        <p:attrNameLst>
                                          <p:attrName/>
                                        </p:attrNameLst>
                                      </p:cBhvr>
                                      <p:tavLst>
                                        <p:tav tm="0">
                                          <p:val>
                                            <p:strVal val="#ppt_h"/>
                                          </p:val>
                                        </p:tav>
                                        <p:tav tm="100000">
                                          <p:val>
                                            <p:boolVal val="0"/>
                                          </p:val>
                                        </p:tav>
                                      </p:tavLst>
                                    </p:anim>
                                    <p:animEffect transition="in" filter="fade">
                                      <p:cBhvr additive="repl">
                                        <p:cTn id="151" dur="500"/>
                                        <p:tgtEl>
                                          <p:spTgt spid="248"/>
                                        </p:tgtEl>
                                      </p:cBhvr>
                                    </p:animEffect>
                                    <p:set>
                                      <p:cBhvr>
                                        <p:cTn id="152" dur="1" fill="hold">
                                          <p:stCondLst>
                                            <p:cond delay="499"/>
                                          </p:stCondLst>
                                        </p:cTn>
                                        <p:tgtEl>
                                          <p:spTgt spid="248"/>
                                        </p:tgtEl>
                                        <p:attrNameLst>
                                          <p:attrName>style.visibility</p:attrName>
                                        </p:attrNameLst>
                                      </p:cBhvr>
                                      <p:to>
                                        <p:strVal val="hidden"/>
                                      </p:to>
                                    </p:set>
                                  </p:childTnLst>
                                </p:cTn>
                              </p:par>
                            </p:childTnLst>
                          </p:cTn>
                        </p:par>
                      </p:childTnLst>
                    </p:cTn>
                  </p:par>
                  <p:par>
                    <p:cTn id="153" fill="hold">
                      <p:stCondLst>
                        <p:cond delay="indefinite"/>
                      </p:stCondLst>
                      <p:childTnLst>
                        <p:par>
                          <p:cTn id="154" fill="hold">
                            <p:stCondLst>
                              <p:cond delay="0"/>
                            </p:stCondLst>
                            <p:childTnLst>
                              <p:par>
                                <p:cTn id="155" presetID="42" presetClass="entr" fill="hold" nodeType="clickEffect">
                                  <p:stCondLst>
                                    <p:cond delay="0"/>
                                  </p:stCondLst>
                                  <p:childTnLst>
                                    <p:set>
                                      <p:cBhvr>
                                        <p:cTn id="156" dur="1" fill="hold">
                                          <p:stCondLst>
                                            <p:cond delay="0"/>
                                          </p:stCondLst>
                                        </p:cTn>
                                        <p:tgtEl>
                                          <p:spTgt spid="249"/>
                                        </p:tgtEl>
                                        <p:attrNameLst>
                                          <p:attrName>style.visibility</p:attrName>
                                        </p:attrNameLst>
                                      </p:cBhvr>
                                      <p:to>
                                        <p:strVal val="visible"/>
                                      </p:to>
                                    </p:set>
                                    <p:animEffect transition="in" filter="fade">
                                      <p:cBhvr additive="repl">
                                        <p:cTn id="157" dur="1000"/>
                                        <p:tgtEl>
                                          <p:spTgt spid="249"/>
                                        </p:tgtEl>
                                      </p:cBhvr>
                                    </p:animEffect>
                                    <p:anim calcmode="lin" valueType="num">
                                      <p:cBhvr additive="repl">
                                        <p:cTn id="158" dur="1000" fill="hold"/>
                                        <p:tgtEl>
                                          <p:spTgt spid="249"/>
                                        </p:tgtEl>
                                        <p:attrNameLst>
                                          <p:attrName>ppt_x</p:attrName>
                                        </p:attrNameLst>
                                      </p:cBhvr>
                                      <p:tavLst>
                                        <p:tav tm="0">
                                          <p:val>
                                            <p:strVal val="#ppt_x"/>
                                          </p:val>
                                        </p:tav>
                                        <p:tav tm="100000">
                                          <p:val>
                                            <p:strVal val="#ppt_x"/>
                                          </p:val>
                                        </p:tav>
                                      </p:tavLst>
                                    </p:anim>
                                    <p:anim calcmode="lin" valueType="num">
                                      <p:cBhvr additive="repl">
                                        <p:cTn id="159" dur="1000" fill="hold"/>
                                        <p:tgtEl>
                                          <p:spTgt spid="249"/>
                                        </p:tgtEl>
                                        <p:attrNameLst>
                                          <p:attrName>ppt_y</p:attrName>
                                        </p:attrNameLst>
                                      </p:cBhvr>
                                      <p:tavLst>
                                        <p:tav tm="0">
                                          <p:val>
                                            <p:strVal val="#ppt_y+.1"/>
                                          </p:val>
                                        </p:tav>
                                        <p:tav tm="100000">
                                          <p:val>
                                            <p:strVal val="#ppt_y"/>
                                          </p:val>
                                        </p:tav>
                                      </p:tavLst>
                                    </p:anim>
                                  </p:childTnLst>
                                </p:cTn>
                              </p:par>
                            </p:childTnLst>
                          </p:cTn>
                        </p:par>
                      </p:childTnLst>
                    </p:cTn>
                  </p:par>
                  <p:par>
                    <p:cTn id="160" fill="hold">
                      <p:stCondLst>
                        <p:cond delay="indefinite"/>
                      </p:stCondLst>
                      <p:childTnLst>
                        <p:par>
                          <p:cTn id="161" fill="hold">
                            <p:stCondLst>
                              <p:cond delay="0"/>
                            </p:stCondLst>
                            <p:childTnLst>
                              <p:par>
                                <p:cTn id="162" presetID="42" presetClass="exit" fill="hold" nodeType="clickEffect">
                                  <p:stCondLst>
                                    <p:cond delay="0"/>
                                  </p:stCondLst>
                                  <p:childTnLst>
                                    <p:animEffect transition="in" filter="fade">
                                      <p:cBhvr additive="repl">
                                        <p:cTn id="163" dur="1000"/>
                                        <p:tgtEl>
                                          <p:spTgt spid="249"/>
                                        </p:tgtEl>
                                      </p:cBhvr>
                                    </p:animEffect>
                                    <p:anim calcmode="lin" valueType="num">
                                      <p:cBhvr additive="repl">
                                        <p:cTn id="164" dur="1000"/>
                                        <p:tgtEl>
                                          <p:spTgt spid="249"/>
                                        </p:tgtEl>
                                        <p:attrNameLst>
                                          <p:attrName>ppt_x</p:attrName>
                                        </p:attrNameLst>
                                      </p:cBhvr>
                                      <p:tavLst>
                                        <p:tav tm="0">
                                          <p:val>
                                            <p:strVal val="#ppt_x"/>
                                          </p:val>
                                        </p:tav>
                                        <p:tav tm="100000">
                                          <p:val>
                                            <p:strVal val="#ppt_x"/>
                                          </p:val>
                                        </p:tav>
                                      </p:tavLst>
                                    </p:anim>
                                    <p:anim calcmode="lin" valueType="num">
                                      <p:cBhvr additive="repl">
                                        <p:cTn id="165" dur="1000"/>
                                        <p:tgtEl>
                                          <p:spTgt spid="249"/>
                                        </p:tgtEl>
                                        <p:attrNameLst>
                                          <p:attrName>ppt_y</p:attrName>
                                        </p:attrNameLst>
                                      </p:cBhvr>
                                      <p:tavLst>
                                        <p:tav tm="0">
                                          <p:val>
                                            <p:strVal val="#ppt_y"/>
                                          </p:val>
                                        </p:tav>
                                        <p:tav tm="100000">
                                          <p:val>
                                            <p:strVal val="#ppt_y+.1"/>
                                          </p:val>
                                        </p:tav>
                                      </p:tavLst>
                                    </p:anim>
                                    <p:set>
                                      <p:cBhvr>
                                        <p:cTn id="166" dur="1" fill="hold">
                                          <p:stCondLst>
                                            <p:cond delay="999"/>
                                          </p:stCondLst>
                                        </p:cTn>
                                        <p:tgtEl>
                                          <p:spTgt spid="249"/>
                                        </p:tgtEl>
                                        <p:attrNameLst>
                                          <p:attrName>style.visibility</p:attrName>
                                        </p:attrNameLst>
                                      </p:cBhvr>
                                      <p:to>
                                        <p:strVal val="hidden"/>
                                      </p:to>
                                    </p:set>
                                  </p:childTnLst>
                                </p:cTn>
                              </p:par>
                            </p:childTnLst>
                          </p:cTn>
                        </p:par>
                      </p:childTnLst>
                    </p:cTn>
                  </p:par>
                  <p:par>
                    <p:cTn id="167" fill="hold">
                      <p:stCondLst>
                        <p:cond delay="indefinite"/>
                      </p:stCondLst>
                      <p:childTnLst>
                        <p:par>
                          <p:cTn id="168" fill="hold">
                            <p:stCondLst>
                              <p:cond delay="0"/>
                            </p:stCondLst>
                            <p:childTnLst>
                              <p:par>
                                <p:cTn id="169" presetID="10" presetClass="entr" fill="hold" nodeType="clickEffect">
                                  <p:stCondLst>
                                    <p:cond delay="0"/>
                                  </p:stCondLst>
                                  <p:childTnLst>
                                    <p:set>
                                      <p:cBhvr>
                                        <p:cTn id="170" dur="1" fill="hold">
                                          <p:stCondLst>
                                            <p:cond delay="0"/>
                                          </p:stCondLst>
                                        </p:cTn>
                                        <p:tgtEl>
                                          <p:spTgt spid="250"/>
                                        </p:tgtEl>
                                        <p:attrNameLst>
                                          <p:attrName>style.visibility</p:attrName>
                                        </p:attrNameLst>
                                      </p:cBhvr>
                                      <p:to>
                                        <p:strVal val="visible"/>
                                      </p:to>
                                    </p:set>
                                    <p:animEffect transition="in" filter="fade">
                                      <p:cBhvr additive="repl">
                                        <p:cTn id="171" dur="500"/>
                                        <p:tgtEl>
                                          <p:spTgt spid="250"/>
                                        </p:tgtEl>
                                      </p:cBhvr>
                                    </p:animEffect>
                                  </p:childTnLst>
                                </p:cTn>
                              </p:par>
                            </p:childTnLst>
                          </p:cTn>
                        </p:par>
                      </p:childTnLst>
                    </p:cTn>
                  </p:par>
                  <p:par>
                    <p:cTn id="172" fill="hold">
                      <p:stCondLst>
                        <p:cond delay="indefinite"/>
                      </p:stCondLst>
                      <p:childTnLst>
                        <p:par>
                          <p:cTn id="173" fill="hold">
                            <p:stCondLst>
                              <p:cond delay="0"/>
                            </p:stCondLst>
                            <p:childTnLst>
                              <p:par>
                                <p:cTn id="174" presetID="10" presetClass="exit" fill="hold" nodeType="clickEffect">
                                  <p:stCondLst>
                                    <p:cond delay="0"/>
                                  </p:stCondLst>
                                  <p:childTnLst>
                                    <p:animEffect transition="in" filter="fade">
                                      <p:cBhvr additive="repl">
                                        <p:cTn id="175" dur="500"/>
                                        <p:tgtEl>
                                          <p:spTgt spid="250"/>
                                        </p:tgtEl>
                                      </p:cBhvr>
                                    </p:animEffect>
                                    <p:set>
                                      <p:cBhvr>
                                        <p:cTn id="176" dur="1" fill="hold">
                                          <p:stCondLst>
                                            <p:cond delay="499"/>
                                          </p:stCondLst>
                                        </p:cTn>
                                        <p:tgtEl>
                                          <p:spTgt spid="250"/>
                                        </p:tgtEl>
                                        <p:attrNameLst>
                                          <p:attrName>style.visibility</p:attrName>
                                        </p:attrNameLst>
                                      </p:cBhvr>
                                      <p:to>
                                        <p:strVal val="hidden"/>
                                      </p:to>
                                    </p:set>
                                  </p:childTnLst>
                                </p:cTn>
                              </p:par>
                            </p:childTnLst>
                          </p:cTn>
                        </p:par>
                      </p:childTnLst>
                    </p:cTn>
                  </p:par>
                  <p:par>
                    <p:cTn id="177" fill="hold">
                      <p:stCondLst>
                        <p:cond delay="indefinite"/>
                      </p:stCondLst>
                      <p:childTnLst>
                        <p:par>
                          <p:cTn id="178" fill="hold">
                            <p:stCondLst>
                              <p:cond delay="0"/>
                            </p:stCondLst>
                            <p:childTnLst>
                              <p:par>
                                <p:cTn id="179" presetID="26" presetClass="entr" fill="hold" nodeType="clickEffect">
                                  <p:stCondLst>
                                    <p:cond delay="0"/>
                                  </p:stCondLst>
                                  <p:childTnLst>
                                    <p:set>
                                      <p:cBhvr>
                                        <p:cTn id="180" dur="1" fill="hold">
                                          <p:stCondLst>
                                            <p:cond delay="0"/>
                                          </p:stCondLst>
                                        </p:cTn>
                                        <p:tgtEl>
                                          <p:spTgt spid="251"/>
                                        </p:tgtEl>
                                        <p:attrNameLst>
                                          <p:attrName>style.visibility</p:attrName>
                                        </p:attrNameLst>
                                      </p:cBhvr>
                                      <p:to>
                                        <p:strVal val="visible"/>
                                      </p:to>
                                    </p:set>
                                    <p:animEffect transition="out" filter="wipe(down)">
                                      <p:cBhvr additive="repl">
                                        <p:cTn id="181" dur="580">
                                          <p:stCondLst>
                                            <p:cond delay="0"/>
                                          </p:stCondLst>
                                        </p:cTn>
                                        <p:tgtEl>
                                          <p:spTgt spid="251"/>
                                        </p:tgtEl>
                                      </p:cBhvr>
                                    </p:animEffect>
                                    <p:anim calcmode="lin" valueType="num">
                                      <p:cBhvr additive="repl">
                                        <p:cTn id="182" dur="1822">
                                          <p:stCondLst>
                                            <p:cond delay="0"/>
                                          </p:stCondLst>
                                        </p:cTn>
                                        <p:tgtEl>
                                          <p:spTgt spid="251"/>
                                        </p:tgtEl>
                                        <p:attrNameLst>
                                          <p:attrName>ppt_x</p:attrName>
                                        </p:attrNameLst>
                                      </p:cBhvr>
                                      <p:tavLst>
                                        <p:tav tm="0">
                                          <p:val>
                                            <p:strVal val="#ppt_x-0.25"/>
                                          </p:val>
                                        </p:tav>
                                        <p:tav tm="100000">
                                          <p:val>
                                            <p:strVal val="#ppt_x"/>
                                          </p:val>
                                        </p:tav>
                                      </p:tavLst>
                                    </p:anim>
                                    <p:anim calcmode="lin" valueType="num">
                                      <p:cBhvr additive="repl">
                                        <p:cTn id="183" dur="664">
                                          <p:stCondLst>
                                            <p:cond delay="0"/>
                                          </p:stCondLst>
                                        </p:cTn>
                                        <p:tgtEl>
                                          <p:spTgt spid="251"/>
                                        </p:tgtEl>
                                        <p:attrNameLst>
                                          <p:attrName>ppt_y</p:attrName>
                                        </p:attrNameLst>
                                      </p:cBhvr>
                                      <p:tavLst>
                                        <p:tav tm="0">
                                          <p:val>
                                            <p:boolVal val="0"/>
                                          </p:val>
                                        </p:tav>
                                        <p:tav tm="100000">
                                          <p:val>
                                            <p:boolVal val="0"/>
                                          </p:val>
                                        </p:tav>
                                      </p:tavLst>
                                    </p:anim>
                                    <p:anim calcmode="lin" valueType="num">
                                      <p:cBhvr additive="repl">
                                        <p:cTn id="184" dur="664">
                                          <p:stCondLst>
                                            <p:cond delay="664"/>
                                          </p:stCondLst>
                                        </p:cTn>
                                        <p:tgtEl>
                                          <p:spTgt spid="251"/>
                                        </p:tgtEl>
                                        <p:attrNameLst>
                                          <p:attrName>ppt_y</p:attrName>
                                        </p:attrNameLst>
                                      </p:cBhvr>
                                      <p:tavLst>
                                        <p:tav tm="0">
                                          <p:val>
                                            <p:boolVal val="0"/>
                                          </p:val>
                                        </p:tav>
                                        <p:tav tm="100000">
                                          <p:val>
                                            <p:boolVal val="0"/>
                                          </p:val>
                                        </p:tav>
                                      </p:tavLst>
                                    </p:anim>
                                    <p:anim calcmode="lin" valueType="num">
                                      <p:cBhvr additive="repl">
                                        <p:cTn id="185" dur="332">
                                          <p:stCondLst>
                                            <p:cond delay="1324"/>
                                          </p:stCondLst>
                                        </p:cTn>
                                        <p:tgtEl>
                                          <p:spTgt spid="251"/>
                                        </p:tgtEl>
                                        <p:attrNameLst>
                                          <p:attrName>ppt_y</p:attrName>
                                        </p:attrNameLst>
                                      </p:cBhvr>
                                      <p:tavLst>
                                        <p:tav tm="0">
                                          <p:val>
                                            <p:boolVal val="0"/>
                                          </p:val>
                                        </p:tav>
                                        <p:tav tm="100000">
                                          <p:val>
                                            <p:boolVal val="0"/>
                                          </p:val>
                                        </p:tav>
                                      </p:tavLst>
                                    </p:anim>
                                    <p:anim calcmode="lin" valueType="num">
                                      <p:cBhvr additive="repl">
                                        <p:cTn id="186" dur="164">
                                          <p:stCondLst>
                                            <p:cond delay="1656"/>
                                          </p:stCondLst>
                                        </p:cTn>
                                        <p:tgtEl>
                                          <p:spTgt spid="251"/>
                                        </p:tgtEl>
                                        <p:attrNameLst>
                                          <p:attrName>ppt_y</p:attrName>
                                        </p:attrNameLst>
                                      </p:cBhvr>
                                      <p:tavLst>
                                        <p:tav tm="0">
                                          <p:val>
                                            <p:boolVal val="0"/>
                                          </p:val>
                                        </p:tav>
                                        <p:tav tm="100000">
                                          <p:val>
                                            <p:boolVal val="0"/>
                                          </p:val>
                                        </p:tav>
                                      </p:tavLst>
                                    </p:anim>
                                  </p:childTnLst>
                                </p:cTn>
                              </p:par>
                            </p:childTnLst>
                          </p:cTn>
                        </p:par>
                      </p:childTnLst>
                    </p:cTn>
                  </p:par>
                  <p:par>
                    <p:cTn id="187" fill="hold">
                      <p:stCondLst>
                        <p:cond delay="indefinite"/>
                      </p:stCondLst>
                      <p:childTnLst>
                        <p:par>
                          <p:cTn id="188" fill="hold">
                            <p:stCondLst>
                              <p:cond delay="0"/>
                            </p:stCondLst>
                            <p:childTnLst>
                              <p:par>
                                <p:cTn id="189" presetID="2" presetClass="exit" presetSubtype="4" fill="hold" nodeType="clickEffect">
                                  <p:stCondLst>
                                    <p:cond delay="0"/>
                                  </p:stCondLst>
                                  <p:childTnLst>
                                    <p:anim calcmode="lin" valueType="num">
                                      <p:cBhvr additive="repl">
                                        <p:cTn id="190" dur="500"/>
                                        <p:tgtEl>
                                          <p:spTgt spid="251"/>
                                        </p:tgtEl>
                                        <p:attrNameLst>
                                          <p:attrName>ppt_x</p:attrName>
                                        </p:attrNameLst>
                                      </p:cBhvr>
                                      <p:tavLst>
                                        <p:tav tm="0">
                                          <p:val>
                                            <p:strVal val="#ppt_x"/>
                                          </p:val>
                                        </p:tav>
                                        <p:tav tm="100000">
                                          <p:val>
                                            <p:strVal val="#ppt_x"/>
                                          </p:val>
                                        </p:tav>
                                      </p:tavLst>
                                    </p:anim>
                                    <p:anim calcmode="lin" valueType="num">
                                      <p:cBhvr additive="repl">
                                        <p:cTn id="191" dur="500"/>
                                        <p:tgtEl>
                                          <p:spTgt spid="251"/>
                                        </p:tgtEl>
                                        <p:attrNameLst>
                                          <p:attrName>ppt_y</p:attrName>
                                        </p:attrNameLst>
                                      </p:cBhvr>
                                      <p:tavLst>
                                        <p:tav tm="0">
                                          <p:val>
                                            <p:strVal val="#ppt_y"/>
                                          </p:val>
                                        </p:tav>
                                        <p:tav tm="100000">
                                          <p:val>
                                            <p:strVal val="1+#ppt_h/2"/>
                                          </p:val>
                                        </p:tav>
                                      </p:tavLst>
                                    </p:anim>
                                    <p:set>
                                      <p:cBhvr>
                                        <p:cTn id="192" dur="1" fill="hold">
                                          <p:stCondLst>
                                            <p:cond delay="499"/>
                                          </p:stCondLst>
                                        </p:cTn>
                                        <p:tgtEl>
                                          <p:spTgt spid="251"/>
                                        </p:tgtEl>
                                        <p:attrNameLst>
                                          <p:attrName>style.visibility</p:attrName>
                                        </p:attrNameLst>
                                      </p:cBhvr>
                                      <p:to>
                                        <p:strVal val="hidden"/>
                                      </p:to>
                                    </p:set>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nodeType="clickEffect">
                                  <p:stCondLst>
                                    <p:cond delay="0"/>
                                  </p:stCondLst>
                                  <p:childTnLst>
                                    <p:set>
                                      <p:cBhvr>
                                        <p:cTn id="196" dur="1" fill="hold">
                                          <p:stCondLst>
                                            <p:cond delay="0"/>
                                          </p:stCondLst>
                                        </p:cTn>
                                        <p:tgtEl>
                                          <p:spTgt spid="252"/>
                                        </p:tgtEl>
                                        <p:attrNameLst>
                                          <p:attrName>style.visibility</p:attrName>
                                        </p:attrNameLst>
                                      </p:cBhvr>
                                      <p:to>
                                        <p:strVal val="visible"/>
                                      </p:to>
                                    </p:set>
                                    <p:anim calcmode="lin" valueType="num">
                                      <p:cBhvr additive="repl">
                                        <p:cTn id="197" dur="500" fill="hold"/>
                                        <p:tgtEl>
                                          <p:spTgt spid="252"/>
                                        </p:tgtEl>
                                        <p:attrNameLst>
                                          <p:attrName>ppt_x</p:attrName>
                                        </p:attrNameLst>
                                      </p:cBhvr>
                                      <p:tavLst>
                                        <p:tav tm="0">
                                          <p:val>
                                            <p:strVal val="#ppt_x"/>
                                          </p:val>
                                        </p:tav>
                                        <p:tav tm="100000">
                                          <p:val>
                                            <p:strVal val="#ppt_x"/>
                                          </p:val>
                                        </p:tav>
                                      </p:tavLst>
                                    </p:anim>
                                    <p:anim calcmode="lin" valueType="num">
                                      <p:cBhvr additive="repl">
                                        <p:cTn id="198" dur="500" fill="hold"/>
                                        <p:tgtEl>
                                          <p:spTgt spid="252"/>
                                        </p:tgtEl>
                                        <p:attrNameLst>
                                          <p:attrName>ppt_y</p:attrName>
                                        </p:attrNameLst>
                                      </p:cBhvr>
                                      <p:tavLst>
                                        <p:tav tm="0">
                                          <p:val>
                                            <p:strVal val="1+#ppt_h/2"/>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1" presetClass="exit" presetSubtype="1" fill="hold" nodeType="clickEffect">
                                  <p:stCondLst>
                                    <p:cond delay="0"/>
                                  </p:stCondLst>
                                  <p:childTnLst>
                                    <p:animEffect transition="in" filter="wheel(1)">
                                      <p:cBhvr additive="repl">
                                        <p:cTn id="202" dur="2000"/>
                                        <p:tgtEl>
                                          <p:spTgt spid="252"/>
                                        </p:tgtEl>
                                      </p:cBhvr>
                                    </p:animEffect>
                                    <p:set>
                                      <p:cBhvr>
                                        <p:cTn id="203" dur="1" fill="hold">
                                          <p:stCondLst>
                                            <p:cond delay="1999"/>
                                          </p:stCondLst>
                                        </p:cTn>
                                        <p:tgtEl>
                                          <p:spTgt spid="25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Circuit</Template>
  <TotalTime>0</TotalTime>
  <Words>354</Words>
  <Application>Microsoft Office PowerPoint</Application>
  <PresentationFormat>Grand écran</PresentationFormat>
  <Paragraphs>45</Paragraphs>
  <Slides>11</Slides>
  <Notes>0</Notes>
  <HiddenSlides>0</HiddenSlides>
  <MMClips>0</MMClips>
  <ScaleCrop>false</ScaleCrop>
  <HeadingPairs>
    <vt:vector size="6" baseType="variant">
      <vt:variant>
        <vt:lpstr>Polices utilisées</vt:lpstr>
      </vt:variant>
      <vt:variant>
        <vt:i4>6</vt:i4>
      </vt:variant>
      <vt:variant>
        <vt:lpstr>Thème</vt:lpstr>
      </vt:variant>
      <vt:variant>
        <vt:i4>2</vt:i4>
      </vt:variant>
      <vt:variant>
        <vt:lpstr>Titres des diapositives</vt:lpstr>
      </vt:variant>
      <vt:variant>
        <vt:i4>11</vt:i4>
      </vt:variant>
    </vt:vector>
  </HeadingPairs>
  <TitlesOfParts>
    <vt:vector size="19" baseType="lpstr">
      <vt:lpstr>Arial</vt:lpstr>
      <vt:lpstr>DejaVu Sans</vt:lpstr>
      <vt:lpstr>Symbol</vt:lpstr>
      <vt:lpstr>Times New Roman</vt:lpstr>
      <vt:lpstr>Tw Cen MT</vt:lpstr>
      <vt:lpstr>Wingdings</vt:lpstr>
      <vt:lpstr>Office Theme</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Linux, un OS, une communauté, de multiples utilisations</dc:title>
  <dc:subject/>
  <dc:creator>BTS1SIO</dc:creator>
  <dc:description/>
  <cp:lastModifiedBy>BTS1SIO</cp:lastModifiedBy>
  <cp:revision>55</cp:revision>
  <dcterms:created xsi:type="dcterms:W3CDTF">2018-03-12T09:43:52Z</dcterms:created>
  <dcterms:modified xsi:type="dcterms:W3CDTF">2018-11-22T19:30:47Z</dcterms:modified>
  <dc:language>fr-FR</dc:languag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16.0000</vt:lpwstr>
  </property>
  <property fmtid="{D5CDD505-2E9C-101B-9397-08002B2CF9AE}" pid="3" name="HiddenSlides">
    <vt:i4>0</vt:i4>
  </property>
  <property fmtid="{D5CDD505-2E9C-101B-9397-08002B2CF9AE}" pid="4" name="HyperlinksChanged">
    <vt:bool>false</vt:bool>
  </property>
  <property fmtid="{D5CDD505-2E9C-101B-9397-08002B2CF9AE}" pid="5" name="LinksUpToDate">
    <vt:bool>false</vt:bool>
  </property>
  <property fmtid="{D5CDD505-2E9C-101B-9397-08002B2CF9AE}" pid="6" name="MMClips">
    <vt:i4>0</vt:i4>
  </property>
  <property fmtid="{D5CDD505-2E9C-101B-9397-08002B2CF9AE}" pid="7" name="Notes">
    <vt:i4>1</vt:i4>
  </property>
  <property fmtid="{D5CDD505-2E9C-101B-9397-08002B2CF9AE}" pid="8" name="PresentationFormat">
    <vt:lpwstr>Grand écran</vt:lpwstr>
  </property>
  <property fmtid="{D5CDD505-2E9C-101B-9397-08002B2CF9AE}" pid="9" name="ScaleCrop">
    <vt:bool>false</vt:bool>
  </property>
  <property fmtid="{D5CDD505-2E9C-101B-9397-08002B2CF9AE}" pid="10" name="ShareDoc">
    <vt:bool>false</vt:bool>
  </property>
  <property fmtid="{D5CDD505-2E9C-101B-9397-08002B2CF9AE}" pid="11" name="Slides">
    <vt:i4>14</vt:i4>
  </property>
</Properties>
</file>