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3"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FF3300"/>
    <a:srgbClr val="00FF00"/>
    <a:srgbClr val="1014C6"/>
    <a:srgbClr val="009900"/>
    <a:srgbClr val="E7E04B"/>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Style moyen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66" autoAdjust="0"/>
    <p:restoredTop sz="94660"/>
  </p:normalViewPr>
  <p:slideViewPr>
    <p:cSldViewPr snapToGrid="0">
      <p:cViewPr varScale="1">
        <p:scale>
          <a:sx n="70" d="100"/>
          <a:sy n="70" d="100"/>
        </p:scale>
        <p:origin x="90"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6A2010-C6B4-49DF-BEB1-1E34D56714CC}" type="doc">
      <dgm:prSet loTypeId="urn:microsoft.com/office/officeart/2009/3/layout/DescendingProcess" loCatId="process" qsTypeId="urn:microsoft.com/office/officeart/2005/8/quickstyle/3d2" qsCatId="3D" csTypeId="urn:microsoft.com/office/officeart/2005/8/colors/accent1_2" csCatId="accent1" phldr="1"/>
      <dgm:spPr/>
      <dgm:t>
        <a:bodyPr/>
        <a:lstStyle/>
        <a:p>
          <a:endParaRPr lang="fr-FR"/>
        </a:p>
      </dgm:t>
    </dgm:pt>
    <dgm:pt modelId="{A208D0B8-0274-4427-9327-C0220B6C02E5}">
      <dgm:prSet phldrT="[Texte]" custT="1"/>
      <dgm:spPr/>
      <dgm:t>
        <a:bodyPr/>
        <a:lstStyle/>
        <a:p>
          <a:r>
            <a:rPr lang="fr-FR" sz="2800" dirty="0" smtClean="0">
              <a:solidFill>
                <a:srgbClr val="00B0F0"/>
              </a:solidFill>
            </a:rPr>
            <a:t>2</a:t>
          </a:r>
          <a:r>
            <a:rPr lang="fr-FR" sz="1800" dirty="0" smtClean="0">
              <a:solidFill>
                <a:srgbClr val="00B0F0"/>
              </a:solidFill>
            </a:rPr>
            <a:t>nde</a:t>
          </a:r>
          <a:endParaRPr lang="fr-FR" sz="1800" dirty="0">
            <a:solidFill>
              <a:srgbClr val="00B0F0"/>
            </a:solidFill>
          </a:endParaRPr>
        </a:p>
      </dgm:t>
    </dgm:pt>
    <dgm:pt modelId="{98F4A33E-06CB-4FA3-9755-BC1C76D1A336}" type="parTrans" cxnId="{37D8C976-C5DD-4DAB-8C5C-9768494ACAA8}">
      <dgm:prSet/>
      <dgm:spPr/>
      <dgm:t>
        <a:bodyPr/>
        <a:lstStyle/>
        <a:p>
          <a:endParaRPr lang="fr-FR"/>
        </a:p>
      </dgm:t>
    </dgm:pt>
    <dgm:pt modelId="{AD0208B6-0242-4642-A24E-09DCF3F485A5}" type="sibTrans" cxnId="{37D8C976-C5DD-4DAB-8C5C-9768494ACAA8}">
      <dgm:prSet/>
      <dgm:spPr/>
      <dgm:t>
        <a:bodyPr/>
        <a:lstStyle/>
        <a:p>
          <a:endParaRPr lang="fr-FR"/>
        </a:p>
      </dgm:t>
    </dgm:pt>
    <dgm:pt modelId="{E89DF14A-9045-49A9-8CDE-D78040345A3B}">
      <dgm:prSet phldrT="[Texte]" custT="1"/>
      <dgm:spPr/>
      <dgm:t>
        <a:bodyPr/>
        <a:lstStyle/>
        <a:p>
          <a:r>
            <a:rPr lang="fr-FR" sz="3200" dirty="0" smtClean="0">
              <a:solidFill>
                <a:srgbClr val="009900"/>
              </a:solidFill>
            </a:rPr>
            <a:t>1</a:t>
          </a:r>
          <a:r>
            <a:rPr lang="fr-FR" sz="3200" baseline="30000" dirty="0" smtClean="0">
              <a:solidFill>
                <a:srgbClr val="009900"/>
              </a:solidFill>
            </a:rPr>
            <a:t>ère</a:t>
          </a:r>
          <a:r>
            <a:rPr lang="fr-FR" sz="3200" dirty="0" smtClean="0">
              <a:solidFill>
                <a:srgbClr val="009900"/>
              </a:solidFill>
            </a:rPr>
            <a:t> </a:t>
          </a:r>
          <a:endParaRPr lang="fr-FR" sz="3200" dirty="0">
            <a:solidFill>
              <a:srgbClr val="009900"/>
            </a:solidFill>
          </a:endParaRPr>
        </a:p>
      </dgm:t>
    </dgm:pt>
    <dgm:pt modelId="{6138D2B6-1C77-4317-9A89-B75ADF903943}" type="parTrans" cxnId="{C7503E08-4729-4B4C-8798-FB11D1BAB32D}">
      <dgm:prSet/>
      <dgm:spPr/>
      <dgm:t>
        <a:bodyPr/>
        <a:lstStyle/>
        <a:p>
          <a:endParaRPr lang="fr-FR"/>
        </a:p>
      </dgm:t>
    </dgm:pt>
    <dgm:pt modelId="{3318C8A2-C271-4C4B-8D8B-03A54D8FD5E4}" type="sibTrans" cxnId="{C7503E08-4729-4B4C-8798-FB11D1BAB32D}">
      <dgm:prSet/>
      <dgm:spPr/>
      <dgm:t>
        <a:bodyPr/>
        <a:lstStyle/>
        <a:p>
          <a:endParaRPr lang="fr-FR"/>
        </a:p>
      </dgm:t>
    </dgm:pt>
    <dgm:pt modelId="{ADFBCDE6-F7FA-4D6D-828B-CA9976426EE9}">
      <dgm:prSet phldrT="[Texte]" custT="1"/>
      <dgm:spPr/>
      <dgm:t>
        <a:bodyPr/>
        <a:lstStyle/>
        <a:p>
          <a:r>
            <a:rPr lang="fr-FR" sz="2400" dirty="0" err="1" smtClean="0">
              <a:solidFill>
                <a:srgbClr val="FF3399"/>
              </a:solidFill>
            </a:rPr>
            <a:t>Tle</a:t>
          </a:r>
          <a:r>
            <a:rPr lang="fr-FR" sz="5200" dirty="0" smtClean="0"/>
            <a:t> </a:t>
          </a:r>
          <a:endParaRPr lang="fr-FR" sz="5200" dirty="0"/>
        </a:p>
      </dgm:t>
    </dgm:pt>
    <dgm:pt modelId="{AD3A90E6-DF8D-4ADE-9B35-73658C3EFFA8}" type="parTrans" cxnId="{170993AD-3B40-4C99-93AA-1D3E39FF01A1}">
      <dgm:prSet/>
      <dgm:spPr/>
      <dgm:t>
        <a:bodyPr/>
        <a:lstStyle/>
        <a:p>
          <a:endParaRPr lang="fr-FR"/>
        </a:p>
      </dgm:t>
    </dgm:pt>
    <dgm:pt modelId="{36AA8765-EBEF-424A-8EBF-C4B9A9D423A7}" type="sibTrans" cxnId="{170993AD-3B40-4C99-93AA-1D3E39FF01A1}">
      <dgm:prSet/>
      <dgm:spPr/>
      <dgm:t>
        <a:bodyPr/>
        <a:lstStyle/>
        <a:p>
          <a:endParaRPr lang="fr-FR"/>
        </a:p>
      </dgm:t>
    </dgm:pt>
    <dgm:pt modelId="{D5BB1D93-28A7-4949-8E38-E5900B80EB69}">
      <dgm:prSet/>
      <dgm:spPr/>
      <dgm:t>
        <a:bodyPr/>
        <a:lstStyle/>
        <a:p>
          <a:endParaRPr lang="fr-FR"/>
        </a:p>
      </dgm:t>
    </dgm:pt>
    <dgm:pt modelId="{783FA93A-C398-4053-AFAC-A88B41309CBB}" type="parTrans" cxnId="{48E5C8D7-1F31-4509-82DC-D6970EB0F7F6}">
      <dgm:prSet/>
      <dgm:spPr/>
      <dgm:t>
        <a:bodyPr/>
        <a:lstStyle/>
        <a:p>
          <a:endParaRPr lang="fr-FR"/>
        </a:p>
      </dgm:t>
    </dgm:pt>
    <dgm:pt modelId="{C8ACE956-8CDA-444F-9E91-40554FFA72C7}" type="sibTrans" cxnId="{48E5C8D7-1F31-4509-82DC-D6970EB0F7F6}">
      <dgm:prSet/>
      <dgm:spPr/>
      <dgm:t>
        <a:bodyPr/>
        <a:lstStyle/>
        <a:p>
          <a:endParaRPr lang="fr-FR"/>
        </a:p>
      </dgm:t>
    </dgm:pt>
    <dgm:pt modelId="{B745CA56-FF8D-47B2-ABE6-FE86AF801C70}">
      <dgm:prSet/>
      <dgm:spPr/>
      <dgm:t>
        <a:bodyPr/>
        <a:lstStyle/>
        <a:p>
          <a:endParaRPr lang="fr-FR"/>
        </a:p>
      </dgm:t>
    </dgm:pt>
    <dgm:pt modelId="{5689924A-EF69-4E22-B452-AD147AD8B9E1}" type="parTrans" cxnId="{933F2A74-C29F-4AD7-A3AD-8E33BCC4F7C5}">
      <dgm:prSet/>
      <dgm:spPr/>
      <dgm:t>
        <a:bodyPr/>
        <a:lstStyle/>
        <a:p>
          <a:endParaRPr lang="fr-FR"/>
        </a:p>
      </dgm:t>
    </dgm:pt>
    <dgm:pt modelId="{90AB79E3-D2FC-44DF-9234-F9C96F6F34F7}" type="sibTrans" cxnId="{933F2A74-C29F-4AD7-A3AD-8E33BCC4F7C5}">
      <dgm:prSet custLinFactX="-1400000" custLinFactY="-192817" custLinFactNeighborX="-1453707" custLinFactNeighborY="-200000"/>
      <dgm:spPr/>
      <dgm:t>
        <a:bodyPr/>
        <a:lstStyle/>
        <a:p>
          <a:endParaRPr lang="fr-FR"/>
        </a:p>
      </dgm:t>
    </dgm:pt>
    <dgm:pt modelId="{C22E0908-DE04-4911-B606-C5EEABBAAFBE}" type="pres">
      <dgm:prSet presAssocID="{FA6A2010-C6B4-49DF-BEB1-1E34D56714CC}" presName="Name0" presStyleCnt="0">
        <dgm:presLayoutVars>
          <dgm:chMax val="7"/>
          <dgm:chPref val="5"/>
        </dgm:presLayoutVars>
      </dgm:prSet>
      <dgm:spPr/>
      <dgm:t>
        <a:bodyPr/>
        <a:lstStyle/>
        <a:p>
          <a:endParaRPr lang="fr-FR"/>
        </a:p>
      </dgm:t>
    </dgm:pt>
    <dgm:pt modelId="{CDDF00F7-33C0-4C34-BBF1-9DA3F8174ACF}" type="pres">
      <dgm:prSet presAssocID="{FA6A2010-C6B4-49DF-BEB1-1E34D56714CC}" presName="arrowNode" presStyleLbl="node1" presStyleIdx="0" presStyleCnt="1" custAng="15215123" custScaleX="133333" custScaleY="131902" custLinFactNeighborX="-36629" custLinFactNeighborY="-8060"/>
      <dgm:spPr/>
      <dgm:t>
        <a:bodyPr/>
        <a:lstStyle/>
        <a:p>
          <a:endParaRPr lang="fr-FR"/>
        </a:p>
      </dgm:t>
    </dgm:pt>
    <dgm:pt modelId="{9068EFC0-8F31-49A6-B28E-A79C63617651}" type="pres">
      <dgm:prSet presAssocID="{A208D0B8-0274-4427-9327-C0220B6C02E5}" presName="txNode1" presStyleLbl="revTx" presStyleIdx="0" presStyleCnt="5" custScaleX="56127" custLinFactY="200000" custLinFactNeighborX="-25800" custLinFactNeighborY="294733">
        <dgm:presLayoutVars>
          <dgm:bulletEnabled val="1"/>
        </dgm:presLayoutVars>
      </dgm:prSet>
      <dgm:spPr/>
      <dgm:t>
        <a:bodyPr/>
        <a:lstStyle/>
        <a:p>
          <a:endParaRPr lang="fr-FR"/>
        </a:p>
      </dgm:t>
    </dgm:pt>
    <dgm:pt modelId="{870C3250-2FC8-42D8-B4AE-8D089223D7D4}" type="pres">
      <dgm:prSet presAssocID="{E89DF14A-9045-49A9-8CDE-D78040345A3B}" presName="txNode2" presStyleLbl="revTx" presStyleIdx="1" presStyleCnt="5" custLinFactY="32187" custLinFactNeighborX="-71306" custLinFactNeighborY="100000">
        <dgm:presLayoutVars>
          <dgm:bulletEnabled val="1"/>
        </dgm:presLayoutVars>
      </dgm:prSet>
      <dgm:spPr/>
      <dgm:t>
        <a:bodyPr/>
        <a:lstStyle/>
        <a:p>
          <a:endParaRPr lang="fr-FR"/>
        </a:p>
      </dgm:t>
    </dgm:pt>
    <dgm:pt modelId="{208D6C0A-EAF1-43A0-BC61-6625AA9E2604}" type="pres">
      <dgm:prSet presAssocID="{3318C8A2-C271-4C4B-8D8B-03A54D8FD5E4}" presName="dotNode2" presStyleCnt="0"/>
      <dgm:spPr/>
    </dgm:pt>
    <dgm:pt modelId="{68C183CB-69E0-4CFF-8D92-29435EC5F127}" type="pres">
      <dgm:prSet presAssocID="{3318C8A2-C271-4C4B-8D8B-03A54D8FD5E4}" presName="dotRepeatNode" presStyleLbl="fgShp" presStyleIdx="0" presStyleCnt="3" custLinFactX="-900000" custLinFactY="1400000" custLinFactNeighborX="-933976" custLinFactNeighborY="1442409"/>
      <dgm:spPr/>
      <dgm:t>
        <a:bodyPr/>
        <a:lstStyle/>
        <a:p>
          <a:endParaRPr lang="fr-FR"/>
        </a:p>
      </dgm:t>
    </dgm:pt>
    <dgm:pt modelId="{5C3DFD04-84BD-4957-A159-BBDAEA95F792}" type="pres">
      <dgm:prSet presAssocID="{ADFBCDE6-F7FA-4D6D-828B-CA9976426EE9}" presName="txNode3" presStyleLbl="revTx" presStyleIdx="2" presStyleCnt="5" custLinFactY="-98657" custLinFactNeighborX="4760" custLinFactNeighborY="-100000">
        <dgm:presLayoutVars>
          <dgm:bulletEnabled val="1"/>
        </dgm:presLayoutVars>
      </dgm:prSet>
      <dgm:spPr/>
      <dgm:t>
        <a:bodyPr/>
        <a:lstStyle/>
        <a:p>
          <a:endParaRPr lang="fr-FR"/>
        </a:p>
      </dgm:t>
    </dgm:pt>
    <dgm:pt modelId="{3C38ED49-BA0B-49D3-92C4-FE0691445A55}" type="pres">
      <dgm:prSet presAssocID="{36AA8765-EBEF-424A-8EBF-C4B9A9D423A7}" presName="dotNode3" presStyleCnt="0"/>
      <dgm:spPr/>
    </dgm:pt>
    <dgm:pt modelId="{C53DF7AA-1892-4E1F-9B17-E18B7BE1FB71}" type="pres">
      <dgm:prSet presAssocID="{36AA8765-EBEF-424A-8EBF-C4B9A9D423A7}" presName="dotRepeatNode" presStyleLbl="fgShp" presStyleIdx="1" presStyleCnt="3" custLinFactX="-1134649" custLinFactY="200000" custLinFactNeighborX="-1200000" custLinFactNeighborY="235941"/>
      <dgm:spPr/>
      <dgm:t>
        <a:bodyPr/>
        <a:lstStyle/>
        <a:p>
          <a:endParaRPr lang="fr-FR"/>
        </a:p>
      </dgm:t>
    </dgm:pt>
    <dgm:pt modelId="{EF9CB06A-5755-4FD1-9DF0-0E571C6580AD}" type="pres">
      <dgm:prSet presAssocID="{D5BB1D93-28A7-4949-8E38-E5900B80EB69}" presName="txNode4" presStyleLbl="revTx" presStyleIdx="3" presStyleCnt="5" custLinFactX="-5483" custLinFactNeighborX="-100000" custLinFactNeighborY="31483">
        <dgm:presLayoutVars>
          <dgm:bulletEnabled val="1"/>
        </dgm:presLayoutVars>
      </dgm:prSet>
      <dgm:spPr/>
      <dgm:t>
        <a:bodyPr/>
        <a:lstStyle/>
        <a:p>
          <a:endParaRPr lang="fr-FR"/>
        </a:p>
      </dgm:t>
    </dgm:pt>
    <dgm:pt modelId="{9DC235C1-8F9B-40C5-9206-A702BF5BF854}" type="pres">
      <dgm:prSet presAssocID="{C8ACE956-8CDA-444F-9E91-40554FFA72C7}" presName="dotNode4" presStyleCnt="0"/>
      <dgm:spPr/>
    </dgm:pt>
    <dgm:pt modelId="{28ECC77A-09DD-44C8-9408-6135FBDB3905}" type="pres">
      <dgm:prSet presAssocID="{C8ACE956-8CDA-444F-9E91-40554FFA72C7}" presName="dotRepeatNode" presStyleLbl="fgShp" presStyleIdx="2" presStyleCnt="3" custLinFactX="-619187" custLinFactY="-971973" custLinFactNeighborX="-700000" custLinFactNeighborY="-1000000"/>
      <dgm:spPr/>
      <dgm:t>
        <a:bodyPr/>
        <a:lstStyle/>
        <a:p>
          <a:endParaRPr lang="fr-FR"/>
        </a:p>
      </dgm:t>
    </dgm:pt>
    <dgm:pt modelId="{1AC66369-483B-4024-A08E-95B9E0F97177}" type="pres">
      <dgm:prSet presAssocID="{B745CA56-FF8D-47B2-ABE6-FE86AF801C70}" presName="txNode5" presStyleLbl="revTx" presStyleIdx="4" presStyleCnt="5" custLinFactX="-5483" custLinFactNeighborX="-100000" custLinFactNeighborY="31483">
        <dgm:presLayoutVars>
          <dgm:bulletEnabled val="1"/>
        </dgm:presLayoutVars>
      </dgm:prSet>
      <dgm:spPr/>
      <dgm:t>
        <a:bodyPr/>
        <a:lstStyle/>
        <a:p>
          <a:endParaRPr lang="fr-FR"/>
        </a:p>
      </dgm:t>
    </dgm:pt>
  </dgm:ptLst>
  <dgm:cxnLst>
    <dgm:cxn modelId="{1E7FE1E5-1D68-429E-844F-27DAA4FDF1E7}" type="presOf" srcId="{ADFBCDE6-F7FA-4D6D-828B-CA9976426EE9}" destId="{5C3DFD04-84BD-4957-A159-BBDAEA95F792}" srcOrd="0" destOrd="0" presId="urn:microsoft.com/office/officeart/2009/3/layout/DescendingProcess"/>
    <dgm:cxn modelId="{BF249FCF-3DA3-497B-BE9C-E5E084FBC094}" type="presOf" srcId="{C8ACE956-8CDA-444F-9E91-40554FFA72C7}" destId="{28ECC77A-09DD-44C8-9408-6135FBDB3905}" srcOrd="0" destOrd="0" presId="urn:microsoft.com/office/officeart/2009/3/layout/DescendingProcess"/>
    <dgm:cxn modelId="{933F2A74-C29F-4AD7-A3AD-8E33BCC4F7C5}" srcId="{FA6A2010-C6B4-49DF-BEB1-1E34D56714CC}" destId="{B745CA56-FF8D-47B2-ABE6-FE86AF801C70}" srcOrd="4" destOrd="0" parTransId="{5689924A-EF69-4E22-B452-AD147AD8B9E1}" sibTransId="{90AB79E3-D2FC-44DF-9234-F9C96F6F34F7}"/>
    <dgm:cxn modelId="{37D8C976-C5DD-4DAB-8C5C-9768494ACAA8}" srcId="{FA6A2010-C6B4-49DF-BEB1-1E34D56714CC}" destId="{A208D0B8-0274-4427-9327-C0220B6C02E5}" srcOrd="0" destOrd="0" parTransId="{98F4A33E-06CB-4FA3-9755-BC1C76D1A336}" sibTransId="{AD0208B6-0242-4642-A24E-09DCF3F485A5}"/>
    <dgm:cxn modelId="{2B37C63F-D319-4D9D-8785-443F79A3BF65}" type="presOf" srcId="{B745CA56-FF8D-47B2-ABE6-FE86AF801C70}" destId="{1AC66369-483B-4024-A08E-95B9E0F97177}" srcOrd="0" destOrd="0" presId="urn:microsoft.com/office/officeart/2009/3/layout/DescendingProcess"/>
    <dgm:cxn modelId="{BFF8FBC9-A396-4609-8BC1-24275935875A}" type="presOf" srcId="{36AA8765-EBEF-424A-8EBF-C4B9A9D423A7}" destId="{C53DF7AA-1892-4E1F-9B17-E18B7BE1FB71}" srcOrd="0" destOrd="0" presId="urn:microsoft.com/office/officeart/2009/3/layout/DescendingProcess"/>
    <dgm:cxn modelId="{48E5C8D7-1F31-4509-82DC-D6970EB0F7F6}" srcId="{FA6A2010-C6B4-49DF-BEB1-1E34D56714CC}" destId="{D5BB1D93-28A7-4949-8E38-E5900B80EB69}" srcOrd="3" destOrd="0" parTransId="{783FA93A-C398-4053-AFAC-A88B41309CBB}" sibTransId="{C8ACE956-8CDA-444F-9E91-40554FFA72C7}"/>
    <dgm:cxn modelId="{7E755384-3091-44D1-84FF-C34E49FD1323}" type="presOf" srcId="{FA6A2010-C6B4-49DF-BEB1-1E34D56714CC}" destId="{C22E0908-DE04-4911-B606-C5EEABBAAFBE}" srcOrd="0" destOrd="0" presId="urn:microsoft.com/office/officeart/2009/3/layout/DescendingProcess"/>
    <dgm:cxn modelId="{C7503E08-4729-4B4C-8798-FB11D1BAB32D}" srcId="{FA6A2010-C6B4-49DF-BEB1-1E34D56714CC}" destId="{E89DF14A-9045-49A9-8CDE-D78040345A3B}" srcOrd="1" destOrd="0" parTransId="{6138D2B6-1C77-4317-9A89-B75ADF903943}" sibTransId="{3318C8A2-C271-4C4B-8D8B-03A54D8FD5E4}"/>
    <dgm:cxn modelId="{170993AD-3B40-4C99-93AA-1D3E39FF01A1}" srcId="{FA6A2010-C6B4-49DF-BEB1-1E34D56714CC}" destId="{ADFBCDE6-F7FA-4D6D-828B-CA9976426EE9}" srcOrd="2" destOrd="0" parTransId="{AD3A90E6-DF8D-4ADE-9B35-73658C3EFFA8}" sibTransId="{36AA8765-EBEF-424A-8EBF-C4B9A9D423A7}"/>
    <dgm:cxn modelId="{1C333D2D-0F03-444B-B170-C8EB706CB26D}" type="presOf" srcId="{A208D0B8-0274-4427-9327-C0220B6C02E5}" destId="{9068EFC0-8F31-49A6-B28E-A79C63617651}" srcOrd="0" destOrd="0" presId="urn:microsoft.com/office/officeart/2009/3/layout/DescendingProcess"/>
    <dgm:cxn modelId="{7690CFAB-1A46-47EA-84C1-B8F8C2F9A640}" type="presOf" srcId="{E89DF14A-9045-49A9-8CDE-D78040345A3B}" destId="{870C3250-2FC8-42D8-B4AE-8D089223D7D4}" srcOrd="0" destOrd="0" presId="urn:microsoft.com/office/officeart/2009/3/layout/DescendingProcess"/>
    <dgm:cxn modelId="{F774A39E-C201-4543-B3D5-DB1DE35F3337}" type="presOf" srcId="{3318C8A2-C271-4C4B-8D8B-03A54D8FD5E4}" destId="{68C183CB-69E0-4CFF-8D92-29435EC5F127}" srcOrd="0" destOrd="0" presId="urn:microsoft.com/office/officeart/2009/3/layout/DescendingProcess"/>
    <dgm:cxn modelId="{37B4BDE2-3272-41C6-B57D-699D3AA94431}" type="presOf" srcId="{D5BB1D93-28A7-4949-8E38-E5900B80EB69}" destId="{EF9CB06A-5755-4FD1-9DF0-0E571C6580AD}" srcOrd="0" destOrd="0" presId="urn:microsoft.com/office/officeart/2009/3/layout/DescendingProcess"/>
    <dgm:cxn modelId="{B5DB46B2-9646-4D1A-A024-70F56C33CCCF}" type="presParOf" srcId="{C22E0908-DE04-4911-B606-C5EEABBAAFBE}" destId="{CDDF00F7-33C0-4C34-BBF1-9DA3F8174ACF}" srcOrd="0" destOrd="0" presId="urn:microsoft.com/office/officeart/2009/3/layout/DescendingProcess"/>
    <dgm:cxn modelId="{61C9816D-845F-4F70-AFB0-D5989A3BCD3F}" type="presParOf" srcId="{C22E0908-DE04-4911-B606-C5EEABBAAFBE}" destId="{9068EFC0-8F31-49A6-B28E-A79C63617651}" srcOrd="1" destOrd="0" presId="urn:microsoft.com/office/officeart/2009/3/layout/DescendingProcess"/>
    <dgm:cxn modelId="{03F60D40-7FF2-4DD8-BC28-85A71223745B}" type="presParOf" srcId="{C22E0908-DE04-4911-B606-C5EEABBAAFBE}" destId="{870C3250-2FC8-42D8-B4AE-8D089223D7D4}" srcOrd="2" destOrd="0" presId="urn:microsoft.com/office/officeart/2009/3/layout/DescendingProcess"/>
    <dgm:cxn modelId="{0606A437-A8A5-4F56-A8B4-6078915DE225}" type="presParOf" srcId="{C22E0908-DE04-4911-B606-C5EEABBAAFBE}" destId="{208D6C0A-EAF1-43A0-BC61-6625AA9E2604}" srcOrd="3" destOrd="0" presId="urn:microsoft.com/office/officeart/2009/3/layout/DescendingProcess"/>
    <dgm:cxn modelId="{EE6DB727-6EDD-4281-AAAB-9C895D8FC667}" type="presParOf" srcId="{208D6C0A-EAF1-43A0-BC61-6625AA9E2604}" destId="{68C183CB-69E0-4CFF-8D92-29435EC5F127}" srcOrd="0" destOrd="0" presId="urn:microsoft.com/office/officeart/2009/3/layout/DescendingProcess"/>
    <dgm:cxn modelId="{9EDDC771-C709-4725-A955-C3E64A1C65CE}" type="presParOf" srcId="{C22E0908-DE04-4911-B606-C5EEABBAAFBE}" destId="{5C3DFD04-84BD-4957-A159-BBDAEA95F792}" srcOrd="4" destOrd="0" presId="urn:microsoft.com/office/officeart/2009/3/layout/DescendingProcess"/>
    <dgm:cxn modelId="{28D5FE43-DDCF-42FC-BEEA-AF0BE6335C1F}" type="presParOf" srcId="{C22E0908-DE04-4911-B606-C5EEABBAAFBE}" destId="{3C38ED49-BA0B-49D3-92C4-FE0691445A55}" srcOrd="5" destOrd="0" presId="urn:microsoft.com/office/officeart/2009/3/layout/DescendingProcess"/>
    <dgm:cxn modelId="{65E65289-C0EA-4DC3-8F6C-A27BD6C7F218}" type="presParOf" srcId="{3C38ED49-BA0B-49D3-92C4-FE0691445A55}" destId="{C53DF7AA-1892-4E1F-9B17-E18B7BE1FB71}" srcOrd="0" destOrd="0" presId="urn:microsoft.com/office/officeart/2009/3/layout/DescendingProcess"/>
    <dgm:cxn modelId="{E287A97E-90B4-438D-8AAA-2B87CFD91FD2}" type="presParOf" srcId="{C22E0908-DE04-4911-B606-C5EEABBAAFBE}" destId="{EF9CB06A-5755-4FD1-9DF0-0E571C6580AD}" srcOrd="6" destOrd="0" presId="urn:microsoft.com/office/officeart/2009/3/layout/DescendingProcess"/>
    <dgm:cxn modelId="{4A46E5D7-DA7E-4577-8DB4-1655A2ED7F21}" type="presParOf" srcId="{C22E0908-DE04-4911-B606-C5EEABBAAFBE}" destId="{9DC235C1-8F9B-40C5-9206-A702BF5BF854}" srcOrd="7" destOrd="0" presId="urn:microsoft.com/office/officeart/2009/3/layout/DescendingProcess"/>
    <dgm:cxn modelId="{F133DC7D-611D-490C-AE3C-144A3BEB03DF}" type="presParOf" srcId="{9DC235C1-8F9B-40C5-9206-A702BF5BF854}" destId="{28ECC77A-09DD-44C8-9408-6135FBDB3905}" srcOrd="0" destOrd="0" presId="urn:microsoft.com/office/officeart/2009/3/layout/DescendingProcess"/>
    <dgm:cxn modelId="{5795CAC2-0492-4F6D-943D-182435EC8DD9}" type="presParOf" srcId="{C22E0908-DE04-4911-B606-C5EEABBAAFBE}" destId="{1AC66369-483B-4024-A08E-95B9E0F97177}" srcOrd="8" destOrd="0" presId="urn:microsoft.com/office/officeart/2009/3/layout/DescendingProcess"/>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77B51DA4-3A84-4E1D-BBEB-402A85A799A2}" type="doc">
      <dgm:prSet loTypeId="urn:microsoft.com/office/officeart/2005/8/layout/funnel1" loCatId="process" qsTypeId="urn:microsoft.com/office/officeart/2005/8/quickstyle/3d7" qsCatId="3D" csTypeId="urn:microsoft.com/office/officeart/2005/8/colors/accent5_2" csCatId="accent5" phldr="1"/>
      <dgm:spPr/>
      <dgm:t>
        <a:bodyPr/>
        <a:lstStyle/>
        <a:p>
          <a:endParaRPr lang="fr-FR"/>
        </a:p>
      </dgm:t>
    </dgm:pt>
    <dgm:pt modelId="{3C1999F9-9E46-4637-8CF7-893FC90A87EC}">
      <dgm:prSet phldrT="[Texte]"/>
      <dgm:spPr/>
      <dgm:t>
        <a:bodyPr/>
        <a:lstStyle/>
        <a:p>
          <a:r>
            <a:rPr lang="fr-FR" b="1" dirty="0" smtClean="0"/>
            <a:t>stratégies</a:t>
          </a:r>
          <a:endParaRPr lang="fr-FR" b="1" dirty="0"/>
        </a:p>
      </dgm:t>
    </dgm:pt>
    <dgm:pt modelId="{5AF36F5E-8DE6-4439-A5EF-5FFDBAA24846}" type="parTrans" cxnId="{9AFCF7CC-CABD-4382-BC51-D7D4E62AB139}">
      <dgm:prSet/>
      <dgm:spPr/>
      <dgm:t>
        <a:bodyPr/>
        <a:lstStyle/>
        <a:p>
          <a:endParaRPr lang="fr-FR"/>
        </a:p>
      </dgm:t>
    </dgm:pt>
    <dgm:pt modelId="{D46306A8-6E9E-4D8B-AE33-08F52160CD0E}" type="sibTrans" cxnId="{9AFCF7CC-CABD-4382-BC51-D7D4E62AB139}">
      <dgm:prSet/>
      <dgm:spPr/>
      <dgm:t>
        <a:bodyPr/>
        <a:lstStyle/>
        <a:p>
          <a:endParaRPr lang="fr-FR"/>
        </a:p>
      </dgm:t>
    </dgm:pt>
    <dgm:pt modelId="{EDF8F915-DD2B-41BD-93D5-99FB2C50C782}">
      <dgm:prSet phldrT="[Texte]" custT="1"/>
      <dgm:spPr/>
      <dgm:t>
        <a:bodyPr/>
        <a:lstStyle/>
        <a:p>
          <a:r>
            <a:rPr lang="fr-FR" sz="1800" b="1" dirty="0" err="1" smtClean="0"/>
            <a:t>Appren-tissages</a:t>
          </a:r>
          <a:endParaRPr lang="fr-FR" sz="1800" b="1" dirty="0"/>
        </a:p>
      </dgm:t>
    </dgm:pt>
    <dgm:pt modelId="{4FFA4A1D-A321-41A5-BDC1-48D48DF32145}" type="parTrans" cxnId="{B13DBC96-C9C8-4861-A522-7DCDCFC64750}">
      <dgm:prSet/>
      <dgm:spPr/>
      <dgm:t>
        <a:bodyPr/>
        <a:lstStyle/>
        <a:p>
          <a:endParaRPr lang="fr-FR"/>
        </a:p>
      </dgm:t>
    </dgm:pt>
    <dgm:pt modelId="{9AD0B679-FC22-4200-88B2-B6E2897D7A7F}" type="sibTrans" cxnId="{B13DBC96-C9C8-4861-A522-7DCDCFC64750}">
      <dgm:prSet/>
      <dgm:spPr/>
      <dgm:t>
        <a:bodyPr/>
        <a:lstStyle/>
        <a:p>
          <a:endParaRPr lang="fr-FR"/>
        </a:p>
      </dgm:t>
    </dgm:pt>
    <dgm:pt modelId="{A357C0DF-9759-4CB0-8BA4-61FC2AABD10D}">
      <dgm:prSet phldrT="[Texte]"/>
      <dgm:spPr/>
      <dgm:t>
        <a:bodyPr/>
        <a:lstStyle/>
        <a:p>
          <a:r>
            <a:rPr lang="fr-FR" b="1" smtClean="0"/>
            <a:t>scénarii</a:t>
          </a:r>
          <a:endParaRPr lang="fr-FR" b="1" dirty="0"/>
        </a:p>
      </dgm:t>
    </dgm:pt>
    <dgm:pt modelId="{19E49046-E50D-4F46-8DEB-4C35D2B59D01}" type="parTrans" cxnId="{21D57026-75A2-446E-A22E-81DD5E50C719}">
      <dgm:prSet/>
      <dgm:spPr/>
      <dgm:t>
        <a:bodyPr/>
        <a:lstStyle/>
        <a:p>
          <a:endParaRPr lang="fr-FR"/>
        </a:p>
      </dgm:t>
    </dgm:pt>
    <dgm:pt modelId="{16B131FD-8338-4A8A-8A13-6BC6F810CE47}" type="sibTrans" cxnId="{21D57026-75A2-446E-A22E-81DD5E50C719}">
      <dgm:prSet/>
      <dgm:spPr/>
      <dgm:t>
        <a:bodyPr/>
        <a:lstStyle/>
        <a:p>
          <a:endParaRPr lang="fr-FR"/>
        </a:p>
      </dgm:t>
    </dgm:pt>
    <dgm:pt modelId="{A0E1286E-87B4-485D-B3D9-BC8A3284ADC1}">
      <dgm:prSet phldrT="[Texte]"/>
      <dgm:spPr/>
      <dgm:t>
        <a:bodyPr/>
        <a:lstStyle/>
        <a:p>
          <a:r>
            <a:rPr lang="fr-FR" dirty="0" smtClean="0"/>
            <a:t>Séquences</a:t>
          </a:r>
          <a:endParaRPr lang="fr-FR" dirty="0"/>
        </a:p>
      </dgm:t>
    </dgm:pt>
    <dgm:pt modelId="{0E02D83D-5954-4DF1-9BD4-37E4123828D2}" type="parTrans" cxnId="{0E0B8AFC-2D90-4077-A9B0-EEF90FF05440}">
      <dgm:prSet/>
      <dgm:spPr/>
      <dgm:t>
        <a:bodyPr/>
        <a:lstStyle/>
        <a:p>
          <a:endParaRPr lang="fr-FR"/>
        </a:p>
      </dgm:t>
    </dgm:pt>
    <dgm:pt modelId="{46B7E0D4-FE9D-414F-A379-49CF344DD47F}" type="sibTrans" cxnId="{0E0B8AFC-2D90-4077-A9B0-EEF90FF05440}">
      <dgm:prSet/>
      <dgm:spPr/>
      <dgm:t>
        <a:bodyPr/>
        <a:lstStyle/>
        <a:p>
          <a:endParaRPr lang="fr-FR"/>
        </a:p>
      </dgm:t>
    </dgm:pt>
    <dgm:pt modelId="{0C0A12F8-F753-419C-AC6E-D497070F6DB4}" type="pres">
      <dgm:prSet presAssocID="{77B51DA4-3A84-4E1D-BBEB-402A85A799A2}" presName="Name0" presStyleCnt="0">
        <dgm:presLayoutVars>
          <dgm:chMax val="4"/>
          <dgm:resizeHandles val="exact"/>
        </dgm:presLayoutVars>
      </dgm:prSet>
      <dgm:spPr/>
      <dgm:t>
        <a:bodyPr/>
        <a:lstStyle/>
        <a:p>
          <a:endParaRPr lang="fr-FR"/>
        </a:p>
      </dgm:t>
    </dgm:pt>
    <dgm:pt modelId="{5D2C6868-6FEF-4997-B7EF-DB6DD277DFAE}" type="pres">
      <dgm:prSet presAssocID="{77B51DA4-3A84-4E1D-BBEB-402A85A799A2}" presName="ellipse" presStyleLbl="trBgShp" presStyleIdx="0" presStyleCnt="1" custLinFactNeighborX="1250" custLinFactNeighborY="1799"/>
      <dgm:spPr/>
    </dgm:pt>
    <dgm:pt modelId="{EC9EA005-A936-4A79-8239-0142485A47ED}" type="pres">
      <dgm:prSet presAssocID="{77B51DA4-3A84-4E1D-BBEB-402A85A799A2}" presName="arrow1" presStyleLbl="fgShp" presStyleIdx="0" presStyleCnt="1" custLinFactX="97403" custLinFactNeighborX="100000" custLinFactNeighborY="55739"/>
      <dgm:spPr/>
    </dgm:pt>
    <dgm:pt modelId="{1DABDB21-B297-49CB-B0FC-EA1D230AED6B}" type="pres">
      <dgm:prSet presAssocID="{77B51DA4-3A84-4E1D-BBEB-402A85A799A2}" presName="rectangle" presStyleLbl="revTx" presStyleIdx="0" presStyleCnt="1" custLinFactNeighborX="45299" custLinFactNeighborY="5220">
        <dgm:presLayoutVars>
          <dgm:bulletEnabled val="1"/>
        </dgm:presLayoutVars>
      </dgm:prSet>
      <dgm:spPr/>
      <dgm:t>
        <a:bodyPr/>
        <a:lstStyle/>
        <a:p>
          <a:endParaRPr lang="fr-FR"/>
        </a:p>
      </dgm:t>
    </dgm:pt>
    <dgm:pt modelId="{ABD8F997-25D1-41ED-8AB1-989F0CFB2A51}" type="pres">
      <dgm:prSet presAssocID="{EDF8F915-DD2B-41BD-93D5-99FB2C50C782}" presName="item1" presStyleLbl="node1" presStyleIdx="0" presStyleCnt="3" custLinFactX="11994" custLinFactNeighborX="100000" custLinFactNeighborY="-8147">
        <dgm:presLayoutVars>
          <dgm:bulletEnabled val="1"/>
        </dgm:presLayoutVars>
      </dgm:prSet>
      <dgm:spPr/>
      <dgm:t>
        <a:bodyPr/>
        <a:lstStyle/>
        <a:p>
          <a:endParaRPr lang="fr-FR"/>
        </a:p>
      </dgm:t>
    </dgm:pt>
    <dgm:pt modelId="{4417ECAE-9FF2-4B77-88E1-1270B4A87BC8}" type="pres">
      <dgm:prSet presAssocID="{A357C0DF-9759-4CB0-8BA4-61FC2AABD10D}" presName="item2" presStyleLbl="node1" presStyleIdx="1" presStyleCnt="3" custScaleX="100001" custScaleY="101509" custLinFactX="18772" custLinFactNeighborX="100000" custLinFactNeighborY="-1939">
        <dgm:presLayoutVars>
          <dgm:bulletEnabled val="1"/>
        </dgm:presLayoutVars>
      </dgm:prSet>
      <dgm:spPr/>
      <dgm:t>
        <a:bodyPr/>
        <a:lstStyle/>
        <a:p>
          <a:endParaRPr lang="fr-FR"/>
        </a:p>
      </dgm:t>
    </dgm:pt>
    <dgm:pt modelId="{EBFEF7B7-A828-4DA8-887D-20D94523D5FA}" type="pres">
      <dgm:prSet presAssocID="{A0E1286E-87B4-485D-B3D9-BC8A3284ADC1}" presName="item3" presStyleLbl="node1" presStyleIdx="2" presStyleCnt="3" custLinFactX="16551" custLinFactNeighborX="100000" custLinFactNeighborY="-4206">
        <dgm:presLayoutVars>
          <dgm:bulletEnabled val="1"/>
        </dgm:presLayoutVars>
      </dgm:prSet>
      <dgm:spPr/>
      <dgm:t>
        <a:bodyPr/>
        <a:lstStyle/>
        <a:p>
          <a:endParaRPr lang="fr-FR"/>
        </a:p>
      </dgm:t>
    </dgm:pt>
    <dgm:pt modelId="{6F4840FB-BB08-436D-A875-4BC8F9D01980}" type="pres">
      <dgm:prSet presAssocID="{77B51DA4-3A84-4E1D-BBEB-402A85A799A2}" presName="funnel" presStyleLbl="trAlignAcc1" presStyleIdx="0" presStyleCnt="1" custLinFactNeighborX="32549" custLinFactNeighborY="7023"/>
      <dgm:spPr/>
    </dgm:pt>
  </dgm:ptLst>
  <dgm:cxnLst>
    <dgm:cxn modelId="{9AFCF7CC-CABD-4382-BC51-D7D4E62AB139}" srcId="{77B51DA4-3A84-4E1D-BBEB-402A85A799A2}" destId="{3C1999F9-9E46-4637-8CF7-893FC90A87EC}" srcOrd="0" destOrd="0" parTransId="{5AF36F5E-8DE6-4439-A5EF-5FFDBAA24846}" sibTransId="{D46306A8-6E9E-4D8B-AE33-08F52160CD0E}"/>
    <dgm:cxn modelId="{584B47D1-3F2C-420A-8DF8-0185A4ED1403}" type="presOf" srcId="{EDF8F915-DD2B-41BD-93D5-99FB2C50C782}" destId="{4417ECAE-9FF2-4B77-88E1-1270B4A87BC8}" srcOrd="0" destOrd="0" presId="urn:microsoft.com/office/officeart/2005/8/layout/funnel1"/>
    <dgm:cxn modelId="{FA032B3E-E20F-4175-A8C7-22B9FA028F50}" type="presOf" srcId="{A357C0DF-9759-4CB0-8BA4-61FC2AABD10D}" destId="{ABD8F997-25D1-41ED-8AB1-989F0CFB2A51}" srcOrd="0" destOrd="0" presId="urn:microsoft.com/office/officeart/2005/8/layout/funnel1"/>
    <dgm:cxn modelId="{21D57026-75A2-446E-A22E-81DD5E50C719}" srcId="{77B51DA4-3A84-4E1D-BBEB-402A85A799A2}" destId="{A357C0DF-9759-4CB0-8BA4-61FC2AABD10D}" srcOrd="2" destOrd="0" parTransId="{19E49046-E50D-4F46-8DEB-4C35D2B59D01}" sibTransId="{16B131FD-8338-4A8A-8A13-6BC6F810CE47}"/>
    <dgm:cxn modelId="{B13DBC96-C9C8-4861-A522-7DCDCFC64750}" srcId="{77B51DA4-3A84-4E1D-BBEB-402A85A799A2}" destId="{EDF8F915-DD2B-41BD-93D5-99FB2C50C782}" srcOrd="1" destOrd="0" parTransId="{4FFA4A1D-A321-41A5-BDC1-48D48DF32145}" sibTransId="{9AD0B679-FC22-4200-88B2-B6E2897D7A7F}"/>
    <dgm:cxn modelId="{DF094D55-ABC6-40C5-8005-AB6A3D1E5E6C}" type="presOf" srcId="{77B51DA4-3A84-4E1D-BBEB-402A85A799A2}" destId="{0C0A12F8-F753-419C-AC6E-D497070F6DB4}" srcOrd="0" destOrd="0" presId="urn:microsoft.com/office/officeart/2005/8/layout/funnel1"/>
    <dgm:cxn modelId="{0E0B8AFC-2D90-4077-A9B0-EEF90FF05440}" srcId="{77B51DA4-3A84-4E1D-BBEB-402A85A799A2}" destId="{A0E1286E-87B4-485D-B3D9-BC8A3284ADC1}" srcOrd="3" destOrd="0" parTransId="{0E02D83D-5954-4DF1-9BD4-37E4123828D2}" sibTransId="{46B7E0D4-FE9D-414F-A379-49CF344DD47F}"/>
    <dgm:cxn modelId="{B9811BF1-36C9-4665-AC4B-D7780997450C}" type="presOf" srcId="{3C1999F9-9E46-4637-8CF7-893FC90A87EC}" destId="{EBFEF7B7-A828-4DA8-887D-20D94523D5FA}" srcOrd="0" destOrd="0" presId="urn:microsoft.com/office/officeart/2005/8/layout/funnel1"/>
    <dgm:cxn modelId="{EB7CF5C3-E5EF-4DD8-B296-163D803C3CFE}" type="presOf" srcId="{A0E1286E-87B4-485D-B3D9-BC8A3284ADC1}" destId="{1DABDB21-B297-49CB-B0FC-EA1D230AED6B}" srcOrd="0" destOrd="0" presId="urn:microsoft.com/office/officeart/2005/8/layout/funnel1"/>
    <dgm:cxn modelId="{4BFD42E4-07DD-4114-8E27-54D18BDF7F48}" type="presParOf" srcId="{0C0A12F8-F753-419C-AC6E-D497070F6DB4}" destId="{5D2C6868-6FEF-4997-B7EF-DB6DD277DFAE}" srcOrd="0" destOrd="0" presId="urn:microsoft.com/office/officeart/2005/8/layout/funnel1"/>
    <dgm:cxn modelId="{3ACF0906-734A-4BDB-8402-5F2E667EB83D}" type="presParOf" srcId="{0C0A12F8-F753-419C-AC6E-D497070F6DB4}" destId="{EC9EA005-A936-4A79-8239-0142485A47ED}" srcOrd="1" destOrd="0" presId="urn:microsoft.com/office/officeart/2005/8/layout/funnel1"/>
    <dgm:cxn modelId="{7D9542D0-875F-454E-BC66-D920A8D3C0F7}" type="presParOf" srcId="{0C0A12F8-F753-419C-AC6E-D497070F6DB4}" destId="{1DABDB21-B297-49CB-B0FC-EA1D230AED6B}" srcOrd="2" destOrd="0" presId="urn:microsoft.com/office/officeart/2005/8/layout/funnel1"/>
    <dgm:cxn modelId="{BBEF4B93-E12A-4202-A3A4-88B7CE0B0E83}" type="presParOf" srcId="{0C0A12F8-F753-419C-AC6E-D497070F6DB4}" destId="{ABD8F997-25D1-41ED-8AB1-989F0CFB2A51}" srcOrd="3" destOrd="0" presId="urn:microsoft.com/office/officeart/2005/8/layout/funnel1"/>
    <dgm:cxn modelId="{CDE83DBA-7313-4150-9378-9789EA265CED}" type="presParOf" srcId="{0C0A12F8-F753-419C-AC6E-D497070F6DB4}" destId="{4417ECAE-9FF2-4B77-88E1-1270B4A87BC8}" srcOrd="4" destOrd="0" presId="urn:microsoft.com/office/officeart/2005/8/layout/funnel1"/>
    <dgm:cxn modelId="{86FC8CDF-3BA3-44DA-9A7E-B5D292E5281D}" type="presParOf" srcId="{0C0A12F8-F753-419C-AC6E-D497070F6DB4}" destId="{EBFEF7B7-A828-4DA8-887D-20D94523D5FA}" srcOrd="5" destOrd="0" presId="urn:microsoft.com/office/officeart/2005/8/layout/funnel1"/>
    <dgm:cxn modelId="{42C13E1D-943F-4BF9-89AD-6343F80F2841}" type="presParOf" srcId="{0C0A12F8-F753-419C-AC6E-D497070F6DB4}" destId="{6F4840FB-BB08-436D-A875-4BC8F9D01980}" srcOrd="6" destOrd="0" presId="urn:microsoft.com/office/officeart/2005/8/layout/funnel1"/>
  </dgm:cxnLst>
  <dgm:bg/>
  <dgm:whole/>
  <dgm:extLst>
    <a:ext uri="http://schemas.microsoft.com/office/drawing/2008/diagram">
      <dsp:dataModelExt xmlns:dsp="http://schemas.microsoft.com/office/drawing/2008/diagram" relId="rId11"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DF00F7-33C0-4C34-BBF1-9DA3F8174ACF}">
      <dsp:nvSpPr>
        <dsp:cNvPr id="0" name=""/>
        <dsp:cNvSpPr/>
      </dsp:nvSpPr>
      <dsp:spPr>
        <a:xfrm rot="19611497">
          <a:off x="-460484" y="503447"/>
          <a:ext cx="5799660" cy="4128328"/>
        </a:xfrm>
        <a:prstGeom prst="swooshArrow">
          <a:avLst>
            <a:gd name="adj1" fmla="val 16310"/>
            <a:gd name="adj2" fmla="val 31370"/>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8C183CB-69E0-4CFF-8D92-29435EC5F127}">
      <dsp:nvSpPr>
        <dsp:cNvPr id="0" name=""/>
        <dsp:cNvSpPr/>
      </dsp:nvSpPr>
      <dsp:spPr>
        <a:xfrm>
          <a:off x="59768" y="4598213"/>
          <a:ext cx="111435" cy="111435"/>
        </a:xfrm>
        <a:prstGeom prst="ellipse">
          <a:avLst/>
        </a:prstGeom>
        <a:solidFill>
          <a:schemeClr val="accent1">
            <a:tint val="60000"/>
            <a:hueOff val="0"/>
            <a:satOff val="0"/>
            <a:lumOff val="0"/>
            <a:alphaOff val="0"/>
          </a:schemeClr>
        </a:solidFill>
        <a:ln>
          <a:noFill/>
        </a:ln>
        <a:effectLst>
          <a:outerShdw blurRad="50800" dist="25400" dir="5400000" rotWithShape="0">
            <a:srgbClr val="000000">
              <a:alpha val="28000"/>
            </a:srgbClr>
          </a:outerShdw>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C53DF7AA-1892-4E1F-9B17-E18B7BE1FB71}">
      <dsp:nvSpPr>
        <dsp:cNvPr id="0" name=""/>
        <dsp:cNvSpPr/>
      </dsp:nvSpPr>
      <dsp:spPr>
        <a:xfrm>
          <a:off x="264867" y="2532009"/>
          <a:ext cx="111435" cy="111435"/>
        </a:xfrm>
        <a:prstGeom prst="ellipse">
          <a:avLst/>
        </a:prstGeom>
        <a:solidFill>
          <a:schemeClr val="accent1">
            <a:tint val="60000"/>
            <a:hueOff val="0"/>
            <a:satOff val="0"/>
            <a:lumOff val="0"/>
            <a:alphaOff val="0"/>
          </a:schemeClr>
        </a:solidFill>
        <a:ln>
          <a:noFill/>
        </a:ln>
        <a:effectLst>
          <a:outerShdw blurRad="50800" dist="25400" dir="5400000" rotWithShape="0">
            <a:srgbClr val="000000">
              <a:alpha val="28000"/>
            </a:srgbClr>
          </a:outerShdw>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28ECC77A-09DD-44C8-9408-6135FBDB3905}">
      <dsp:nvSpPr>
        <dsp:cNvPr id="0" name=""/>
        <dsp:cNvSpPr/>
      </dsp:nvSpPr>
      <dsp:spPr>
        <a:xfrm>
          <a:off x="1968296" y="568473"/>
          <a:ext cx="111435" cy="111435"/>
        </a:xfrm>
        <a:prstGeom prst="ellipse">
          <a:avLst/>
        </a:prstGeom>
        <a:solidFill>
          <a:schemeClr val="accent1">
            <a:tint val="60000"/>
            <a:hueOff val="0"/>
            <a:satOff val="0"/>
            <a:lumOff val="0"/>
            <a:alphaOff val="0"/>
          </a:schemeClr>
        </a:solidFill>
        <a:ln>
          <a:noFill/>
        </a:ln>
        <a:effectLst>
          <a:outerShdw blurRad="50800" dist="25400" dir="5400000" rotWithShape="0">
            <a:srgbClr val="000000">
              <a:alpha val="28000"/>
            </a:srgbClr>
          </a:outerShdw>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068EFC0-8F31-49A6-B28E-A79C63617651}">
      <dsp:nvSpPr>
        <dsp:cNvPr id="0" name=""/>
        <dsp:cNvSpPr/>
      </dsp:nvSpPr>
      <dsp:spPr>
        <a:xfrm>
          <a:off x="74246" y="4058047"/>
          <a:ext cx="1167702" cy="817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b" anchorCtr="0">
          <a:noAutofit/>
        </a:bodyPr>
        <a:lstStyle/>
        <a:p>
          <a:pPr lvl="0" algn="ctr" defTabSz="1244600">
            <a:lnSpc>
              <a:spcPct val="90000"/>
            </a:lnSpc>
            <a:spcBef>
              <a:spcPct val="0"/>
            </a:spcBef>
            <a:spcAft>
              <a:spcPct val="35000"/>
            </a:spcAft>
          </a:pPr>
          <a:r>
            <a:rPr lang="fr-FR" sz="2800" kern="1200" dirty="0" smtClean="0">
              <a:solidFill>
                <a:srgbClr val="00B0F0"/>
              </a:solidFill>
            </a:rPr>
            <a:t>2</a:t>
          </a:r>
          <a:r>
            <a:rPr lang="fr-FR" sz="1800" kern="1200" dirty="0" smtClean="0">
              <a:solidFill>
                <a:srgbClr val="00B0F0"/>
              </a:solidFill>
            </a:rPr>
            <a:t>nde</a:t>
          </a:r>
          <a:endParaRPr lang="fr-FR" sz="1800" kern="1200" dirty="0">
            <a:solidFill>
              <a:srgbClr val="00B0F0"/>
            </a:solidFill>
          </a:endParaRPr>
        </a:p>
      </dsp:txBody>
      <dsp:txXfrm>
        <a:off x="74246" y="4058047"/>
        <a:ext cx="1167702" cy="817873"/>
      </dsp:txXfrm>
    </dsp:sp>
    <dsp:sp modelId="{870C3250-2FC8-42D8-B4AE-8D089223D7D4}">
      <dsp:nvSpPr>
        <dsp:cNvPr id="0" name=""/>
        <dsp:cNvSpPr/>
      </dsp:nvSpPr>
      <dsp:spPr>
        <a:xfrm>
          <a:off x="576046" y="2158671"/>
          <a:ext cx="3036354" cy="817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ctr" anchorCtr="0">
          <a:noAutofit/>
        </a:bodyPr>
        <a:lstStyle/>
        <a:p>
          <a:pPr lvl="0" algn="l" defTabSz="1422400">
            <a:lnSpc>
              <a:spcPct val="90000"/>
            </a:lnSpc>
            <a:spcBef>
              <a:spcPct val="0"/>
            </a:spcBef>
            <a:spcAft>
              <a:spcPct val="35000"/>
            </a:spcAft>
          </a:pPr>
          <a:r>
            <a:rPr lang="fr-FR" sz="3200" kern="1200" dirty="0" smtClean="0">
              <a:solidFill>
                <a:srgbClr val="009900"/>
              </a:solidFill>
            </a:rPr>
            <a:t>1</a:t>
          </a:r>
          <a:r>
            <a:rPr lang="fr-FR" sz="3200" kern="1200" baseline="30000" dirty="0" smtClean="0">
              <a:solidFill>
                <a:srgbClr val="009900"/>
              </a:solidFill>
            </a:rPr>
            <a:t>ère</a:t>
          </a:r>
          <a:r>
            <a:rPr lang="fr-FR" sz="3200" kern="1200" dirty="0" smtClean="0">
              <a:solidFill>
                <a:srgbClr val="009900"/>
              </a:solidFill>
            </a:rPr>
            <a:t> </a:t>
          </a:r>
          <a:endParaRPr lang="fr-FR" sz="3200" kern="1200" dirty="0">
            <a:solidFill>
              <a:srgbClr val="009900"/>
            </a:solidFill>
          </a:endParaRPr>
        </a:p>
      </dsp:txBody>
      <dsp:txXfrm>
        <a:off x="576046" y="2158671"/>
        <a:ext cx="3036354" cy="817873"/>
      </dsp:txXfrm>
    </dsp:sp>
    <dsp:sp modelId="{5C3DFD04-84BD-4957-A159-BBDAEA95F792}">
      <dsp:nvSpPr>
        <dsp:cNvPr id="0" name=""/>
        <dsp:cNvSpPr/>
      </dsp:nvSpPr>
      <dsp:spPr>
        <a:xfrm>
          <a:off x="269714" y="68236"/>
          <a:ext cx="2417837" cy="817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r" defTabSz="1066800">
            <a:lnSpc>
              <a:spcPct val="90000"/>
            </a:lnSpc>
            <a:spcBef>
              <a:spcPct val="0"/>
            </a:spcBef>
            <a:spcAft>
              <a:spcPct val="35000"/>
            </a:spcAft>
          </a:pPr>
          <a:r>
            <a:rPr lang="fr-FR" sz="2400" kern="1200" dirty="0" err="1" smtClean="0">
              <a:solidFill>
                <a:srgbClr val="FF3399"/>
              </a:solidFill>
            </a:rPr>
            <a:t>Tle</a:t>
          </a:r>
          <a:r>
            <a:rPr lang="fr-FR" sz="5200" kern="1200" dirty="0" smtClean="0"/>
            <a:t> </a:t>
          </a:r>
          <a:endParaRPr lang="fr-FR" sz="5200" kern="1200" dirty="0"/>
        </a:p>
      </dsp:txBody>
      <dsp:txXfrm>
        <a:off x="269714" y="68236"/>
        <a:ext cx="2417837" cy="817873"/>
      </dsp:txXfrm>
    </dsp:sp>
    <dsp:sp modelId="{EF9CB06A-5755-4FD1-9DF0-0E571C6580AD}">
      <dsp:nvSpPr>
        <dsp:cNvPr id="0" name=""/>
        <dsp:cNvSpPr/>
      </dsp:nvSpPr>
      <dsp:spPr>
        <a:xfrm>
          <a:off x="1964664" y="2670218"/>
          <a:ext cx="1855550" cy="817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2400300">
            <a:lnSpc>
              <a:spcPct val="90000"/>
            </a:lnSpc>
            <a:spcBef>
              <a:spcPct val="0"/>
            </a:spcBef>
            <a:spcAft>
              <a:spcPct val="35000"/>
            </a:spcAft>
          </a:pPr>
          <a:endParaRPr lang="fr-FR" sz="5400" kern="1200"/>
        </a:p>
      </dsp:txBody>
      <dsp:txXfrm>
        <a:off x="1964664" y="2670218"/>
        <a:ext cx="1855550" cy="817873"/>
      </dsp:txXfrm>
    </dsp:sp>
    <dsp:sp modelId="{1AC66369-483B-4024-A08E-95B9E0F97177}">
      <dsp:nvSpPr>
        <dsp:cNvPr id="0" name=""/>
        <dsp:cNvSpPr/>
      </dsp:nvSpPr>
      <dsp:spPr>
        <a:xfrm>
          <a:off x="474" y="4317350"/>
          <a:ext cx="2811439" cy="8178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ctr" defTabSz="2400300">
            <a:lnSpc>
              <a:spcPct val="90000"/>
            </a:lnSpc>
            <a:spcBef>
              <a:spcPct val="0"/>
            </a:spcBef>
            <a:spcAft>
              <a:spcPct val="35000"/>
            </a:spcAft>
          </a:pPr>
          <a:endParaRPr lang="fr-FR" sz="5400" kern="1200"/>
        </a:p>
      </dsp:txBody>
      <dsp:txXfrm>
        <a:off x="474" y="4317350"/>
        <a:ext cx="2811439" cy="8178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2C6868-6FEF-4997-B7EF-DB6DD277DFAE}">
      <dsp:nvSpPr>
        <dsp:cNvPr id="0" name=""/>
        <dsp:cNvSpPr/>
      </dsp:nvSpPr>
      <dsp:spPr>
        <a:xfrm>
          <a:off x="1927436" y="247428"/>
          <a:ext cx="4368800" cy="1517226"/>
        </a:xfrm>
        <a:prstGeom prst="ellipse">
          <a:avLst/>
        </a:prstGeom>
        <a:solidFill>
          <a:schemeClr val="accent5">
            <a:tint val="50000"/>
            <a:alpha val="40000"/>
            <a:hueOff val="0"/>
            <a:satOff val="0"/>
            <a:lumOff val="0"/>
            <a:alphaOff val="0"/>
          </a:schemeClr>
        </a:solidFill>
        <a:ln>
          <a:noFill/>
        </a:ln>
        <a:effectLst/>
        <a:sp3d z="-152400" prstMaterial="matte"/>
      </dsp:spPr>
      <dsp:style>
        <a:lnRef idx="0">
          <a:scrgbClr r="0" g="0" b="0"/>
        </a:lnRef>
        <a:fillRef idx="1">
          <a:scrgbClr r="0" g="0" b="0"/>
        </a:fillRef>
        <a:effectRef idx="0">
          <a:scrgbClr r="0" g="0" b="0"/>
        </a:effectRef>
        <a:fontRef idx="minor"/>
      </dsp:style>
    </dsp:sp>
    <dsp:sp modelId="{EC9EA005-A936-4A79-8239-0142485A47ED}">
      <dsp:nvSpPr>
        <dsp:cNvPr id="0" name=""/>
        <dsp:cNvSpPr/>
      </dsp:nvSpPr>
      <dsp:spPr>
        <a:xfrm>
          <a:off x="5312012" y="4237337"/>
          <a:ext cx="846666" cy="541866"/>
        </a:xfrm>
        <a:prstGeom prst="downArrow">
          <a:avLst/>
        </a:prstGeom>
        <a:solidFill>
          <a:schemeClr val="accent5">
            <a:tint val="60000"/>
            <a:hueOff val="0"/>
            <a:satOff val="0"/>
            <a:lumOff val="0"/>
            <a:alphaOff val="0"/>
          </a:schemeClr>
        </a:solidFill>
        <a:ln>
          <a:noFill/>
        </a:ln>
        <a:effectLst/>
        <a:sp3d z="57200" extrusionH="600" contourW="3000" prstMaterial="plastic">
          <a:bevelT w="80600" h="18600" prst="relaxedInset"/>
          <a:bevelB w="80600" h="8600" prst="relaxedInset"/>
        </a:sp3d>
      </dsp:spPr>
      <dsp:style>
        <a:lnRef idx="0">
          <a:scrgbClr r="0" g="0" b="0"/>
        </a:lnRef>
        <a:fillRef idx="1">
          <a:scrgbClr r="0" g="0" b="0"/>
        </a:fillRef>
        <a:effectRef idx="0">
          <a:scrgbClr r="0" g="0" b="0"/>
        </a:effectRef>
        <a:fontRef idx="minor"/>
      </dsp:style>
    </dsp:sp>
    <dsp:sp modelId="{1DABDB21-B297-49CB-B0FC-EA1D230AED6B}">
      <dsp:nvSpPr>
        <dsp:cNvPr id="0" name=""/>
        <dsp:cNvSpPr/>
      </dsp:nvSpPr>
      <dsp:spPr>
        <a:xfrm>
          <a:off x="3872951" y="4402666"/>
          <a:ext cx="4064000" cy="1016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0256" tIns="270256" rIns="270256" bIns="270256" numCol="1" spcCol="1270" anchor="ctr" anchorCtr="0">
          <a:noAutofit/>
        </a:bodyPr>
        <a:lstStyle/>
        <a:p>
          <a:pPr lvl="0" algn="ctr" defTabSz="1689100">
            <a:lnSpc>
              <a:spcPct val="90000"/>
            </a:lnSpc>
            <a:spcBef>
              <a:spcPct val="0"/>
            </a:spcBef>
            <a:spcAft>
              <a:spcPct val="35000"/>
            </a:spcAft>
          </a:pPr>
          <a:r>
            <a:rPr lang="fr-FR" sz="3800" kern="1200" dirty="0" smtClean="0"/>
            <a:t>Séquences</a:t>
          </a:r>
          <a:endParaRPr lang="fr-FR" sz="3800" kern="1200" dirty="0"/>
        </a:p>
      </dsp:txBody>
      <dsp:txXfrm>
        <a:off x="3872951" y="4402666"/>
        <a:ext cx="4064000" cy="1016000"/>
      </dsp:txXfrm>
    </dsp:sp>
    <dsp:sp modelId="{ABD8F997-25D1-41ED-8AB1-989F0CFB2A51}">
      <dsp:nvSpPr>
        <dsp:cNvPr id="0" name=""/>
        <dsp:cNvSpPr/>
      </dsp:nvSpPr>
      <dsp:spPr>
        <a:xfrm>
          <a:off x="5167961" y="1730378"/>
          <a:ext cx="1524000" cy="1524000"/>
        </a:xfrm>
        <a:prstGeom prst="ellipse">
          <a:avLst/>
        </a:prstGeom>
        <a:solidFill>
          <a:schemeClr val="accent5">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fr-FR" sz="2000" b="1" kern="1200" smtClean="0"/>
            <a:t>scénarii</a:t>
          </a:r>
          <a:endParaRPr lang="fr-FR" sz="2000" b="1" kern="1200" dirty="0"/>
        </a:p>
      </dsp:txBody>
      <dsp:txXfrm>
        <a:off x="5391146" y="1953563"/>
        <a:ext cx="1077630" cy="1077630"/>
      </dsp:txXfrm>
    </dsp:sp>
    <dsp:sp modelId="{4417ECAE-9FF2-4B77-88E1-1270B4A87BC8}">
      <dsp:nvSpPr>
        <dsp:cNvPr id="0" name=""/>
        <dsp:cNvSpPr/>
      </dsp:nvSpPr>
      <dsp:spPr>
        <a:xfrm>
          <a:off x="4180744" y="670151"/>
          <a:ext cx="1524015" cy="1546997"/>
        </a:xfrm>
        <a:prstGeom prst="ellipse">
          <a:avLst/>
        </a:prstGeom>
        <a:solidFill>
          <a:schemeClr val="accent5">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fr-FR" sz="1800" b="1" kern="1200" dirty="0" err="1" smtClean="0"/>
            <a:t>Appren-tissages</a:t>
          </a:r>
          <a:endParaRPr lang="fr-FR" sz="1800" b="1" kern="1200" dirty="0"/>
        </a:p>
      </dsp:txBody>
      <dsp:txXfrm>
        <a:off x="4403931" y="896703"/>
        <a:ext cx="1077641" cy="1093893"/>
      </dsp:txXfrm>
    </dsp:sp>
    <dsp:sp modelId="{EBFEF7B7-A828-4DA8-887D-20D94523D5FA}">
      <dsp:nvSpPr>
        <dsp:cNvPr id="0" name=""/>
        <dsp:cNvSpPr/>
      </dsp:nvSpPr>
      <dsp:spPr>
        <a:xfrm>
          <a:off x="5704770" y="278631"/>
          <a:ext cx="1524000" cy="1524000"/>
        </a:xfrm>
        <a:prstGeom prst="ellipse">
          <a:avLst/>
        </a:prstGeom>
        <a:solidFill>
          <a:schemeClr val="accent5">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fr-FR" sz="2000" b="1" kern="1200" dirty="0" smtClean="0"/>
            <a:t>stratégies</a:t>
          </a:r>
          <a:endParaRPr lang="fr-FR" sz="2000" b="1" kern="1200" dirty="0"/>
        </a:p>
      </dsp:txBody>
      <dsp:txXfrm>
        <a:off x="5927955" y="501816"/>
        <a:ext cx="1077630" cy="1077630"/>
      </dsp:txXfrm>
    </dsp:sp>
    <dsp:sp modelId="{6F4840FB-BB08-436D-A875-4BC8F9D01980}">
      <dsp:nvSpPr>
        <dsp:cNvPr id="0" name=""/>
        <dsp:cNvSpPr/>
      </dsp:nvSpPr>
      <dsp:spPr>
        <a:xfrm>
          <a:off x="3236589" y="300253"/>
          <a:ext cx="4741333" cy="3793066"/>
        </a:xfrm>
        <a:prstGeom prst="funnel">
          <a:avLst/>
        </a:prstGeom>
        <a:solidFill>
          <a:schemeClr val="lt1">
            <a:alpha val="40000"/>
            <a:hueOff val="0"/>
            <a:satOff val="0"/>
            <a:lumOff val="0"/>
            <a:alphaOff val="0"/>
          </a:schemeClr>
        </a:solidFill>
        <a:ln w="9525" cap="flat" cmpd="sng" algn="ctr">
          <a:solidFill>
            <a:schemeClr val="accent5">
              <a:hueOff val="0"/>
              <a:satOff val="0"/>
              <a:lumOff val="0"/>
              <a:alphaOff val="0"/>
            </a:schemeClr>
          </a:solidFill>
          <a:prstDash val="solid"/>
        </a:ln>
        <a:effectLst/>
        <a:sp3d extrusionH="50600">
          <a:bevelT w="101600" h="80600"/>
        </a:sp3d>
      </dsp:spPr>
      <dsp:style>
        <a:lnRef idx="1">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9/3/layout/DescendingProcess">
  <dgm:title val=""/>
  <dgm:desc val=""/>
  <dgm:catLst>
    <dgm:cat type="process" pri="23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clrData>
  <dgm:layoutNode name="Name0">
    <dgm:varLst>
      <dgm:chMax val="7"/>
      <dgm:chPref val="5"/>
    </dgm:varLst>
    <dgm:alg type="composite">
      <dgm:param type="ar" val="1.1"/>
    </dgm:alg>
    <dgm:shape xmlns:r="http://schemas.openxmlformats.org/officeDocument/2006/relationships" r:blip="">
      <dgm:adjLst/>
    </dgm:shape>
    <dgm:choose name="Name1">
      <dgm:if name="Name2" axis="ch" ptType="node" func="cnt" op="equ" val="1">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Lst>
      </dgm:if>
      <dgm:if name="Name3" axis="ch" ptType="node" func="cnt" op="equ" val="2">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
          <dgm:constr type="b" for="ch" forName="txNode2" refType="h"/>
          <dgm:constr type="r" for="ch" forName="txNode2" refType="w"/>
          <dgm:constr type="h" for="ch" forName="txNode2" refType="h" fact="0.16"/>
        </dgm:constrLst>
      </dgm:if>
      <dgm:if name="Name4" axis="ch" ptType="node" func="cnt" op="equ" val="3">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6"/>
          <dgm:constr type="ctrY" for="ch" forName="txNode2" refType="h" fact="0.3992"/>
          <dgm:constr type="r" for="ch" forName="txNode2" refType="w"/>
          <dgm:constr type="h" for="ch" forName="txNode2" refType="h" fact="0.16"/>
          <dgm:constr type="l" for="ch" forName="txNode3" refType="w" fact="0.5"/>
          <dgm:constr type="b" for="ch" forName="txNode3" refType="h"/>
          <dgm:constr type="r" for="ch" forName="txNode3" refType="w"/>
          <dgm:constr type="h" for="ch" forName="txNode3" refType="h" fact="0.16"/>
          <dgm:constr type="ctrX" for="ch" forName="dotNode2" refType="w" fact="0.4782"/>
          <dgm:constr type="ctrY" for="ch" forName="dotNode2" refType="h" fact="0.3992"/>
          <dgm:constr type="h" for="ch" forName="dotNode2" refType="h" fact="0.0218"/>
          <dgm:constr type="w" for="ch" forName="dotNode2" refType="h" refFor="ch" refForName="dotNode2"/>
        </dgm:constrLst>
      </dgm:if>
      <dgm:if name="Name5" axis="ch" ptType="node" func="cnt" op="equ" val="4">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9"/>
          <dgm:constr type="ctrY" for="ch" forName="txNode2" refType="h" fact="0.3153"/>
          <dgm:constr type="r" for="ch" forName="txNode2" refType="w"/>
          <dgm:constr type="h" for="ch" forName="txNode2" refType="h" fact="0.16"/>
          <dgm:constr type="l" for="ch" forName="txNode3" refType="w" fact="0"/>
          <dgm:constr type="ctrY" for="ch" forName="txNode3" refType="h" fact="0.5004"/>
          <dgm:constr type="r" for="ch" forName="txNode3" refType="w" fact="0.5"/>
          <dgm:constr type="h" for="ch" forName="txNode3" refType="h" fact="0.16"/>
          <dgm:constr type="l" for="ch" forName="txNode4" refType="w" fact="0.5"/>
          <dgm:constr type="b" for="ch" forName="txNode4" refType="h"/>
          <dgm:constr type="r" for="ch" forName="txNode4" refType="w"/>
          <dgm:constr type="h" for="ch" forName="txNode4" refType="h" fact="0.16"/>
          <dgm:constr type="ctrX" for="ch" forName="dotNode2" refType="w" fact="0.39"/>
          <dgm:constr type="ctrY" for="ch" forName="dotNode2" refType="h" fact="0.3153"/>
          <dgm:constr type="h" for="ch" forName="dotNode2" refType="h" fact="0.0218"/>
          <dgm:constr type="w" for="ch" forName="dotNode2" refType="h" refFor="ch" refForName="dotNode2"/>
          <dgm:constr type="ctrX" for="ch" forName="dotNode3" refType="w" fact="0.5626"/>
          <dgm:constr type="ctrY" for="ch" forName="dotNode3" refType="h" fact="0.5004"/>
          <dgm:constr type="h" for="ch" forName="dotNode3" refType="h" fact="0.0218"/>
          <dgm:constr type="w" for="ch" forName="dotNode3" refType="h" refFor="ch" refForName="dotNode3"/>
        </dgm:constrLst>
      </dgm:if>
      <dgm:if name="Name6" axis="ch" ptType="node" func="cnt" op="equ" val="5">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6"/>
          <dgm:constr type="ctrY" for="ch" forName="txNode2" refType="h" fact="0.2885"/>
          <dgm:constr type="r" for="ch" forName="txNode2" refType="w"/>
          <dgm:constr type="h" for="ch" forName="txNode2" refType="h" fact="0.16"/>
          <dgm:constr type="l" for="ch" forName="txNode3" refType="w" fact="0"/>
          <dgm:constr type="ctrY" for="ch" forName="txNode3" refType="h" fact="0.4089"/>
          <dgm:constr type="r" for="ch" forName="txNode3" refType="w" fact="0.43"/>
          <dgm:constr type="h" for="ch" forName="txNode3" refType="h" fact="0.16"/>
          <dgm:constr type="l" for="ch" forName="txNode4" refType="w" fact="0.67"/>
          <dgm:constr type="ctrY" for="ch" forName="txNode4" refType="h" fact="0.5497"/>
          <dgm:constr type="r" for="ch" forName="txNode4" refType="w"/>
          <dgm:constr type="h" for="ch" forName="txNode4" refType="h" fact="0.16"/>
          <dgm:constr type="l" for="ch" forName="txNode5" refType="w" fact="0.5"/>
          <dgm:constr type="b" for="ch" forName="txNode5" refType="h"/>
          <dgm:constr type="r" for="ch" forName="txNode5" refType="w"/>
          <dgm:constr type="h" for="ch" forName="txNode5" refType="h" fact="0.16"/>
          <dgm:constr type="ctrX" for="ch" forName="dotNode2" refType="w" fact="0.3565"/>
          <dgm:constr type="ctrY" for="ch" forName="dotNode2" refType="h" fact="0.2885"/>
          <dgm:constr type="h" for="ch" forName="dotNode2" refType="h" fact="0.0218"/>
          <dgm:constr type="w" for="ch" forName="dotNode2" refType="h" refFor="ch" refForName="dotNode2"/>
          <dgm:constr type="ctrX" for="ch" forName="dotNode3" refType="w" fact="0.4922"/>
          <dgm:constr type="ctrY" for="ch" forName="dotNode3" refType="h" fact="0.4089"/>
          <dgm:constr type="h" for="ch" forName="dotNode3" refType="h" fact="0.0218"/>
          <dgm:constr type="w" for="ch" forName="dotNode3" refType="h" refFor="ch" refForName="dotNode3"/>
          <dgm:constr type="ctrX" for="ch" forName="dotNode4" refType="w" fact="0.5939"/>
          <dgm:constr type="ctrY" for="ch" forName="dotNode4" refType="h" fact="0.5497"/>
          <dgm:constr type="h" for="ch" forName="dotNode4" refType="h" fact="0.0218"/>
          <dgm:constr type="w" for="ch" forName="dotNode4" refType="h" refFor="ch" refForName="dotNode4"/>
        </dgm:constrLst>
      </dgm:if>
      <dgm:if name="Name7" axis="ch" ptType="node" func="cnt" op="equ" val="6">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5"/>
          <dgm:constr type="ctrY" for="ch" forName="txNode2" refType="h" fact="0.2693"/>
          <dgm:constr type="r" for="ch" forName="txNode2" refType="w"/>
          <dgm:constr type="h" for="ch" forName="txNode2" refType="h" fact="0.16"/>
          <dgm:constr type="l" for="ch" forName="txNode3" refType="w" fact="0"/>
          <dgm:constr type="ctrY" for="ch" forName="txNode3" refType="h" fact="0.3638"/>
          <dgm:constr type="r" for="ch" forName="txNode3" refType="w" fact="0.37"/>
          <dgm:constr type="h" for="ch" forName="txNode3" refType="h" fact="0.16"/>
          <dgm:constr type="l" for="ch" forName="txNode4" refType="w" fact="0.63"/>
          <dgm:constr type="ctrY" for="ch" forName="txNode4" refType="h" fact="0.4744"/>
          <dgm:constr type="r" for="ch" forName="txNode4" refType="w"/>
          <dgm:constr type="h" for="ch" forName="txNode4" refType="h" fact="0.16"/>
          <dgm:constr type="l" for="ch" forName="txNode5" refType="w" fact="0"/>
          <dgm:constr type="ctrY" for="ch" forName="txNode5" refType="h" fact="0.5961"/>
          <dgm:constr type="r" for="ch" forName="txNode5" refType="w" fact="0.55"/>
          <dgm:constr type="h" for="ch" forName="txNode5" refType="h" fact="0.16"/>
          <dgm:constr type="l" for="ch" forName="txNode6" refType="w" fact="0.5"/>
          <dgm:constr type="b" for="ch" forName="txNode6" refType="h"/>
          <dgm:constr type="r" for="ch" forName="txNode6" refType="w"/>
          <dgm:constr type="h" for="ch" forName="txNode6"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419"/>
          <dgm:constr type="ctrY" for="ch" forName="dotNode3" refType="h" fact="0.3638"/>
          <dgm:constr type="h" for="ch" forName="dotNode3" refType="h" fact="0.0218"/>
          <dgm:constr type="w" for="ch" forName="dotNode3" refType="h" refFor="ch" refForName="dotNode3"/>
          <dgm:constr type="ctrX" for="ch" forName="dotNode4" refType="w" fact="0.5425"/>
          <dgm:constr type="ctrY" for="ch" forName="dotNode4" refType="h" fact="0.4744"/>
          <dgm:constr type="h" for="ch" forName="dotNode4" refType="h" fact="0.0218"/>
          <dgm:constr type="w" for="ch" forName="dotNode4" refType="h" refFor="ch" refForName="dotNode4"/>
          <dgm:constr type="ctrX" for="ch" forName="dotNode5" refType="w" fact="0.6153"/>
          <dgm:constr type="ctrY" for="ch" forName="dotNode5" refType="h" fact="0.5961"/>
          <dgm:constr type="h" for="ch" forName="dotNode5" refType="h" fact="0.0218"/>
          <dgm:constr type="w" for="ch" forName="dotNode5" refType="h" refFor="ch" refForName="dotNode5"/>
        </dgm:constrLst>
      </dgm:if>
      <dgm:else name="Name8">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4"/>
          <dgm:constr type="ctrY" for="ch" forName="txNode2" refType="h" fact="0.2693"/>
          <dgm:constr type="r" for="ch" forName="txNode2" refType="w"/>
          <dgm:constr type="h" for="ch" forName="txNode2" refType="h" fact="0.16"/>
          <dgm:constr type="l" for="ch" forName="txNode3" refType="w" fact="0"/>
          <dgm:constr type="ctrY" for="ch" forName="txNode3" refType="h" fact="0.3424"/>
          <dgm:constr type="r" for="ch" forName="txNode3" refType="w" fact="0.33"/>
          <dgm:constr type="h" for="ch" forName="txNode3" refType="h" fact="0.16"/>
          <dgm:constr type="l" for="ch" forName="txNode4" refType="w" fact="0.61"/>
          <dgm:constr type="ctrY" for="ch" forName="txNode4" refType="h" fact="0.4276"/>
          <dgm:constr type="r" for="ch" forName="txNode4" refType="w"/>
          <dgm:constr type="h" for="ch" forName="txNode4" refType="h" fact="0.16"/>
          <dgm:constr type="l" for="ch" forName="txNode5" refType="w" fact="0"/>
          <dgm:constr type="ctrY" for="ch" forName="txNode5" refType="h" fact="0.5218"/>
          <dgm:constr type="r" for="ch" forName="txNode5" refType="w" fact="0.5"/>
          <dgm:constr type="h" for="ch" forName="txNode5" refType="h" fact="0.16"/>
          <dgm:constr type="l" for="ch" forName="txNode6" refType="w" fact="0.71"/>
          <dgm:constr type="ctrY" for="ch" forName="txNode6" refType="h" fact="0.6179"/>
          <dgm:constr type="r" for="ch" forName="txNode6" refType="w"/>
          <dgm:constr type="h" for="ch" forName="txNode6" refType="h" fact="0.16"/>
          <dgm:constr type="l" for="ch" forName="txNode7" refType="w" fact="0.5"/>
          <dgm:constr type="b" for="ch" forName="txNode7" refType="h"/>
          <dgm:constr type="r" for="ch" forName="txNode7" refType="w"/>
          <dgm:constr type="h" for="ch" forName="txNode7"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25"/>
          <dgm:constr type="ctrY" for="ch" forName="dotNode3" refType="h" fact="0.3424"/>
          <dgm:constr type="h" for="ch" forName="dotNode3" refType="h" fact="0.0218"/>
          <dgm:constr type="w" for="ch" forName="dotNode3" refType="h" refFor="ch" refForName="dotNode3"/>
          <dgm:constr type="ctrX" for="ch" forName="dotNode4" refType="w" fact="0.505"/>
          <dgm:constr type="ctrY" for="ch" forName="dotNode4" refType="h" fact="0.4276"/>
          <dgm:constr type="h" for="ch" forName="dotNode4" refType="h" fact="0.0218"/>
          <dgm:constr type="w" for="ch" forName="dotNode4" refType="h" refFor="ch" refForName="dotNode4"/>
          <dgm:constr type="ctrX" for="ch" forName="dotNode5" refType="w" fact="0.5742"/>
          <dgm:constr type="ctrY" for="ch" forName="dotNode5" refType="h" fact="0.5218"/>
          <dgm:constr type="h" for="ch" forName="dotNode5" refType="h" fact="0.0218"/>
          <dgm:constr type="w" for="ch" forName="dotNode5" refType="h" refFor="ch" refForName="dotNode5"/>
          <dgm:constr type="ctrX" for="ch" forName="dotNode6" refType="w" fact="0.63"/>
          <dgm:constr type="ctrY" for="ch" forName="dotNode6" refType="h" fact="0.6179"/>
          <dgm:constr type="h" for="ch" forName="dotNode6" refType="h" fact="0.0218"/>
          <dgm:constr type="w" for="ch" forName="dotNode6" refType="h" refFor="ch" refForName="dotNode6"/>
        </dgm:constrLst>
      </dgm:else>
    </dgm:choose>
    <dgm:forEach name="Name9" axis="self" ptType="parTrans">
      <dgm:forEach name="Name10" axis="self" ptType="sibTrans" st="2">
        <dgm:forEach name="dotRepeat" axis="self">
          <dgm:layoutNode name="dotRepeatNode" styleLbl="fgShp">
            <dgm:alg type="sp"/>
            <dgm:shape xmlns:r="http://schemas.openxmlformats.org/officeDocument/2006/relationships" type="ellipse" r:blip="">
              <dgm:adjLst/>
            </dgm:shape>
            <dgm:presOf axis="self"/>
          </dgm:layoutNode>
        </dgm:forEach>
      </dgm:forEach>
    </dgm:forEach>
    <dgm:choose name="Name11">
      <dgm:if name="Name12" axis="ch" ptType="node" func="cnt" op="gte" val="1">
        <dgm:layoutNode name="arrowNode" styleLbl="node1">
          <dgm:alg type="sp"/>
          <dgm:shape xmlns:r="http://schemas.openxmlformats.org/officeDocument/2006/relationships" rot="73.2729" type="swooshArrow" r:blip="">
            <dgm:adjLst>
              <dgm:adj idx="1" val="0.1631"/>
              <dgm:adj idx="2" val="0.3137"/>
            </dgm:adjLst>
          </dgm:shape>
          <dgm:presOf/>
        </dgm:layoutNode>
      </dgm:if>
      <dgm:else name="Name13"/>
    </dgm:choose>
    <dgm:forEach name="Name14" axis="ch" ptType="node" cnt="1">
      <dgm:layoutNode name="txNode1" styleLbl="revTx">
        <dgm:varLst>
          <dgm:bulletEnabled val="1"/>
        </dgm:varLst>
        <dgm:alg type="tx">
          <dgm:param type="txAnchorVert" val="b"/>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5" axis="ch" ptType="node" st="2" cnt="1">
      <dgm:layoutNode name="txNode2" styleLbl="revTx">
        <dgm:varLst>
          <dgm:bulletEnabled val="1"/>
        </dgm:varLst>
        <dgm:choose name="Name16">
          <dgm:if name="Name17" axis="self" ptType="node" func="revPos" op="equ" val="1">
            <dgm:alg type="tx">
              <dgm:param type="txAnchorVert" val="t"/>
            </dgm:alg>
          </dgm:if>
          <dgm:if name="Name18" axis="self" ptType="node" func="posOdd" op="equ" val="1">
            <dgm:alg type="tx">
              <dgm:param type="parTxLTRAlign" val="r"/>
              <dgm:param type="parTxRTLAlign" val="r"/>
            </dgm:alg>
          </dgm:if>
          <dgm:else name="Name1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0">
        <dgm:if name="Name21" axis="par ch" ptType="all node" func="cnt" op="neq" val="2">
          <dgm:forEach name="Name22" axis="follow" ptType="sibTrans" cnt="1">
            <dgm:layoutNode name="dotNode2">
              <dgm:alg type="sp"/>
              <dgm:shape xmlns:r="http://schemas.openxmlformats.org/officeDocument/2006/relationships" r:blip="">
                <dgm:adjLst/>
              </dgm:shape>
              <dgm:presOf/>
              <dgm:forEach name="Name23" ref="dotRepeat"/>
            </dgm:layoutNode>
          </dgm:forEach>
        </dgm:if>
        <dgm:else name="Name24"/>
      </dgm:choose>
    </dgm:forEach>
    <dgm:forEach name="Name25" axis="ch" ptType="node" st="3" cnt="1">
      <dgm:layoutNode name="txNode3" styleLbl="revTx">
        <dgm:varLst>
          <dgm:bulletEnabled val="1"/>
        </dgm:varLst>
        <dgm:choose name="Name26">
          <dgm:if name="Name27" axis="self" ptType="node" func="revPos" op="equ" val="1">
            <dgm:alg type="tx">
              <dgm:param type="txAnchorVert" val="t"/>
            </dgm:alg>
          </dgm:if>
          <dgm:if name="Name28" axis="self" ptType="node" func="posOdd" op="equ" val="1">
            <dgm:alg type="tx">
              <dgm:param type="parTxLTRAlign" val="r"/>
              <dgm:param type="parTxRTLAlign" val="r"/>
            </dgm:alg>
          </dgm:if>
          <dgm:else name="Name2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30">
        <dgm:if name="Name31" axis="par ch" ptType="all node" func="cnt" op="neq" val="3">
          <dgm:forEach name="Name32" axis="follow" ptType="sibTrans" cnt="1">
            <dgm:layoutNode name="dotNode3">
              <dgm:alg type="sp"/>
              <dgm:shape xmlns:r="http://schemas.openxmlformats.org/officeDocument/2006/relationships" r:blip="">
                <dgm:adjLst/>
              </dgm:shape>
              <dgm:presOf/>
              <dgm:forEach name="Name33" ref="dotRepeat"/>
            </dgm:layoutNode>
          </dgm:forEach>
        </dgm:if>
        <dgm:else name="Name34"/>
      </dgm:choose>
    </dgm:forEach>
    <dgm:forEach name="Name35" axis="ch" ptType="node" st="4" cnt="1">
      <dgm:layoutNode name="txNode4" styleLbl="revTx">
        <dgm:varLst>
          <dgm:bulletEnabled val="1"/>
        </dgm:varLst>
        <dgm:choose name="Name36">
          <dgm:if name="Name37" axis="self" ptType="node" func="revPos" op="equ" val="1">
            <dgm:alg type="tx">
              <dgm:param type="txAnchorVert" val="t"/>
            </dgm:alg>
          </dgm:if>
          <dgm:if name="Name38" axis="self" ptType="node" func="posOdd" op="equ" val="1">
            <dgm:alg type="tx">
              <dgm:param type="parTxLTRAlign" val="r"/>
              <dgm:param type="parTxRTLAlign" val="r"/>
            </dgm:alg>
          </dgm:if>
          <dgm:else name="Name3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40">
        <dgm:if name="Name41" axis="par ch" ptType="all node" func="cnt" op="neq" val="4">
          <dgm:forEach name="Name42" axis="follow" ptType="sibTrans" cnt="1">
            <dgm:layoutNode name="dotNode4">
              <dgm:alg type="sp"/>
              <dgm:shape xmlns:r="http://schemas.openxmlformats.org/officeDocument/2006/relationships" r:blip="">
                <dgm:adjLst/>
              </dgm:shape>
              <dgm:presOf/>
              <dgm:forEach name="Name43" ref="dotRepeat"/>
            </dgm:layoutNode>
          </dgm:forEach>
        </dgm:if>
        <dgm:else name="Name44"/>
      </dgm:choose>
    </dgm:forEach>
    <dgm:forEach name="Name45" axis="ch" ptType="node" st="5" cnt="1">
      <dgm:layoutNode name="txNode5" styleLbl="revTx">
        <dgm:varLst>
          <dgm:bulletEnabled val="1"/>
        </dgm:varLst>
        <dgm:choose name="Name46">
          <dgm:if name="Name47" axis="self" ptType="node" func="revPos" op="equ" val="1">
            <dgm:alg type="tx">
              <dgm:param type="txAnchorVert" val="t"/>
            </dgm:alg>
          </dgm:if>
          <dgm:if name="Name48" axis="self" ptType="node" func="posOdd" op="equ" val="1">
            <dgm:alg type="tx">
              <dgm:param type="parTxLTRAlign" val="r"/>
              <dgm:param type="parTxRTLAlign" val="r"/>
            </dgm:alg>
          </dgm:if>
          <dgm:else name="Name4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50">
        <dgm:if name="Name51" axis="par ch" ptType="all node" func="cnt" op="neq" val="5">
          <dgm:forEach name="Name52" axis="follow" ptType="sibTrans" cnt="1">
            <dgm:layoutNode name="dotNode5">
              <dgm:alg type="sp"/>
              <dgm:shape xmlns:r="http://schemas.openxmlformats.org/officeDocument/2006/relationships" r:blip="">
                <dgm:adjLst/>
              </dgm:shape>
              <dgm:presOf/>
              <dgm:forEach name="Name53" ref="dotRepeat"/>
            </dgm:layoutNode>
          </dgm:forEach>
        </dgm:if>
        <dgm:else name="Name54"/>
      </dgm:choose>
    </dgm:forEach>
    <dgm:forEach name="Name55" axis="ch" ptType="node" st="6" cnt="1">
      <dgm:layoutNode name="txNode6" styleLbl="revTx">
        <dgm:varLst>
          <dgm:bulletEnabled val="1"/>
        </dgm:varLst>
        <dgm:choose name="Name56">
          <dgm:if name="Name57" axis="self" ptType="node" func="revPos" op="equ" val="1">
            <dgm:alg type="tx">
              <dgm:param type="txAnchorVert" val="t"/>
            </dgm:alg>
          </dgm:if>
          <dgm:if name="Name58" axis="self" ptType="node" func="posOdd" op="equ" val="1">
            <dgm:alg type="tx">
              <dgm:param type="parTxLTRAlign" val="r"/>
              <dgm:param type="parTxRTLAlign" val="r"/>
            </dgm:alg>
          </dgm:if>
          <dgm:else name="Name5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60">
        <dgm:if name="Name61" axis="par ch" ptType="all node" func="cnt" op="neq" val="6">
          <dgm:forEach name="Name62" axis="follow" ptType="sibTrans" cnt="1">
            <dgm:layoutNode name="dotNode6">
              <dgm:alg type="sp"/>
              <dgm:shape xmlns:r="http://schemas.openxmlformats.org/officeDocument/2006/relationships" r:blip="">
                <dgm:adjLst/>
              </dgm:shape>
              <dgm:presOf/>
              <dgm:forEach name="Name63" ref="dotRepeat"/>
            </dgm:layoutNode>
          </dgm:forEach>
        </dgm:if>
        <dgm:else name="Name64"/>
      </dgm:choose>
    </dgm:forEach>
    <dgm:forEach name="Name65" axis="ch" ptType="node" st="7" cnt="1">
      <dgm:layoutNode name="txNode7" styleLbl="revTx">
        <dgm:varLst>
          <dgm:bulletEnabled val="1"/>
        </dgm:varLst>
        <dgm:alg type="tx">
          <dgm:param type="txAnchorVert" val="t"/>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fr-FR" smtClean="0"/>
              <a:t>Modifiez le style du titre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44D6AC32-0C39-48A4-8FE2-14BBDA9AF415}" type="datetimeFigureOut">
              <a:rPr lang="fr-FR" smtClean="0"/>
              <a:t>05/11/2018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11963453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4D6AC32-0C39-48A4-8FE2-14BBDA9AF415}" type="datetimeFigureOut">
              <a:rPr lang="fr-FR" smtClean="0"/>
              <a:t>05/11/2018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893010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fr-FR" smtClean="0"/>
              <a:t>Modifiez le style du titre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44D6AC32-0C39-48A4-8FE2-14BBDA9AF415}" type="datetimeFigureOut">
              <a:rPr lang="fr-FR" smtClean="0"/>
              <a:t>05/11/2018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124213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4D6AC32-0C39-48A4-8FE2-14BBDA9AF415}" type="datetimeFigureOut">
              <a:rPr lang="fr-FR" smtClean="0"/>
              <a:t>05/11/2018</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4169554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2" name="Content Placeholder 3"/>
          <p:cNvSpPr>
            <a:spLocks noGrp="1"/>
          </p:cNvSpPr>
          <p:nvPr>
            <p:ph sz="quarter" idx="13"/>
          </p:nvPr>
        </p:nvSpPr>
        <p:spPr>
          <a:xfrm>
            <a:off x="913774" y="3051012"/>
            <a:ext cx="5106027" cy="274018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3" name="Content Placeholder 5"/>
          <p:cNvSpPr>
            <a:spLocks noGrp="1"/>
          </p:cNvSpPr>
          <p:nvPr>
            <p:ph sz="quarter" idx="14"/>
          </p:nvPr>
        </p:nvSpPr>
        <p:spPr>
          <a:xfrm>
            <a:off x="6172200" y="3051012"/>
            <a:ext cx="5105401" cy="274018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4D6AC32-0C39-48A4-8FE2-14BBDA9AF415}" type="datetimeFigureOut">
              <a:rPr lang="fr-FR" smtClean="0"/>
              <a:t>05/11/2018</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2812995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44D6AC32-0C39-48A4-8FE2-14BBDA9AF415}" type="datetimeFigureOut">
              <a:rPr lang="fr-FR" smtClean="0"/>
              <a:t>05/11/2018</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3726493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4D6AC32-0C39-48A4-8FE2-14BBDA9AF415}" type="datetimeFigureOut">
              <a:rPr lang="fr-FR" smtClean="0"/>
              <a:t>05/11/2018</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1321284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fr-FR" smtClean="0"/>
              <a:t>Modifiez le style du titre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4D6AC32-0C39-48A4-8FE2-14BBDA9AF415}" type="datetimeFigureOut">
              <a:rPr lang="fr-FR" smtClean="0"/>
              <a:t>05/11/2018</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22947505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4D6AC32-0C39-48A4-8FE2-14BBDA9AF415}" type="datetimeFigureOut">
              <a:rPr lang="fr-FR" smtClean="0"/>
              <a:t>05/11/2018</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24268218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4D6AC32-0C39-48A4-8FE2-14BBDA9AF415}" type="datetimeFigureOut">
              <a:rPr lang="fr-FR" smtClean="0"/>
              <a:t>05/11/2018</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2079455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4D6AC32-0C39-48A4-8FE2-14BBDA9AF415}" type="datetimeFigureOut">
              <a:rPr lang="fr-FR" smtClean="0"/>
              <a:t>05/11/2018</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39642415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fr-FR" smtClean="0"/>
              <a:t>Modifiez le style du titre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4D6AC32-0C39-48A4-8FE2-14BBDA9AF415}" type="datetimeFigureOut">
              <a:rPr lang="fr-FR" smtClean="0"/>
              <a:t>05/11/2018</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211E8A0-7CFF-48A7-856E-7BB8951FA4E7}" type="slidenum">
              <a:rPr lang="fr-FR" smtClean="0"/>
              <a:t>‹N°›</a:t>
            </a:fld>
            <a:endParaRPr lang="fr-FR"/>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6577415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4D6AC32-0C39-48A4-8FE2-14BBDA9AF415}" type="datetimeFigureOut">
              <a:rPr lang="fr-FR" smtClean="0"/>
              <a:t>05/11/2018</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12493174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fr-FR" smtClean="0"/>
              <a:t>Modifiez le style du titre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3" name="Date Placeholder 2"/>
          <p:cNvSpPr>
            <a:spLocks noGrp="1"/>
          </p:cNvSpPr>
          <p:nvPr>
            <p:ph type="dt" sz="half" idx="10"/>
          </p:nvPr>
        </p:nvSpPr>
        <p:spPr/>
        <p:txBody>
          <a:bodyPr/>
          <a:lstStyle/>
          <a:p>
            <a:fld id="{44D6AC32-0C39-48A4-8FE2-14BBDA9AF415}" type="datetimeFigureOut">
              <a:rPr lang="fr-FR" smtClean="0"/>
              <a:t>05/11/2018</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33782912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fr-FR" smtClean="0"/>
              <a:t>Modifiez le style du titre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3" name="Date Placeholder 2"/>
          <p:cNvSpPr>
            <a:spLocks noGrp="1"/>
          </p:cNvSpPr>
          <p:nvPr>
            <p:ph type="dt" sz="half" idx="10"/>
          </p:nvPr>
        </p:nvSpPr>
        <p:spPr/>
        <p:txBody>
          <a:bodyPr/>
          <a:lstStyle/>
          <a:p>
            <a:fld id="{44D6AC32-0C39-48A4-8FE2-14BBDA9AF415}" type="datetimeFigureOut">
              <a:rPr lang="fr-FR" smtClean="0"/>
              <a:t>05/11/2018</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26065424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4D6AC32-0C39-48A4-8FE2-14BBDA9AF415}" type="datetimeFigureOut">
              <a:rPr lang="fr-FR" smtClean="0"/>
              <a:t>05/11/2018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40359140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fr-FR" smtClean="0"/>
              <a:t>Modifiez le style du titre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4D6AC32-0C39-48A4-8FE2-14BBDA9AF415}" type="datetimeFigureOut">
              <a:rPr lang="fr-FR" smtClean="0"/>
              <a:t>05/11/2018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211E8A0-7CFF-48A7-856E-7BB8951FA4E7}" type="slidenum">
              <a:rPr lang="fr-FR" smtClean="0"/>
              <a:t>‹N°›</a:t>
            </a:fld>
            <a:endParaRPr lang="fr-FR"/>
          </a:p>
        </p:txBody>
      </p:sp>
    </p:spTree>
    <p:extLst>
      <p:ext uri="{BB962C8B-B14F-4D97-AF65-F5344CB8AC3E}">
        <p14:creationId xmlns:p14="http://schemas.microsoft.com/office/powerpoint/2010/main" val="924548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4D6AC32-0C39-48A4-8FE2-14BBDA9AF415}" type="datetimeFigureOut">
              <a:rPr lang="fr-FR" smtClean="0"/>
              <a:t>05/11/2018</a:t>
            </a:fld>
            <a:endParaRPr lang="fr-FR"/>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fr-FR"/>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B211E8A0-7CFF-48A7-856E-7BB8951FA4E7}" type="slidenum">
              <a:rPr lang="fr-FR" smtClean="0"/>
              <a:t>‹N°›</a:t>
            </a:fld>
            <a:endParaRPr lang="fr-FR"/>
          </a:p>
        </p:txBody>
      </p:sp>
    </p:spTree>
    <p:extLst>
      <p:ext uri="{BB962C8B-B14F-4D97-AF65-F5344CB8AC3E}">
        <p14:creationId xmlns:p14="http://schemas.microsoft.com/office/powerpoint/2010/main" val="3141744498"/>
      </p:ext>
    </p:extLst>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 id="2147483826" r:id="rId12"/>
    <p:sldLayoutId id="2147483827" r:id="rId13"/>
    <p:sldLayoutId id="2147483828" r:id="rId14"/>
    <p:sldLayoutId id="2147483829" r:id="rId15"/>
    <p:sldLayoutId id="2147483830" r:id="rId16"/>
    <p:sldLayoutId id="2147483831"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5.jpeg"/><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4.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alpha val="60000"/>
          </a:schemeClr>
        </a:solidFill>
        <a:effectLst/>
      </p:bgPr>
    </p:bg>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948164" y="1216951"/>
            <a:ext cx="8825658" cy="861420"/>
          </a:xfrm>
        </p:spPr>
        <p:txBody>
          <a:bodyPr>
            <a:normAutofit fontScale="92500" lnSpcReduction="10000"/>
          </a:bodyPr>
          <a:lstStyle/>
          <a:p>
            <a:r>
              <a:rPr lang="fr-FR" altLang="fr-FR" sz="4800" b="1" dirty="0">
                <a:solidFill>
                  <a:srgbClr val="006600"/>
                </a:solidFill>
              </a:rPr>
              <a:t>Bac Pro et CCF</a:t>
            </a:r>
            <a:endParaRPr lang="fr-FR" sz="4800" b="1" dirty="0">
              <a:solidFill>
                <a:srgbClr val="006600"/>
              </a:solidFill>
            </a:endParaRPr>
          </a:p>
        </p:txBody>
      </p:sp>
      <p:sp>
        <p:nvSpPr>
          <p:cNvPr id="4" name="Rectangle 3"/>
          <p:cNvSpPr/>
          <p:nvPr/>
        </p:nvSpPr>
        <p:spPr>
          <a:xfrm>
            <a:off x="6296167" y="2696402"/>
            <a:ext cx="6096000" cy="2123658"/>
          </a:xfrm>
          <a:prstGeom prst="rect">
            <a:avLst/>
          </a:prstGeom>
        </p:spPr>
        <p:txBody>
          <a:bodyPr>
            <a:spAutoFit/>
          </a:bodyPr>
          <a:lstStyle/>
          <a:p>
            <a:r>
              <a:rPr lang="fr-FR" altLang="fr-FR" sz="4400" dirty="0" smtClean="0">
                <a:solidFill>
                  <a:srgbClr val="00B050"/>
                </a:solidFill>
              </a:rPr>
              <a:t>Pédagogie</a:t>
            </a:r>
            <a:r>
              <a:rPr lang="fr-FR" altLang="fr-FR" sz="4400" dirty="0" smtClean="0"/>
              <a:t> </a:t>
            </a:r>
          </a:p>
          <a:p>
            <a:r>
              <a:rPr lang="fr-FR" altLang="fr-FR" sz="4400" dirty="0" smtClean="0"/>
              <a:t>	</a:t>
            </a:r>
            <a:r>
              <a:rPr lang="fr-FR" altLang="fr-FR" sz="4400" dirty="0" smtClean="0">
                <a:solidFill>
                  <a:srgbClr val="009900"/>
                </a:solidFill>
              </a:rPr>
              <a:t>Organisation</a:t>
            </a:r>
          </a:p>
          <a:p>
            <a:r>
              <a:rPr lang="fr-FR" altLang="fr-FR" sz="4400" dirty="0">
                <a:solidFill>
                  <a:srgbClr val="009900"/>
                </a:solidFill>
              </a:rPr>
              <a:t>	</a:t>
            </a:r>
            <a:r>
              <a:rPr lang="fr-FR" altLang="fr-FR" sz="4400" dirty="0" smtClean="0">
                <a:solidFill>
                  <a:srgbClr val="009900"/>
                </a:solidFill>
              </a:rPr>
              <a:t>	  </a:t>
            </a:r>
            <a:r>
              <a:rPr lang="fr-FR" altLang="fr-FR" sz="4400" dirty="0" smtClean="0">
                <a:solidFill>
                  <a:srgbClr val="006600"/>
                </a:solidFill>
              </a:rPr>
              <a:t>L’Epreuve</a:t>
            </a:r>
            <a:endParaRPr lang="fr-FR" altLang="fr-FR" sz="4400" dirty="0">
              <a:solidFill>
                <a:srgbClr val="006600"/>
              </a:solidFill>
            </a:endParaRPr>
          </a:p>
        </p:txBody>
      </p:sp>
      <p:sp>
        <p:nvSpPr>
          <p:cNvPr id="5" name="Rectangle 4"/>
          <p:cNvSpPr/>
          <p:nvPr/>
        </p:nvSpPr>
        <p:spPr>
          <a:xfrm>
            <a:off x="1499223" y="5522313"/>
            <a:ext cx="3930884" cy="523220"/>
          </a:xfrm>
          <a:prstGeom prst="rect">
            <a:avLst/>
          </a:prstGeom>
        </p:spPr>
        <p:txBody>
          <a:bodyPr wrap="none">
            <a:spAutoFit/>
          </a:bodyPr>
          <a:lstStyle/>
          <a:p>
            <a:pPr algn="ctr"/>
            <a:r>
              <a:rPr lang="fr-FR" sz="2800" b="1" dirty="0" smtClean="0"/>
              <a:t>BO n°21 du 27 mai 2010</a:t>
            </a:r>
            <a:endParaRPr lang="fr-FR" sz="2800" dirty="0" smtClean="0"/>
          </a:p>
        </p:txBody>
      </p:sp>
    </p:spTree>
    <p:extLst>
      <p:ext uri="{BB962C8B-B14F-4D97-AF65-F5344CB8AC3E}">
        <p14:creationId xmlns:p14="http://schemas.microsoft.com/office/powerpoint/2010/main" val="25303117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20000">
              <a:schemeClr val="accent3">
                <a:lumMod val="40000"/>
                <a:lumOff val="60000"/>
                <a:alpha val="73000"/>
              </a:schemeClr>
            </a:gs>
            <a:gs pos="43000">
              <a:schemeClr val="accent1">
                <a:lumMod val="45000"/>
                <a:lumOff val="55000"/>
              </a:schemeClr>
            </a:gs>
            <a:gs pos="49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graphicFrame>
        <p:nvGraphicFramePr>
          <p:cNvPr id="5" name="Diagramme 4"/>
          <p:cNvGraphicFramePr/>
          <p:nvPr>
            <p:extLst>
              <p:ext uri="{D42A27DB-BD31-4B8C-83A1-F6EECF244321}">
                <p14:modId xmlns:p14="http://schemas.microsoft.com/office/powerpoint/2010/main" val="1552917109"/>
              </p:ext>
            </p:extLst>
          </p:nvPr>
        </p:nvGraphicFramePr>
        <p:xfrm>
          <a:off x="996287" y="214699"/>
          <a:ext cx="5622879" cy="51352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me 5"/>
          <p:cNvGraphicFramePr/>
          <p:nvPr>
            <p:extLst>
              <p:ext uri="{D42A27DB-BD31-4B8C-83A1-F6EECF244321}">
                <p14:modId xmlns:p14="http://schemas.microsoft.com/office/powerpoint/2010/main" val="3870776587"/>
              </p:ext>
            </p:extLst>
          </p:nvPr>
        </p:nvGraphicFramePr>
        <p:xfrm>
          <a:off x="1813635" y="72977"/>
          <a:ext cx="8128000"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7" name="Picture 2" descr="Résultat de recherche d'images pour &quot;ccf anglais bac pro&quot;"/>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795331" y="597422"/>
            <a:ext cx="1739568" cy="1321533"/>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Résultat de recherche d'images pour &quot;teacher&quot;"/>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333455" y="5349923"/>
            <a:ext cx="3153970" cy="1223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621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rme 4"/>
          <p:cNvSpPr/>
          <p:nvPr/>
        </p:nvSpPr>
        <p:spPr>
          <a:xfrm rot="1247633">
            <a:off x="-4003983" y="-519710"/>
            <a:ext cx="8849214" cy="4514592"/>
          </a:xfrm>
          <a:prstGeom prst="swooshArrow">
            <a:avLst>
              <a:gd name="adj1" fmla="val 16310"/>
              <a:gd name="adj2" fmla="val 31370"/>
            </a:avLst>
          </a:pr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6" name="ZoneTexte 5"/>
          <p:cNvSpPr txBox="1"/>
          <p:nvPr/>
        </p:nvSpPr>
        <p:spPr>
          <a:xfrm>
            <a:off x="576073" y="969489"/>
            <a:ext cx="5111496" cy="523220"/>
          </a:xfrm>
          <a:prstGeom prst="rect">
            <a:avLst/>
          </a:prstGeom>
          <a:noFill/>
        </p:spPr>
        <p:txBody>
          <a:bodyPr wrap="square" rtlCol="0">
            <a:spAutoFit/>
          </a:bodyPr>
          <a:lstStyle/>
          <a:p>
            <a:r>
              <a:rPr lang="fr-FR" sz="2800" b="1" dirty="0" smtClean="0"/>
              <a:t>S  C  E  N  A  R  I </a:t>
            </a:r>
            <a:r>
              <a:rPr lang="fr-FR" sz="2800" b="1" dirty="0" err="1" smtClean="0"/>
              <a:t>I</a:t>
            </a:r>
            <a:endParaRPr lang="fr-FR" sz="2800" b="1" dirty="0"/>
          </a:p>
        </p:txBody>
      </p:sp>
      <p:sp>
        <p:nvSpPr>
          <p:cNvPr id="8" name="ZoneTexte 7"/>
          <p:cNvSpPr txBox="1"/>
          <p:nvPr/>
        </p:nvSpPr>
        <p:spPr>
          <a:xfrm>
            <a:off x="4572000" y="660368"/>
            <a:ext cx="7620000" cy="584775"/>
          </a:xfrm>
          <a:prstGeom prst="rect">
            <a:avLst/>
          </a:prstGeom>
          <a:noFill/>
        </p:spPr>
        <p:txBody>
          <a:bodyPr wrap="square" rtlCol="0">
            <a:spAutoFit/>
          </a:bodyPr>
          <a:lstStyle/>
          <a:p>
            <a:r>
              <a:rPr lang="fr-FR" sz="3200" b="1" dirty="0" smtClean="0"/>
              <a:t>THEMES – </a:t>
            </a:r>
            <a:r>
              <a:rPr lang="fr-FR" sz="3200" b="1" dirty="0" smtClean="0">
                <a:solidFill>
                  <a:srgbClr val="00B050"/>
                </a:solidFill>
              </a:rPr>
              <a:t>fin de formation </a:t>
            </a:r>
            <a:r>
              <a:rPr lang="fr-FR" sz="3200" b="1" dirty="0" smtClean="0"/>
              <a:t>– </a:t>
            </a:r>
            <a:r>
              <a:rPr lang="fr-FR" sz="3200" b="1" dirty="0" smtClean="0">
                <a:solidFill>
                  <a:schemeClr val="accent6">
                    <a:lumMod val="75000"/>
                  </a:schemeClr>
                </a:solidFill>
              </a:rPr>
              <a:t>chaque élève</a:t>
            </a:r>
            <a:endParaRPr lang="fr-FR" sz="3200" b="1" dirty="0">
              <a:solidFill>
                <a:schemeClr val="accent6">
                  <a:lumMod val="75000"/>
                </a:schemeClr>
              </a:solidFill>
            </a:endParaRPr>
          </a:p>
        </p:txBody>
      </p:sp>
      <p:pic>
        <p:nvPicPr>
          <p:cNvPr id="3074" name="Picture 2" descr="Résultat de recherche d'images pour &quot;teacher&quot;"/>
          <p:cNvPicPr>
            <a:picLocks noChangeAspect="1" noChangeArrowheads="1"/>
          </p:cNvPicPr>
          <p:nvPr/>
        </p:nvPicPr>
        <p:blipFill rotWithShape="1">
          <a:blip r:embed="rId2">
            <a:extLst>
              <a:ext uri="{28A0092B-C50C-407E-A947-70E740481C1C}">
                <a14:useLocalDpi xmlns:a14="http://schemas.microsoft.com/office/drawing/2010/main" val="0"/>
              </a:ext>
            </a:extLst>
          </a:blip>
          <a:srcRect l="50213" t="51723"/>
          <a:stretch/>
        </p:blipFill>
        <p:spPr bwMode="auto">
          <a:xfrm>
            <a:off x="880808" y="2541047"/>
            <a:ext cx="2817941" cy="2794034"/>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4009645" y="2250707"/>
            <a:ext cx="7851648" cy="1421928"/>
          </a:xfrm>
          <a:prstGeom prst="rect">
            <a:avLst/>
          </a:prstGeom>
        </p:spPr>
        <p:txBody>
          <a:bodyPr wrap="square">
            <a:spAutoFit/>
          </a:bodyPr>
          <a:lstStyle/>
          <a:p>
            <a:pPr>
              <a:lnSpc>
                <a:spcPct val="90000"/>
              </a:lnSpc>
            </a:pPr>
            <a:r>
              <a:rPr lang="fr-FR" altLang="fr-FR" sz="3200" i="1" dirty="0" smtClean="0">
                <a:solidFill>
                  <a:srgbClr val="002060"/>
                </a:solidFill>
              </a:rPr>
              <a:t>Au cours du dernier trimestre</a:t>
            </a:r>
            <a:r>
              <a:rPr lang="fr-FR" altLang="fr-FR" sz="3200" i="1" dirty="0" smtClean="0"/>
              <a:t>, aide l’élève dans ses choix de thèmes et l’accompagne dans l’élaboration de ses prises de parole</a:t>
            </a:r>
            <a:endParaRPr lang="fr-FR" altLang="fr-FR" sz="3200" i="1" dirty="0"/>
          </a:p>
        </p:txBody>
      </p:sp>
      <p:sp>
        <p:nvSpPr>
          <p:cNvPr id="10" name="Rectangle 9"/>
          <p:cNvSpPr/>
          <p:nvPr/>
        </p:nvSpPr>
        <p:spPr>
          <a:xfrm>
            <a:off x="4999062" y="4029451"/>
            <a:ext cx="6686970" cy="1865126"/>
          </a:xfrm>
          <a:prstGeom prst="rect">
            <a:avLst/>
          </a:prstGeom>
        </p:spPr>
        <p:txBody>
          <a:bodyPr wrap="square">
            <a:spAutoFit/>
          </a:bodyPr>
          <a:lstStyle/>
          <a:p>
            <a:pPr>
              <a:lnSpc>
                <a:spcPct val="90000"/>
              </a:lnSpc>
              <a:buFont typeface="Wingdings" panose="05000000000000000000" pitchFamily="2" charset="2"/>
              <a:buNone/>
            </a:pPr>
            <a:r>
              <a:rPr lang="fr-FR" altLang="fr-FR" sz="3200" i="1" dirty="0" smtClean="0"/>
              <a:t>Ne « flèche» pas, en début d’année, les thèmes à présenter au CCF</a:t>
            </a:r>
          </a:p>
          <a:p>
            <a:pPr>
              <a:lnSpc>
                <a:spcPct val="90000"/>
              </a:lnSpc>
            </a:pPr>
            <a:r>
              <a:rPr lang="fr-FR" altLang="fr-FR" sz="3200" i="1" dirty="0"/>
              <a:t>N</a:t>
            </a:r>
            <a:r>
              <a:rPr lang="fr-FR" altLang="fr-FR" sz="3200" i="1" dirty="0" smtClean="0"/>
              <a:t>e fait  pas le travail à la place de l’élève.</a:t>
            </a:r>
            <a:endParaRPr lang="fr-FR" altLang="fr-FR" sz="3200" i="1" dirty="0"/>
          </a:p>
        </p:txBody>
      </p:sp>
      <p:pic>
        <p:nvPicPr>
          <p:cNvPr id="3076" name="Picture 4" descr="Résultat de recherche d'images pour &quot;forbidden&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8749" y="4430633"/>
            <a:ext cx="1093261" cy="1093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612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5"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000" fill="hold"/>
                                        <p:tgtEl>
                                          <p:spTgt spid="10"/>
                                        </p:tgtEl>
                                        <p:attrNameLst>
                                          <p:attrName>ppt_w</p:attrName>
                                        </p:attrNameLst>
                                      </p:cBhvr>
                                      <p:tavLst>
                                        <p:tav tm="0">
                                          <p:val>
                                            <p:strVal val="#ppt_w*0.70"/>
                                          </p:val>
                                        </p:tav>
                                        <p:tav tm="100000">
                                          <p:val>
                                            <p:strVal val="#ppt_w"/>
                                          </p:val>
                                        </p:tav>
                                      </p:tavLst>
                                    </p:anim>
                                    <p:anim calcmode="lin" valueType="num">
                                      <p:cBhvr>
                                        <p:cTn id="12" dur="1000" fill="hold"/>
                                        <p:tgtEl>
                                          <p:spTgt spid="10"/>
                                        </p:tgtEl>
                                        <p:attrNameLst>
                                          <p:attrName>ppt_h</p:attrName>
                                        </p:attrNameLst>
                                      </p:cBhvr>
                                      <p:tavLst>
                                        <p:tav tm="0">
                                          <p:val>
                                            <p:strVal val="#ppt_h"/>
                                          </p:val>
                                        </p:tav>
                                        <p:tav tm="100000">
                                          <p:val>
                                            <p:strVal val="#ppt_h"/>
                                          </p:val>
                                        </p:tav>
                                      </p:tavLst>
                                    </p:anim>
                                    <p:animEffect transition="in" filter="fade">
                                      <p:cBhvr>
                                        <p:cTn id="13"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347472" y="1956816"/>
            <a:ext cx="3108960" cy="2800767"/>
          </a:xfrm>
          <a:prstGeom prst="rect">
            <a:avLst/>
          </a:prstGeom>
          <a:noFill/>
        </p:spPr>
        <p:txBody>
          <a:bodyPr wrap="square" rtlCol="0">
            <a:spAutoFit/>
          </a:bodyPr>
          <a:lstStyle/>
          <a:p>
            <a:r>
              <a:rPr lang="fr-FR" sz="4400" b="1" dirty="0" smtClean="0">
                <a:latin typeface="Century" panose="02040604050505020304" pitchFamily="18" charset="0"/>
              </a:rPr>
              <a:t>Les </a:t>
            </a:r>
          </a:p>
          <a:p>
            <a:r>
              <a:rPr lang="fr-FR" sz="4400" b="1" dirty="0" smtClean="0">
                <a:latin typeface="Century" panose="02040604050505020304" pitchFamily="18" charset="0"/>
              </a:rPr>
              <a:t>Thèmes sont </a:t>
            </a:r>
            <a:r>
              <a:rPr lang="fr-FR" sz="4400" b="1" dirty="0" smtClean="0">
                <a:solidFill>
                  <a:srgbClr val="009900"/>
                </a:solidFill>
                <a:latin typeface="Century" panose="02040604050505020304" pitchFamily="18" charset="0"/>
              </a:rPr>
              <a:t>personnels</a:t>
            </a:r>
            <a:endParaRPr lang="fr-FR" sz="4400" b="1" dirty="0">
              <a:solidFill>
                <a:srgbClr val="009900"/>
              </a:solidFill>
              <a:latin typeface="Century" panose="02040604050505020304" pitchFamily="18" charset="0"/>
            </a:endParaRPr>
          </a:p>
        </p:txBody>
      </p:sp>
      <p:sp>
        <p:nvSpPr>
          <p:cNvPr id="5" name="Rectangle 4"/>
          <p:cNvSpPr/>
          <p:nvPr/>
        </p:nvSpPr>
        <p:spPr>
          <a:xfrm>
            <a:off x="3370997" y="233267"/>
            <a:ext cx="8821003" cy="6247864"/>
          </a:xfrm>
          <a:prstGeom prst="rect">
            <a:avLst/>
          </a:prstGeom>
        </p:spPr>
        <p:txBody>
          <a:bodyPr wrap="square">
            <a:spAutoFit/>
          </a:bodyPr>
          <a:lstStyle/>
          <a:p>
            <a:r>
              <a:rPr lang="fr-FR" altLang="fr-FR" sz="4000" dirty="0" smtClean="0"/>
              <a:t>Ils </a:t>
            </a:r>
            <a:r>
              <a:rPr lang="fr-FR" altLang="fr-FR" sz="4000" dirty="0" smtClean="0">
                <a:solidFill>
                  <a:srgbClr val="0070C0"/>
                </a:solidFill>
              </a:rPr>
              <a:t>s’appuient</a:t>
            </a:r>
            <a:r>
              <a:rPr lang="fr-FR" altLang="fr-FR" sz="4000" dirty="0" smtClean="0">
                <a:solidFill>
                  <a:schemeClr val="folHlink"/>
                </a:solidFill>
              </a:rPr>
              <a:t> </a:t>
            </a:r>
            <a:r>
              <a:rPr lang="fr-FR" altLang="fr-FR" sz="4000" dirty="0" smtClean="0"/>
              <a:t>sur des thématiques traitées en classe dans les scénarios</a:t>
            </a:r>
          </a:p>
          <a:p>
            <a:endParaRPr lang="fr-FR" altLang="fr-FR" sz="4000" dirty="0" smtClean="0"/>
          </a:p>
          <a:p>
            <a:r>
              <a:rPr lang="fr-FR" altLang="fr-FR" sz="4000" dirty="0" smtClean="0"/>
              <a:t>Ils permettent un </a:t>
            </a:r>
            <a:r>
              <a:rPr lang="fr-FR" altLang="fr-FR" sz="4000" dirty="0" smtClean="0">
                <a:solidFill>
                  <a:srgbClr val="1014C6"/>
                </a:solidFill>
              </a:rPr>
              <a:t>réemploi </a:t>
            </a:r>
            <a:r>
              <a:rPr lang="fr-FR" altLang="fr-FR" sz="4000" dirty="0" smtClean="0"/>
              <a:t>d’éléments utiles ou nécessaires : lexique, phonologie, idées, documents…, la tâche est donc facilitée</a:t>
            </a:r>
          </a:p>
          <a:p>
            <a:endParaRPr lang="fr-FR" altLang="fr-FR" sz="4000" dirty="0" smtClean="0"/>
          </a:p>
          <a:p>
            <a:r>
              <a:rPr lang="fr-FR" altLang="fr-FR" sz="4000" dirty="0" smtClean="0"/>
              <a:t>Ils sont </a:t>
            </a:r>
            <a:r>
              <a:rPr lang="fr-FR" altLang="fr-FR" sz="4000" dirty="0" smtClean="0"/>
              <a:t>exprimés </a:t>
            </a:r>
            <a:r>
              <a:rPr lang="fr-FR" altLang="fr-FR" sz="4000" dirty="0" smtClean="0"/>
              <a:t>sous forme </a:t>
            </a:r>
            <a:r>
              <a:rPr lang="fr-FR" altLang="fr-FR" sz="4000" dirty="0" smtClean="0"/>
              <a:t>de </a:t>
            </a:r>
            <a:r>
              <a:rPr lang="fr-FR" altLang="fr-FR" sz="4000" dirty="0" smtClean="0">
                <a:solidFill>
                  <a:schemeClr val="accent1">
                    <a:lumMod val="75000"/>
                  </a:schemeClr>
                </a:solidFill>
              </a:rPr>
              <a:t>problématique</a:t>
            </a:r>
            <a:endParaRPr lang="fr-FR" altLang="fr-FR" sz="4000" dirty="0">
              <a:solidFill>
                <a:schemeClr val="accent1">
                  <a:lumMod val="75000"/>
                </a:schemeClr>
              </a:solidFill>
            </a:endParaRPr>
          </a:p>
        </p:txBody>
      </p:sp>
    </p:spTree>
    <p:extLst>
      <p:ext uri="{BB962C8B-B14F-4D97-AF65-F5344CB8AC3E}">
        <p14:creationId xmlns:p14="http://schemas.microsoft.com/office/powerpoint/2010/main" val="2170902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wipe(down)">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wipe(down)">
                                      <p:cBhvr>
                                        <p:cTn id="1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9241" y="-147867"/>
            <a:ext cx="10875264" cy="3847207"/>
          </a:xfrm>
          <a:prstGeom prst="rect">
            <a:avLst/>
          </a:prstGeom>
        </p:spPr>
        <p:txBody>
          <a:bodyPr wrap="square">
            <a:spAutoFit/>
          </a:bodyPr>
          <a:lstStyle/>
          <a:p>
            <a:pPr>
              <a:buFont typeface="Wingdings" panose="05000000000000000000" pitchFamily="2" charset="2"/>
              <a:buNone/>
            </a:pPr>
            <a:r>
              <a:rPr lang="fr-FR" altLang="fr-FR" sz="3200" dirty="0" smtClean="0"/>
              <a:t>	 		</a:t>
            </a:r>
          </a:p>
          <a:p>
            <a:pPr algn="ctr">
              <a:buFont typeface="Wingdings" panose="05000000000000000000" pitchFamily="2" charset="2"/>
              <a:buNone/>
            </a:pPr>
            <a:r>
              <a:rPr lang="fr-FR" altLang="fr-FR" sz="3200" i="1" dirty="0">
                <a:solidFill>
                  <a:schemeClr val="accent6">
                    <a:lumMod val="75000"/>
                  </a:schemeClr>
                </a:solidFill>
              </a:rPr>
              <a:t>	</a:t>
            </a:r>
            <a:r>
              <a:rPr lang="fr-FR" altLang="fr-FR" sz="3200" dirty="0" smtClean="0"/>
              <a:t>un scénario  - </a:t>
            </a:r>
            <a:r>
              <a:rPr lang="fr-FR" altLang="fr-FR" sz="3200" dirty="0" err="1" smtClean="0"/>
              <a:t>thèmatique</a:t>
            </a:r>
            <a:r>
              <a:rPr lang="fr-FR" altLang="fr-FR" sz="3200" dirty="0" smtClean="0"/>
              <a:t> = la protection de la nature</a:t>
            </a:r>
          </a:p>
          <a:p>
            <a:pPr algn="ctr">
              <a:buFont typeface="Wingdings" panose="05000000000000000000" pitchFamily="2" charset="2"/>
              <a:buNone/>
            </a:pPr>
            <a:r>
              <a:rPr lang="fr-FR" altLang="fr-FR" sz="2400" i="1" dirty="0" smtClean="0">
                <a:solidFill>
                  <a:srgbClr val="FF0000"/>
                </a:solidFill>
              </a:rPr>
              <a:t>les raisons et les moyens de nettoyer des rivières ou d’économiser les ressources naturelles ou de recycler les déchets</a:t>
            </a:r>
            <a:endParaRPr lang="fr-FR" altLang="fr-FR" sz="2400" dirty="0" smtClean="0">
              <a:solidFill>
                <a:srgbClr val="FF0000"/>
              </a:solidFill>
            </a:endParaRPr>
          </a:p>
          <a:p>
            <a:pPr>
              <a:buFont typeface="Wingdings" panose="05000000000000000000" pitchFamily="2" charset="2"/>
              <a:buNone/>
            </a:pPr>
            <a:endParaRPr lang="fr-FR" altLang="fr-FR" sz="3200" dirty="0" smtClean="0"/>
          </a:p>
          <a:p>
            <a:pPr algn="ctr">
              <a:buFont typeface="Wingdings" panose="05000000000000000000" pitchFamily="2" charset="2"/>
              <a:buNone/>
            </a:pPr>
            <a:r>
              <a:rPr lang="fr-FR" altLang="fr-FR" sz="3600" dirty="0" smtClean="0">
                <a:solidFill>
                  <a:schemeClr val="tx2">
                    <a:lumMod val="75000"/>
                  </a:schemeClr>
                </a:solidFill>
                <a:effectLst>
                  <a:outerShdw blurRad="38100" dist="38100" dir="2700000" algn="tl">
                    <a:srgbClr val="000000">
                      <a:alpha val="43137"/>
                    </a:srgbClr>
                  </a:outerShdw>
                </a:effectLst>
              </a:rPr>
              <a:t>	</a:t>
            </a:r>
            <a:r>
              <a:rPr lang="fr-FR" altLang="fr-FR" sz="2800" dirty="0" smtClean="0">
                <a:solidFill>
                  <a:schemeClr val="tx2">
                    <a:lumMod val="75000"/>
                  </a:schemeClr>
                </a:solidFill>
                <a:effectLst>
                  <a:outerShdw blurRad="38100" dist="38100" dir="2700000" algn="tl">
                    <a:srgbClr val="000000">
                      <a:alpha val="43137"/>
                    </a:srgbClr>
                  </a:outerShdw>
                </a:effectLst>
              </a:rPr>
              <a:t>un élève peut choisir de </a:t>
            </a:r>
            <a:r>
              <a:rPr lang="fr-FR" altLang="fr-FR" sz="2800" dirty="0" smtClean="0">
                <a:solidFill>
                  <a:schemeClr val="tx2">
                    <a:lumMod val="75000"/>
                  </a:schemeClr>
                </a:solidFill>
                <a:effectLst>
                  <a:outerShdw blurRad="38100" dist="38100" dir="2700000" algn="tl">
                    <a:srgbClr val="000000">
                      <a:alpha val="43137"/>
                    </a:srgbClr>
                  </a:outerShdw>
                </a:effectLst>
              </a:rPr>
              <a:t>le développer</a:t>
            </a:r>
            <a:r>
              <a:rPr lang="fr-FR" altLang="fr-FR" sz="2800" dirty="0" smtClean="0">
                <a:solidFill>
                  <a:schemeClr val="tx2">
                    <a:lumMod val="75000"/>
                  </a:schemeClr>
                </a:solidFill>
                <a:effectLst>
                  <a:outerShdw blurRad="38100" dist="38100" dir="2700000" algn="tl">
                    <a:srgbClr val="000000">
                      <a:alpha val="43137"/>
                    </a:srgbClr>
                  </a:outerShdw>
                </a:effectLst>
              </a:rPr>
              <a:t>, si le thème l’intéresse. Mais comment ?</a:t>
            </a:r>
          </a:p>
          <a:p>
            <a:pPr algn="ctr">
              <a:buFont typeface="Wingdings" panose="05000000000000000000" pitchFamily="2" charset="2"/>
              <a:buNone/>
            </a:pPr>
            <a:r>
              <a:rPr lang="fr-FR" altLang="fr-FR" sz="2800" dirty="0" smtClean="0">
                <a:solidFill>
                  <a:schemeClr val="accent5">
                    <a:lumMod val="50000"/>
                  </a:schemeClr>
                </a:solidFill>
                <a:effectLst>
                  <a:outerShdw blurRad="38100" dist="38100" dir="2700000" algn="tl">
                    <a:srgbClr val="000000">
                      <a:alpha val="43137"/>
                    </a:srgbClr>
                  </a:outerShdw>
                </a:effectLst>
              </a:rPr>
              <a:t>Il faut dégager une problématique</a:t>
            </a:r>
            <a:endParaRPr lang="fr-FR" altLang="fr-FR" sz="2400" dirty="0">
              <a:solidFill>
                <a:schemeClr val="accent5">
                  <a:lumMod val="50000"/>
                </a:schemeClr>
              </a:solidFill>
              <a:effectLst>
                <a:outerShdw blurRad="38100" dist="38100" dir="2700000" algn="tl">
                  <a:srgbClr val="000000">
                    <a:alpha val="43137"/>
                  </a:srgbClr>
                </a:outerShdw>
              </a:effectLst>
            </a:endParaRPr>
          </a:p>
        </p:txBody>
      </p:sp>
      <p:pic>
        <p:nvPicPr>
          <p:cNvPr id="4098" name="Picture 2" descr="Résultat de recherche d'images pour &quot;exemple clipart&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909" y="1210399"/>
            <a:ext cx="1135721" cy="113067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59241" y="3966774"/>
            <a:ext cx="6096000" cy="1089529"/>
          </a:xfrm>
          <a:prstGeom prst="rect">
            <a:avLst/>
          </a:prstGeom>
        </p:spPr>
        <p:txBody>
          <a:bodyPr>
            <a:spAutoFit/>
          </a:bodyPr>
          <a:lstStyle/>
          <a:p>
            <a:pPr>
              <a:lnSpc>
                <a:spcPct val="90000"/>
              </a:lnSpc>
            </a:pPr>
            <a:r>
              <a:rPr lang="fr-FR" altLang="fr-FR" sz="2400" i="1" dirty="0" smtClean="0">
                <a:solidFill>
                  <a:srgbClr val="009900"/>
                </a:solidFill>
              </a:rPr>
              <a:t>Comment et pourquoi convaincre ses amis de s’engager dans une association de protection…</a:t>
            </a:r>
          </a:p>
          <a:p>
            <a:pPr>
              <a:lnSpc>
                <a:spcPct val="90000"/>
              </a:lnSpc>
            </a:pPr>
            <a:endParaRPr lang="fr-FR" altLang="fr-FR" sz="2400" i="1" dirty="0" smtClean="0">
              <a:solidFill>
                <a:srgbClr val="009900"/>
              </a:solidFill>
            </a:endParaRPr>
          </a:p>
        </p:txBody>
      </p:sp>
      <p:sp>
        <p:nvSpPr>
          <p:cNvPr id="4" name="Rectangle 3"/>
          <p:cNvSpPr/>
          <p:nvPr/>
        </p:nvSpPr>
        <p:spPr>
          <a:xfrm>
            <a:off x="2823411" y="5056303"/>
            <a:ext cx="6096000" cy="1200329"/>
          </a:xfrm>
          <a:prstGeom prst="rect">
            <a:avLst/>
          </a:prstGeom>
        </p:spPr>
        <p:txBody>
          <a:bodyPr>
            <a:spAutoFit/>
          </a:bodyPr>
          <a:lstStyle/>
          <a:p>
            <a:r>
              <a:rPr lang="fr-FR" altLang="fr-FR" sz="2400" i="1" dirty="0" smtClean="0">
                <a:solidFill>
                  <a:schemeClr val="accent6">
                    <a:lumMod val="75000"/>
                  </a:schemeClr>
                </a:solidFill>
              </a:rPr>
              <a:t>Quels types d’action devraient être adoptées par les écoles et lycées pour économiser de l’énergie…</a:t>
            </a:r>
            <a:endParaRPr lang="fr-FR" sz="2400" dirty="0">
              <a:solidFill>
                <a:schemeClr val="accent6">
                  <a:lumMod val="75000"/>
                </a:schemeClr>
              </a:solidFill>
            </a:endParaRPr>
          </a:p>
        </p:txBody>
      </p:sp>
      <p:sp>
        <p:nvSpPr>
          <p:cNvPr id="6" name="Rectangle 5"/>
          <p:cNvSpPr/>
          <p:nvPr/>
        </p:nvSpPr>
        <p:spPr>
          <a:xfrm>
            <a:off x="6096000" y="3668925"/>
            <a:ext cx="6096000" cy="1089529"/>
          </a:xfrm>
          <a:prstGeom prst="rect">
            <a:avLst/>
          </a:prstGeom>
        </p:spPr>
        <p:txBody>
          <a:bodyPr>
            <a:spAutoFit/>
          </a:bodyPr>
          <a:lstStyle/>
          <a:p>
            <a:pPr>
              <a:lnSpc>
                <a:spcPct val="90000"/>
              </a:lnSpc>
            </a:pPr>
            <a:r>
              <a:rPr lang="fr-FR" altLang="fr-FR" sz="2400" i="1" dirty="0" smtClean="0">
                <a:solidFill>
                  <a:srgbClr val="FF3399"/>
                </a:solidFill>
              </a:rPr>
              <a:t>Pourquoi l’élève est-il sensible au problème de la protection des poissons (oiseaux, plages, bébés phoques…)</a:t>
            </a:r>
            <a:endParaRPr lang="fr-FR" altLang="fr-FR" sz="2400" i="1" dirty="0">
              <a:solidFill>
                <a:srgbClr val="FF3399"/>
              </a:solidFill>
            </a:endParaRPr>
          </a:p>
        </p:txBody>
      </p:sp>
    </p:spTree>
    <p:extLst>
      <p:ext uri="{BB962C8B-B14F-4D97-AF65-F5344CB8AC3E}">
        <p14:creationId xmlns:p14="http://schemas.microsoft.com/office/powerpoint/2010/main" val="2667360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36751" y="485092"/>
            <a:ext cx="6252033" cy="769441"/>
          </a:xfrm>
          <a:prstGeom prst="rect">
            <a:avLst/>
          </a:prstGeom>
        </p:spPr>
        <p:txBody>
          <a:bodyPr wrap="none">
            <a:spAutoFit/>
          </a:bodyPr>
          <a:lstStyle/>
          <a:p>
            <a:r>
              <a:rPr lang="fr-FR" altLang="fr-FR" sz="4400" dirty="0" smtClean="0">
                <a:solidFill>
                  <a:schemeClr val="tx2">
                    <a:lumMod val="75000"/>
                  </a:schemeClr>
                </a:solidFill>
              </a:rPr>
              <a:t>La compréhension de l’écrit</a:t>
            </a:r>
            <a:endParaRPr lang="fr-FR" altLang="fr-FR" sz="4400" dirty="0">
              <a:solidFill>
                <a:schemeClr val="tx2">
                  <a:lumMod val="75000"/>
                </a:schemeClr>
              </a:solidFill>
            </a:endParaRPr>
          </a:p>
        </p:txBody>
      </p:sp>
      <p:sp>
        <p:nvSpPr>
          <p:cNvPr id="4" name="Rectangle 3"/>
          <p:cNvSpPr/>
          <p:nvPr/>
        </p:nvSpPr>
        <p:spPr>
          <a:xfrm>
            <a:off x="1187115" y="1845983"/>
            <a:ext cx="9978189" cy="3046988"/>
          </a:xfrm>
          <a:prstGeom prst="rect">
            <a:avLst/>
          </a:prstGeom>
        </p:spPr>
        <p:txBody>
          <a:bodyPr wrap="square">
            <a:spAutoFit/>
          </a:bodyPr>
          <a:lstStyle/>
          <a:p>
            <a:r>
              <a:rPr lang="fr-FR" altLang="fr-FR" sz="3200" dirty="0" smtClean="0"/>
              <a:t>Compétence également travaillée au sein des scénarii élaborés par l’enseignant au fil des 3 années.</a:t>
            </a:r>
          </a:p>
          <a:p>
            <a:endParaRPr lang="fr-FR" altLang="fr-FR" sz="3200" dirty="0" smtClean="0"/>
          </a:p>
          <a:p>
            <a:r>
              <a:rPr lang="fr-FR" altLang="fr-FR" sz="3200" dirty="0" smtClean="0"/>
              <a:t>Des stratégies de repérage, </a:t>
            </a:r>
            <a:r>
              <a:rPr lang="fr-FR" altLang="fr-FR" sz="3200" i="1" dirty="0" smtClean="0"/>
              <a:t>scanning,</a:t>
            </a:r>
            <a:r>
              <a:rPr lang="fr-FR" altLang="fr-FR" sz="3200" dirty="0" smtClean="0"/>
              <a:t> </a:t>
            </a:r>
            <a:r>
              <a:rPr lang="fr-FR" altLang="fr-FR" sz="3200" i="1" dirty="0" err="1" smtClean="0"/>
              <a:t>skimming</a:t>
            </a:r>
            <a:r>
              <a:rPr lang="fr-FR" altLang="fr-FR" sz="3200" dirty="0" smtClean="0"/>
              <a:t> trouvent tout à fait leur place dans les apprentissages effectués pendant les séances.</a:t>
            </a:r>
            <a:endParaRPr lang="fr-FR" altLang="fr-FR" sz="3200" dirty="0"/>
          </a:p>
        </p:txBody>
      </p:sp>
    </p:spTree>
    <p:extLst>
      <p:ext uri="{BB962C8B-B14F-4D97-AF65-F5344CB8AC3E}">
        <p14:creationId xmlns:p14="http://schemas.microsoft.com/office/powerpoint/2010/main" val="12765542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46746" y="324671"/>
            <a:ext cx="7812267" cy="830997"/>
          </a:xfrm>
          <a:prstGeom prst="rect">
            <a:avLst/>
          </a:prstGeom>
        </p:spPr>
        <p:txBody>
          <a:bodyPr wrap="none">
            <a:spAutoFit/>
          </a:bodyPr>
          <a:lstStyle/>
          <a:p>
            <a:r>
              <a:rPr lang="fr-FR" altLang="fr-FR" sz="4800" dirty="0" smtClean="0">
                <a:solidFill>
                  <a:schemeClr val="accent1">
                    <a:lumMod val="75000"/>
                  </a:schemeClr>
                </a:solidFill>
              </a:rPr>
              <a:t>Les autres activités langagières</a:t>
            </a:r>
            <a:endParaRPr lang="fr-FR" sz="4800" dirty="0">
              <a:solidFill>
                <a:schemeClr val="accent1">
                  <a:lumMod val="75000"/>
                </a:schemeClr>
              </a:solidFill>
            </a:endParaRPr>
          </a:p>
        </p:txBody>
      </p:sp>
      <p:sp>
        <p:nvSpPr>
          <p:cNvPr id="3" name="Rectangle 2"/>
          <p:cNvSpPr/>
          <p:nvPr/>
        </p:nvSpPr>
        <p:spPr>
          <a:xfrm>
            <a:off x="834190" y="1595190"/>
            <a:ext cx="10381497" cy="3785652"/>
          </a:xfrm>
          <a:prstGeom prst="rect">
            <a:avLst/>
          </a:prstGeom>
        </p:spPr>
        <p:txBody>
          <a:bodyPr wrap="square">
            <a:spAutoFit/>
          </a:bodyPr>
          <a:lstStyle/>
          <a:p>
            <a:pPr>
              <a:buFont typeface="Wingdings" panose="05000000000000000000" pitchFamily="2" charset="2"/>
              <a:buNone/>
            </a:pPr>
            <a:r>
              <a:rPr lang="fr-FR" altLang="fr-FR" sz="4000" dirty="0" smtClean="0"/>
              <a:t>non représentées directement lors des évaluations </a:t>
            </a:r>
            <a:r>
              <a:rPr lang="fr-FR" altLang="fr-FR" sz="4000" u="sng" dirty="0" smtClean="0"/>
              <a:t>à ne pas négliger</a:t>
            </a:r>
            <a:r>
              <a:rPr lang="fr-FR" altLang="fr-FR" sz="4000" dirty="0" smtClean="0"/>
              <a:t> :</a:t>
            </a:r>
          </a:p>
          <a:p>
            <a:pPr>
              <a:buFont typeface="Wingdings" panose="05000000000000000000" pitchFamily="2" charset="2"/>
              <a:buNone/>
            </a:pPr>
            <a:endParaRPr lang="fr-FR" altLang="fr-FR" sz="3200" dirty="0" smtClean="0"/>
          </a:p>
          <a:p>
            <a:pPr>
              <a:buFont typeface="Wingdings" panose="05000000000000000000" pitchFamily="2" charset="2"/>
              <a:buNone/>
            </a:pPr>
            <a:r>
              <a:rPr lang="fr-FR" altLang="fr-FR" sz="3200" dirty="0" smtClean="0">
                <a:solidFill>
                  <a:srgbClr val="002060"/>
                </a:solidFill>
              </a:rPr>
              <a:t>la production écrite </a:t>
            </a:r>
            <a:r>
              <a:rPr lang="fr-FR" altLang="fr-FR" sz="3200" dirty="0" smtClean="0"/>
              <a:t>peut aider à </a:t>
            </a:r>
            <a:r>
              <a:rPr lang="fr-FR" altLang="fr-FR" sz="3200" dirty="0" smtClean="0">
                <a:solidFill>
                  <a:srgbClr val="002060"/>
                </a:solidFill>
              </a:rPr>
              <a:t>structurer la prise de parole</a:t>
            </a:r>
            <a:r>
              <a:rPr lang="fr-FR" altLang="fr-FR" sz="3200" dirty="0" smtClean="0"/>
              <a:t>,</a:t>
            </a:r>
          </a:p>
          <a:p>
            <a:pPr>
              <a:buFont typeface="Wingdings" panose="05000000000000000000" pitchFamily="2" charset="2"/>
              <a:buNone/>
            </a:pPr>
            <a:endParaRPr lang="fr-FR" altLang="fr-FR" sz="3200" dirty="0" smtClean="0"/>
          </a:p>
          <a:p>
            <a:pPr>
              <a:buFont typeface="Wingdings" panose="05000000000000000000" pitchFamily="2" charset="2"/>
              <a:buNone/>
            </a:pPr>
            <a:r>
              <a:rPr lang="fr-FR" altLang="fr-FR" sz="3200" dirty="0" smtClean="0">
                <a:solidFill>
                  <a:srgbClr val="006600"/>
                </a:solidFill>
              </a:rPr>
              <a:t>la compréhension orale</a:t>
            </a:r>
            <a:r>
              <a:rPr lang="fr-FR" altLang="fr-FR" sz="3200" dirty="0" smtClean="0"/>
              <a:t> qui est </a:t>
            </a:r>
            <a:r>
              <a:rPr lang="fr-FR" altLang="fr-FR" sz="3200" dirty="0" smtClean="0">
                <a:solidFill>
                  <a:srgbClr val="006600"/>
                </a:solidFill>
              </a:rPr>
              <a:t>implicitement mise en œuvre lors de l’interaction orale.</a:t>
            </a:r>
            <a:endParaRPr lang="fr-FR" altLang="fr-FR" sz="3200" dirty="0">
              <a:solidFill>
                <a:srgbClr val="006600"/>
              </a:solidFill>
            </a:endParaRPr>
          </a:p>
        </p:txBody>
      </p:sp>
    </p:spTree>
    <p:extLst>
      <p:ext uri="{BB962C8B-B14F-4D97-AF65-F5344CB8AC3E}">
        <p14:creationId xmlns:p14="http://schemas.microsoft.com/office/powerpoint/2010/main" val="36719461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45185" y="0"/>
            <a:ext cx="2713435" cy="646331"/>
          </a:xfrm>
          <a:prstGeom prst="rect">
            <a:avLst/>
          </a:prstGeom>
        </p:spPr>
        <p:txBody>
          <a:bodyPr wrap="none">
            <a:spAutoFit/>
          </a:bodyPr>
          <a:lstStyle/>
          <a:p>
            <a:r>
              <a:rPr lang="fr-FR" altLang="fr-FR" sz="3600" b="1" dirty="0" smtClean="0">
                <a:solidFill>
                  <a:srgbClr val="7030A0"/>
                </a:solidFill>
              </a:rPr>
              <a:t>Organisation</a:t>
            </a:r>
            <a:endParaRPr lang="fr-FR" sz="4000" dirty="0">
              <a:solidFill>
                <a:srgbClr val="7030A0"/>
              </a:solidFill>
            </a:endParaRPr>
          </a:p>
        </p:txBody>
      </p:sp>
      <p:sp>
        <p:nvSpPr>
          <p:cNvPr id="3" name="ZoneTexte 2"/>
          <p:cNvSpPr txBox="1"/>
          <p:nvPr/>
        </p:nvSpPr>
        <p:spPr>
          <a:xfrm>
            <a:off x="2707983" y="689966"/>
            <a:ext cx="9200660" cy="1938992"/>
          </a:xfrm>
          <a:prstGeom prst="rect">
            <a:avLst/>
          </a:prstGeom>
          <a:noFill/>
        </p:spPr>
        <p:txBody>
          <a:bodyPr wrap="none" rtlCol="0">
            <a:spAutoFit/>
          </a:bodyPr>
          <a:lstStyle/>
          <a:p>
            <a:r>
              <a:rPr lang="fr-FR" sz="2400" dirty="0" smtClean="0"/>
              <a:t>* Eviter un autre CCF de langue le même jour</a:t>
            </a:r>
          </a:p>
          <a:p>
            <a:r>
              <a:rPr lang="fr-FR" sz="2400" dirty="0" smtClean="0"/>
              <a:t>* Peut s’étendre sur plusieurs semaines au dernier semestre – </a:t>
            </a:r>
          </a:p>
          <a:p>
            <a:r>
              <a:rPr lang="fr-FR" sz="2400" dirty="0"/>
              <a:t>	</a:t>
            </a:r>
            <a:r>
              <a:rPr lang="fr-FR" sz="2400" dirty="0" smtClean="0"/>
              <a:t>		                       !!!!! autonomie des établissements</a:t>
            </a:r>
          </a:p>
          <a:p>
            <a:r>
              <a:rPr lang="fr-FR" sz="2400" dirty="0" smtClean="0">
                <a:sym typeface="Wingdings"/>
              </a:rPr>
              <a:t>* Les CCF peuvent se dérouler </a:t>
            </a:r>
            <a:r>
              <a:rPr lang="fr-FR" sz="2400" b="1" dirty="0" smtClean="0">
                <a:sym typeface="Wingdings"/>
              </a:rPr>
              <a:t>pendant et en dehors</a:t>
            </a:r>
            <a:r>
              <a:rPr lang="fr-FR" sz="2400" dirty="0" smtClean="0">
                <a:sym typeface="Wingdings"/>
              </a:rPr>
              <a:t> des heures de cours.</a:t>
            </a:r>
          </a:p>
          <a:p>
            <a:endParaRPr lang="fr-FR" sz="2400" dirty="0" smtClean="0"/>
          </a:p>
        </p:txBody>
      </p:sp>
      <p:sp>
        <p:nvSpPr>
          <p:cNvPr id="4" name="Rectangle 3"/>
          <p:cNvSpPr/>
          <p:nvPr/>
        </p:nvSpPr>
        <p:spPr>
          <a:xfrm>
            <a:off x="352926" y="2463169"/>
            <a:ext cx="3972178" cy="646331"/>
          </a:xfrm>
          <a:prstGeom prst="rect">
            <a:avLst/>
          </a:prstGeom>
        </p:spPr>
        <p:txBody>
          <a:bodyPr wrap="none">
            <a:spAutoFit/>
          </a:bodyPr>
          <a:lstStyle/>
          <a:p>
            <a:r>
              <a:rPr lang="fr-FR" altLang="fr-FR" sz="3600" b="1" dirty="0" smtClean="0">
                <a:solidFill>
                  <a:srgbClr val="7030A0"/>
                </a:solidFill>
              </a:rPr>
              <a:t>Administrativement</a:t>
            </a:r>
            <a:endParaRPr lang="fr-FR" sz="3600" dirty="0">
              <a:solidFill>
                <a:srgbClr val="7030A0"/>
              </a:solidFill>
            </a:endParaRPr>
          </a:p>
        </p:txBody>
      </p:sp>
      <p:sp>
        <p:nvSpPr>
          <p:cNvPr id="5" name="Rectangle 4"/>
          <p:cNvSpPr/>
          <p:nvPr/>
        </p:nvSpPr>
        <p:spPr>
          <a:xfrm>
            <a:off x="352926" y="3109500"/>
            <a:ext cx="6593305" cy="3046988"/>
          </a:xfrm>
          <a:prstGeom prst="rect">
            <a:avLst/>
          </a:prstGeom>
        </p:spPr>
        <p:txBody>
          <a:bodyPr wrap="square">
            <a:spAutoFit/>
          </a:bodyPr>
          <a:lstStyle/>
          <a:p>
            <a:r>
              <a:rPr lang="fr-FR" altLang="fr-FR" sz="2400" dirty="0" smtClean="0">
                <a:latin typeface="BatangChe" panose="02030609000101010101" pitchFamily="49" charset="-127"/>
                <a:ea typeface="BatangChe" panose="02030609000101010101" pitchFamily="49" charset="-127"/>
              </a:rPr>
              <a:t>▶ </a:t>
            </a:r>
            <a:r>
              <a:rPr lang="fr-FR" altLang="fr-FR" sz="2400" dirty="0" smtClean="0"/>
              <a:t>Convoqué officiellement par l’établissement</a:t>
            </a:r>
          </a:p>
          <a:p>
            <a:r>
              <a:rPr lang="fr-FR" altLang="fr-FR" sz="2400" dirty="0" smtClean="0">
                <a:latin typeface="BatangChe" panose="02030609000101010101" pitchFamily="49" charset="-127"/>
                <a:ea typeface="BatangChe" panose="02030609000101010101" pitchFamily="49" charset="-127"/>
              </a:rPr>
              <a:t>▶ </a:t>
            </a:r>
            <a:r>
              <a:rPr lang="fr-FR" altLang="fr-FR" sz="2400" dirty="0" smtClean="0"/>
              <a:t>En cas </a:t>
            </a:r>
            <a:r>
              <a:rPr lang="fr-FR" altLang="fr-FR" sz="2400" u="sng" dirty="0" smtClean="0"/>
              <a:t>d’absence justifiée </a:t>
            </a:r>
            <a:r>
              <a:rPr lang="fr-FR" altLang="fr-FR" sz="2400" dirty="0" smtClean="0"/>
              <a:t>il sera de nouveau convoqué. Si impossibilité, on met 00. Le diplôme peut être attribué si le candidat obtient la moyenne requise pour l’obtention du diplôme.</a:t>
            </a:r>
          </a:p>
          <a:p>
            <a:r>
              <a:rPr lang="fr-FR" altLang="fr-FR" sz="2400" dirty="0" smtClean="0">
                <a:latin typeface="BatangChe" panose="02030609000101010101" pitchFamily="49" charset="-127"/>
                <a:ea typeface="BatangChe" panose="02030609000101010101" pitchFamily="49" charset="-127"/>
              </a:rPr>
              <a:t>▶ </a:t>
            </a:r>
            <a:r>
              <a:rPr lang="fr-FR" altLang="fr-FR" sz="2400" dirty="0" smtClean="0"/>
              <a:t>S’il s’agit </a:t>
            </a:r>
            <a:r>
              <a:rPr lang="fr-FR" altLang="fr-FR" sz="2400" u="sng" dirty="0" smtClean="0"/>
              <a:t>d’absence non justifiée</a:t>
            </a:r>
            <a:r>
              <a:rPr lang="fr-FR" altLang="fr-FR" sz="2400" dirty="0" smtClean="0"/>
              <a:t>, il sera noté absent et ne pourra valider son diplôme.</a:t>
            </a:r>
          </a:p>
          <a:p>
            <a:endParaRPr lang="fr-FR" altLang="fr-FR" sz="2400" dirty="0"/>
          </a:p>
        </p:txBody>
      </p:sp>
      <p:sp>
        <p:nvSpPr>
          <p:cNvPr id="6" name="Rectangle 5"/>
          <p:cNvSpPr/>
          <p:nvPr/>
        </p:nvSpPr>
        <p:spPr>
          <a:xfrm>
            <a:off x="7067255" y="2463169"/>
            <a:ext cx="4069294" cy="4093428"/>
          </a:xfrm>
          <a:prstGeom prst="rect">
            <a:avLst/>
          </a:prstGeom>
        </p:spPr>
        <p:txBody>
          <a:bodyPr wrap="square">
            <a:spAutoFit/>
          </a:bodyPr>
          <a:lstStyle/>
          <a:p>
            <a:r>
              <a:rPr lang="fr-FR" sz="2000" b="1" u="sng" dirty="0" smtClean="0">
                <a:solidFill>
                  <a:srgbClr val="FF0000"/>
                </a:solidFill>
              </a:rPr>
              <a:t>Après le CCF, remettre au chef d’établissement les documents suivants </a:t>
            </a:r>
          </a:p>
          <a:p>
            <a:endParaRPr lang="fr-FR" sz="2000" b="1" dirty="0" smtClean="0">
              <a:solidFill>
                <a:srgbClr val="FF0000"/>
              </a:solidFill>
            </a:endParaRPr>
          </a:p>
          <a:p>
            <a:pPr>
              <a:buNone/>
            </a:pPr>
            <a:r>
              <a:rPr lang="fr-FR" sz="2000" dirty="0" smtClean="0">
                <a:latin typeface="Century" panose="02040604050505020304" pitchFamily="18" charset="0"/>
              </a:rPr>
              <a:t>-  la grille annexe 1 pour LV1 et annexe 2 pour LV2 dûment complétée avec votre proposition de note</a:t>
            </a:r>
          </a:p>
          <a:p>
            <a:pPr>
              <a:buNone/>
            </a:pPr>
            <a:endParaRPr lang="fr-FR" sz="2000" dirty="0" smtClean="0">
              <a:latin typeface="Century" panose="02040604050505020304" pitchFamily="18" charset="0"/>
            </a:endParaRPr>
          </a:p>
          <a:p>
            <a:pPr>
              <a:buNone/>
            </a:pPr>
            <a:r>
              <a:rPr lang="fr-FR" sz="2000" dirty="0" smtClean="0">
                <a:latin typeface="Century" panose="02040604050505020304" pitchFamily="18" charset="0"/>
              </a:rPr>
              <a:t>- la liste des 3 thèmes de l’élève sur laquelle vous aurez entouré le thème choisi par l’enseignant.</a:t>
            </a:r>
          </a:p>
          <a:p>
            <a:endParaRPr lang="fr-FR" sz="2000" dirty="0"/>
          </a:p>
        </p:txBody>
      </p:sp>
    </p:spTree>
    <p:extLst>
      <p:ext uri="{BB962C8B-B14F-4D97-AF65-F5344CB8AC3E}">
        <p14:creationId xmlns:p14="http://schemas.microsoft.com/office/powerpoint/2010/main" val="25771645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82426" y="0"/>
            <a:ext cx="4828900" cy="707886"/>
          </a:xfrm>
          <a:prstGeom prst="rect">
            <a:avLst/>
          </a:prstGeom>
        </p:spPr>
        <p:txBody>
          <a:bodyPr wrap="square">
            <a:spAutoFit/>
          </a:bodyPr>
          <a:lstStyle/>
          <a:p>
            <a:r>
              <a:rPr lang="fr-FR" sz="4000" b="1" dirty="0" smtClean="0">
                <a:solidFill>
                  <a:srgbClr val="7030A0"/>
                </a:solidFill>
              </a:rPr>
              <a:t>L’Epreuve</a:t>
            </a:r>
            <a:endParaRPr lang="fr-FR" sz="4000" dirty="0">
              <a:solidFill>
                <a:srgbClr val="7030A0"/>
              </a:solidFill>
            </a:endParaRPr>
          </a:p>
        </p:txBody>
      </p:sp>
      <p:sp>
        <p:nvSpPr>
          <p:cNvPr id="3" name="Rectangle 2"/>
          <p:cNvSpPr/>
          <p:nvPr/>
        </p:nvSpPr>
        <p:spPr>
          <a:xfrm>
            <a:off x="625642" y="1112766"/>
            <a:ext cx="10860506" cy="6494085"/>
          </a:xfrm>
          <a:prstGeom prst="rect">
            <a:avLst/>
          </a:prstGeom>
        </p:spPr>
        <p:txBody>
          <a:bodyPr wrap="square">
            <a:spAutoFit/>
          </a:bodyPr>
          <a:lstStyle/>
          <a:p>
            <a:pPr>
              <a:buFontTx/>
              <a:buChar char="-"/>
            </a:pPr>
            <a:r>
              <a:rPr lang="fr-FR" sz="2800" dirty="0" smtClean="0">
                <a:solidFill>
                  <a:srgbClr val="006600"/>
                </a:solidFill>
                <a:sym typeface="Wingdings" pitchFamily="2" charset="2"/>
              </a:rPr>
              <a:t>Aucun temps de préparation sur les 3 parties de l’épreuve</a:t>
            </a:r>
          </a:p>
          <a:p>
            <a:pPr>
              <a:buNone/>
            </a:pPr>
            <a:endParaRPr lang="fr-FR" sz="2800" dirty="0" smtClean="0">
              <a:sym typeface="Wingdings" pitchFamily="2" charset="2"/>
            </a:endParaRPr>
          </a:p>
          <a:p>
            <a:pPr>
              <a:buFontTx/>
              <a:buChar char="-"/>
            </a:pPr>
            <a:r>
              <a:rPr lang="fr-FR" sz="2800" dirty="0" smtClean="0">
                <a:solidFill>
                  <a:srgbClr val="0070C0"/>
                </a:solidFill>
                <a:sym typeface="Wingdings" pitchFamily="2" charset="2"/>
              </a:rPr>
              <a:t>Prévoir 5mn pour remplir la fiche d’évaluation</a:t>
            </a:r>
          </a:p>
          <a:p>
            <a:pPr>
              <a:buFontTx/>
              <a:buChar char="-"/>
            </a:pPr>
            <a:endParaRPr lang="fr-FR" sz="2800" dirty="0">
              <a:solidFill>
                <a:srgbClr val="0070C0"/>
              </a:solidFill>
              <a:sym typeface="Wingdings" pitchFamily="2" charset="2"/>
            </a:endParaRPr>
          </a:p>
          <a:p>
            <a:pPr>
              <a:buFontTx/>
              <a:buChar char="-"/>
            </a:pPr>
            <a:r>
              <a:rPr lang="fr-FR" sz="2800" dirty="0" smtClean="0">
                <a:solidFill>
                  <a:srgbClr val="FF3399"/>
                </a:solidFill>
              </a:rPr>
              <a:t>Pour éviter le problème d’élève sans liste : faire un double de la liste que le professeur garde et apporte le jour de l’évaluation</a:t>
            </a:r>
            <a:r>
              <a:rPr lang="fr-FR" sz="2000" dirty="0" smtClean="0">
                <a:solidFill>
                  <a:srgbClr val="FF3399"/>
                </a:solidFill>
              </a:rPr>
              <a:t>. </a:t>
            </a:r>
          </a:p>
          <a:p>
            <a:pPr>
              <a:buFontTx/>
              <a:buChar char="-"/>
            </a:pPr>
            <a:endParaRPr lang="fr-FR" sz="2000" dirty="0" smtClean="0">
              <a:solidFill>
                <a:srgbClr val="FF3399"/>
              </a:solidFill>
            </a:endParaRPr>
          </a:p>
          <a:p>
            <a:r>
              <a:rPr lang="fr-FR" sz="2800" dirty="0" smtClean="0"/>
              <a:t>- Pas obligatoirement de rapport avec les séquences du cours. La liste est le résultat des choix de l’élève guidé par son professeur. La mise au point de la liste se fait sur la durée, sur l’année.</a:t>
            </a:r>
          </a:p>
          <a:p>
            <a:r>
              <a:rPr lang="fr-FR" sz="2800" dirty="0" smtClean="0"/>
              <a:t>Ne pas imposer de thèmes à l’élève.</a:t>
            </a:r>
          </a:p>
          <a:p>
            <a:pPr>
              <a:buFontTx/>
              <a:buChar char="-"/>
            </a:pPr>
            <a:endParaRPr lang="fr-FR" sz="2800" dirty="0" smtClean="0">
              <a:solidFill>
                <a:srgbClr val="FF3399"/>
              </a:solidFill>
            </a:endParaRPr>
          </a:p>
          <a:p>
            <a:pPr>
              <a:buFontTx/>
              <a:buChar char="-"/>
            </a:pPr>
            <a:endParaRPr lang="fr-FR" sz="2800" dirty="0">
              <a:solidFill>
                <a:srgbClr val="FF3399"/>
              </a:solidFill>
            </a:endParaRPr>
          </a:p>
          <a:p>
            <a:pPr>
              <a:buFontTx/>
              <a:buChar char="-"/>
            </a:pPr>
            <a:endParaRPr lang="fr-FR" sz="2800" dirty="0" smtClean="0">
              <a:solidFill>
                <a:srgbClr val="FF3399"/>
              </a:solidFill>
            </a:endParaRPr>
          </a:p>
          <a:p>
            <a:pPr>
              <a:buFontTx/>
              <a:buChar char="-"/>
            </a:pPr>
            <a:endParaRPr lang="fr-FR" sz="3600" dirty="0">
              <a:solidFill>
                <a:srgbClr val="0070C0"/>
              </a:solidFill>
            </a:endParaRPr>
          </a:p>
        </p:txBody>
      </p:sp>
    </p:spTree>
    <p:extLst>
      <p:ext uri="{BB962C8B-B14F-4D97-AF65-F5344CB8AC3E}">
        <p14:creationId xmlns:p14="http://schemas.microsoft.com/office/powerpoint/2010/main" val="32420089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76024" y="480359"/>
            <a:ext cx="3896903" cy="584775"/>
          </a:xfrm>
          <a:prstGeom prst="rect">
            <a:avLst/>
          </a:prstGeom>
        </p:spPr>
        <p:txBody>
          <a:bodyPr wrap="square">
            <a:spAutoFit/>
          </a:bodyPr>
          <a:lstStyle/>
          <a:p>
            <a:r>
              <a:rPr lang="fr-FR" altLang="fr-FR" sz="3200" b="1" dirty="0" smtClean="0">
                <a:solidFill>
                  <a:srgbClr val="FF0000"/>
                </a:solidFill>
              </a:rPr>
              <a:t>QUE FAIRE SI ….?</a:t>
            </a:r>
            <a:endParaRPr lang="fr-FR" sz="3200" dirty="0">
              <a:solidFill>
                <a:srgbClr val="FF0000"/>
              </a:solidFill>
            </a:endParaRPr>
          </a:p>
        </p:txBody>
      </p:sp>
      <p:sp>
        <p:nvSpPr>
          <p:cNvPr id="3" name="Rectangle 2"/>
          <p:cNvSpPr/>
          <p:nvPr/>
        </p:nvSpPr>
        <p:spPr>
          <a:xfrm>
            <a:off x="609598" y="1438933"/>
            <a:ext cx="10972801" cy="4401205"/>
          </a:xfrm>
          <a:prstGeom prst="rect">
            <a:avLst/>
          </a:prstGeom>
        </p:spPr>
        <p:txBody>
          <a:bodyPr wrap="square">
            <a:spAutoFit/>
          </a:bodyPr>
          <a:lstStyle/>
          <a:p>
            <a:endParaRPr lang="fr-FR" sz="2800" dirty="0" smtClean="0"/>
          </a:p>
          <a:p>
            <a:endParaRPr lang="fr-FR" sz="2800" dirty="0" smtClean="0"/>
          </a:p>
          <a:p>
            <a:r>
              <a:rPr lang="fr-FR" sz="2800" dirty="0" smtClean="0"/>
              <a:t>Un élève aimerait présenter pour thème sa PFMP dans un pays anglophone alors qu’il l’a travaillé pour l’épreuve spécifique des sections européennes.</a:t>
            </a:r>
          </a:p>
          <a:p>
            <a:endParaRPr lang="fr-FR" sz="2800" dirty="0" smtClean="0"/>
          </a:p>
          <a:p>
            <a:endParaRPr lang="fr-FR" sz="2800" dirty="0" smtClean="0"/>
          </a:p>
          <a:p>
            <a:r>
              <a:rPr lang="fr-FR" sz="2800" dirty="0" smtClean="0"/>
              <a:t>Un élève non originaire d’un pays anglophone veut  présenter son pays.</a:t>
            </a:r>
          </a:p>
          <a:p>
            <a:r>
              <a:rPr lang="fr-FR" sz="2800" dirty="0" smtClean="0">
                <a:solidFill>
                  <a:srgbClr val="FF3399"/>
                </a:solidFill>
              </a:rPr>
              <a:t>(à condition que cela soit lié à la pratique de la langue étudiée)</a:t>
            </a:r>
            <a:endParaRPr lang="fr-FR" sz="2800" dirty="0">
              <a:solidFill>
                <a:srgbClr val="FF3399"/>
              </a:solidFill>
            </a:endParaRPr>
          </a:p>
          <a:p>
            <a:endParaRPr lang="fr-FR" sz="2800" dirty="0" smtClean="0"/>
          </a:p>
          <a:p>
            <a:endParaRPr lang="fr-FR" sz="2800" dirty="0" smtClean="0"/>
          </a:p>
        </p:txBody>
      </p:sp>
      <p:pic>
        <p:nvPicPr>
          <p:cNvPr id="5122" name="Picture 2" descr="Afficher l'image d'origin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50938" y="80347"/>
            <a:ext cx="1384801" cy="138480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Afficher l'image d'origi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72927" y="343786"/>
            <a:ext cx="1211346" cy="11213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Afficher l'image d'origi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09978" y="2963416"/>
            <a:ext cx="708111" cy="70811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Afficher l'image d'origi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37334" y="4290004"/>
            <a:ext cx="708111" cy="7081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9885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83691" y="1485183"/>
            <a:ext cx="9978190" cy="2677656"/>
          </a:xfrm>
          <a:prstGeom prst="rect">
            <a:avLst/>
          </a:prstGeom>
        </p:spPr>
        <p:txBody>
          <a:bodyPr wrap="square">
            <a:spAutoFit/>
          </a:bodyPr>
          <a:lstStyle/>
          <a:p>
            <a:r>
              <a:rPr lang="fr-FR" sz="2800" dirty="0" smtClean="0"/>
              <a:t>L’élève ne sait pas s’exprimer sur le sujet sélectionné : on lui propose de changer de thème</a:t>
            </a:r>
          </a:p>
          <a:p>
            <a:endParaRPr lang="fr-FR" sz="2800" dirty="0" smtClean="0"/>
          </a:p>
          <a:p>
            <a:r>
              <a:rPr lang="fr-FR" sz="2800" dirty="0" smtClean="0"/>
              <a:t>Le candidat prétend n’être capable de parler que d’un thème sur trois mais il ne s’agit pas du thème qu’on a sélectionné : on l’interroge alors sur le thème qu’il connaît.</a:t>
            </a:r>
          </a:p>
        </p:txBody>
      </p:sp>
      <p:sp>
        <p:nvSpPr>
          <p:cNvPr id="3" name="Rectangle 2"/>
          <p:cNvSpPr/>
          <p:nvPr/>
        </p:nvSpPr>
        <p:spPr>
          <a:xfrm>
            <a:off x="4035751" y="640780"/>
            <a:ext cx="3896903" cy="584775"/>
          </a:xfrm>
          <a:prstGeom prst="rect">
            <a:avLst/>
          </a:prstGeom>
        </p:spPr>
        <p:txBody>
          <a:bodyPr wrap="square">
            <a:spAutoFit/>
          </a:bodyPr>
          <a:lstStyle/>
          <a:p>
            <a:r>
              <a:rPr lang="fr-FR" altLang="fr-FR" sz="3200" b="1" dirty="0" smtClean="0">
                <a:solidFill>
                  <a:srgbClr val="FF0000"/>
                </a:solidFill>
              </a:rPr>
              <a:t>QUE FAIRE SI ….?</a:t>
            </a:r>
            <a:endParaRPr lang="fr-FR" sz="3200" dirty="0">
              <a:solidFill>
                <a:srgbClr val="FF0000"/>
              </a:solidFill>
            </a:endParaRPr>
          </a:p>
        </p:txBody>
      </p:sp>
      <p:pic>
        <p:nvPicPr>
          <p:cNvPr id="4" name="Picture 2" descr="Afficher l'image d'origin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10665" y="240768"/>
            <a:ext cx="1384801" cy="13848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fficher l'image d'origi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32654" y="504207"/>
            <a:ext cx="1211346" cy="112136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Afficher l'image d'origi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0937" y="1921912"/>
            <a:ext cx="704515" cy="65218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Afficher l'image d'origi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853780" y="3763545"/>
            <a:ext cx="704515" cy="65218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329099" y="4392768"/>
            <a:ext cx="10503509" cy="1446550"/>
          </a:xfrm>
          <a:prstGeom prst="rect">
            <a:avLst/>
          </a:prstGeom>
        </p:spPr>
        <p:txBody>
          <a:bodyPr wrap="square">
            <a:spAutoFit/>
          </a:bodyPr>
          <a:lstStyle/>
          <a:p>
            <a:r>
              <a:rPr lang="fr-FR" sz="2800" dirty="0" smtClean="0"/>
              <a:t>Un élève refuse de parler : on l’interroge sur la partie </a:t>
            </a:r>
            <a:r>
              <a:rPr lang="fr-FR" sz="2800" dirty="0" smtClean="0"/>
              <a:t>2 (échange oral). </a:t>
            </a:r>
            <a:r>
              <a:rPr lang="fr-FR" sz="2000" dirty="0" smtClean="0">
                <a:solidFill>
                  <a:srgbClr val="FF3399"/>
                </a:solidFill>
              </a:rPr>
              <a:t>Le B.O </a:t>
            </a:r>
            <a:r>
              <a:rPr lang="fr-FR" sz="2000" dirty="0">
                <a:solidFill>
                  <a:srgbClr val="FF3399"/>
                </a:solidFill>
              </a:rPr>
              <a:t>stipule que </a:t>
            </a:r>
            <a:r>
              <a:rPr lang="fr-FR" sz="2000" dirty="0" smtClean="0">
                <a:solidFill>
                  <a:srgbClr val="FF3399"/>
                </a:solidFill>
              </a:rPr>
              <a:t>cet </a:t>
            </a:r>
            <a:r>
              <a:rPr lang="fr-FR" sz="2000" dirty="0">
                <a:solidFill>
                  <a:srgbClr val="FF3399"/>
                </a:solidFill>
              </a:rPr>
              <a:t>échange oral commence par prendre appui sur la présentation du candidat et comporte </a:t>
            </a:r>
            <a:r>
              <a:rPr lang="fr-FR" sz="2000" dirty="0" err="1" smtClean="0">
                <a:solidFill>
                  <a:srgbClr val="FF3399"/>
                </a:solidFill>
              </a:rPr>
              <a:t>desquestions</a:t>
            </a:r>
            <a:r>
              <a:rPr lang="fr-FR" sz="2000" dirty="0">
                <a:solidFill>
                  <a:srgbClr val="FF3399"/>
                </a:solidFill>
              </a:rPr>
              <a:t>, des demandes d'explications ou d'illustrations complémentaires. </a:t>
            </a:r>
            <a:endParaRPr lang="fr-FR" sz="2000" dirty="0" smtClean="0">
              <a:solidFill>
                <a:srgbClr val="FF3399"/>
              </a:solidFill>
            </a:endParaRPr>
          </a:p>
          <a:p>
            <a:r>
              <a:rPr lang="fr-FR" sz="2000" dirty="0" smtClean="0">
                <a:solidFill>
                  <a:srgbClr val="FF3399"/>
                </a:solidFill>
              </a:rPr>
              <a:t>Veillez à entrainer les élèves à prendre la parole, même si cela n’est pas long.</a:t>
            </a:r>
            <a:endParaRPr lang="fr-FR" sz="2000" dirty="0" smtClean="0"/>
          </a:p>
        </p:txBody>
      </p:sp>
      <p:pic>
        <p:nvPicPr>
          <p:cNvPr id="12" name="Picture 8" descr="Afficher l'image d'origi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0043" y="4489152"/>
            <a:ext cx="704515" cy="652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8259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31494" y="1851864"/>
            <a:ext cx="9994232" cy="523220"/>
          </a:xfrm>
          <a:prstGeom prst="rect">
            <a:avLst/>
          </a:prstGeom>
        </p:spPr>
        <p:txBody>
          <a:bodyPr wrap="square">
            <a:spAutoFit/>
          </a:bodyPr>
          <a:lstStyle/>
          <a:p>
            <a:r>
              <a:rPr lang="fr-FR" sz="2800" dirty="0" smtClean="0"/>
              <a:t>Un élève récite un texte qu’il a appris par cœur.  </a:t>
            </a:r>
          </a:p>
        </p:txBody>
      </p:sp>
      <p:sp>
        <p:nvSpPr>
          <p:cNvPr id="4" name="Rectangle 3"/>
          <p:cNvSpPr/>
          <p:nvPr/>
        </p:nvSpPr>
        <p:spPr>
          <a:xfrm>
            <a:off x="4076024" y="480359"/>
            <a:ext cx="3896903" cy="584775"/>
          </a:xfrm>
          <a:prstGeom prst="rect">
            <a:avLst/>
          </a:prstGeom>
        </p:spPr>
        <p:txBody>
          <a:bodyPr wrap="square">
            <a:spAutoFit/>
          </a:bodyPr>
          <a:lstStyle/>
          <a:p>
            <a:r>
              <a:rPr lang="fr-FR" altLang="fr-FR" sz="3200" b="1" dirty="0" smtClean="0">
                <a:solidFill>
                  <a:srgbClr val="FF0000"/>
                </a:solidFill>
              </a:rPr>
              <a:t>QUE FAIRE SI ….?</a:t>
            </a:r>
            <a:endParaRPr lang="fr-FR" sz="3200" dirty="0">
              <a:solidFill>
                <a:srgbClr val="FF0000"/>
              </a:solidFill>
            </a:endParaRPr>
          </a:p>
        </p:txBody>
      </p:sp>
      <p:pic>
        <p:nvPicPr>
          <p:cNvPr id="5" name="Picture 2" descr="Afficher l'image d'origin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50938" y="80347"/>
            <a:ext cx="1384801" cy="13848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Afficher l'image d'origi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72927" y="343786"/>
            <a:ext cx="1211346" cy="112136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331494" y="1851864"/>
            <a:ext cx="9994232" cy="954107"/>
          </a:xfrm>
          <a:prstGeom prst="rect">
            <a:avLst/>
          </a:prstGeom>
        </p:spPr>
        <p:txBody>
          <a:bodyPr wrap="square">
            <a:spAutoFit/>
          </a:bodyPr>
          <a:lstStyle/>
          <a:p>
            <a:r>
              <a:rPr lang="fr-FR" sz="2800" dirty="0" smtClean="0"/>
              <a:t>Un élève récite un texte qu’il a appris par cœur.  On met 00 dans la colonne A.</a:t>
            </a:r>
          </a:p>
        </p:txBody>
      </p:sp>
      <p:pic>
        <p:nvPicPr>
          <p:cNvPr id="8" name="Picture 8" descr="Afficher l'image d'origi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7840" y="2002827"/>
            <a:ext cx="704515" cy="65218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517165" y="2510765"/>
            <a:ext cx="7664182" cy="1200329"/>
          </a:xfrm>
          <a:prstGeom prst="rect">
            <a:avLst/>
          </a:prstGeom>
        </p:spPr>
        <p:txBody>
          <a:bodyPr wrap="square">
            <a:spAutoFit/>
          </a:bodyPr>
          <a:lstStyle/>
          <a:p>
            <a:r>
              <a:rPr lang="fr-FR" sz="2400" dirty="0" smtClean="0">
                <a:solidFill>
                  <a:schemeClr val="accent6">
                    <a:lumMod val="75000"/>
                  </a:schemeClr>
                </a:solidFill>
              </a:rPr>
              <a:t>On applique la grille (colonne 1) puis on module son appréciation en fonction de la prestation du candidat lors de la deuxième partie de l’épreuve.</a:t>
            </a:r>
          </a:p>
        </p:txBody>
      </p:sp>
      <p:sp>
        <p:nvSpPr>
          <p:cNvPr id="12" name="Rectangle 11"/>
          <p:cNvSpPr/>
          <p:nvPr/>
        </p:nvSpPr>
        <p:spPr>
          <a:xfrm>
            <a:off x="1850938" y="4568260"/>
            <a:ext cx="9641306" cy="1261884"/>
          </a:xfrm>
          <a:prstGeom prst="rect">
            <a:avLst/>
          </a:prstGeom>
        </p:spPr>
        <p:txBody>
          <a:bodyPr wrap="square">
            <a:spAutoFit/>
          </a:bodyPr>
          <a:lstStyle/>
          <a:p>
            <a:r>
              <a:rPr lang="fr-FR" sz="2800" dirty="0" smtClean="0"/>
              <a:t>Un élève vient avec au moins 10  documents iconographiques pouvant illustrer le thème</a:t>
            </a:r>
            <a:r>
              <a:rPr lang="fr-FR" sz="2800" dirty="0" smtClean="0"/>
              <a:t>.</a:t>
            </a:r>
          </a:p>
          <a:p>
            <a:r>
              <a:rPr lang="fr-FR" sz="2000" dirty="0" smtClean="0">
                <a:solidFill>
                  <a:srgbClr val="FF3399"/>
                </a:solidFill>
              </a:rPr>
              <a:t>Aucun commentaire ne doit figurer sur les documents.</a:t>
            </a:r>
            <a:r>
              <a:rPr lang="fr-FR" sz="2000" dirty="0" smtClean="0">
                <a:solidFill>
                  <a:srgbClr val="FF3399"/>
                </a:solidFill>
              </a:rPr>
              <a:t> </a:t>
            </a:r>
            <a:endParaRPr lang="fr-FR" sz="2000" dirty="0" smtClean="0">
              <a:solidFill>
                <a:srgbClr val="FF3399"/>
              </a:solidFill>
            </a:endParaRPr>
          </a:p>
        </p:txBody>
      </p:sp>
      <p:pic>
        <p:nvPicPr>
          <p:cNvPr id="14" name="Picture 6" descr="Afficher l'image d'origin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7438" y="4419918"/>
            <a:ext cx="708111" cy="7081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6690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1" presetClass="entr" presetSubtype="0" fill="hold" grpId="0" nodeType="click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9"/>
                                        </p:tgtEl>
                                        <p:attrNameLst>
                                          <p:attrName>ppt_y</p:attrName>
                                        </p:attrNameLst>
                                      </p:cBhvr>
                                      <p:tavLst>
                                        <p:tav tm="0">
                                          <p:val>
                                            <p:strVal val="#ppt_y"/>
                                          </p:val>
                                        </p:tav>
                                        <p:tav tm="100000">
                                          <p:val>
                                            <p:strVal val="#ppt_y"/>
                                          </p:val>
                                        </p:tav>
                                      </p:tavLst>
                                    </p:anim>
                                    <p:anim calcmode="lin" valueType="num">
                                      <p:cBhvr>
                                        <p:cTn id="13"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79621" y="1878068"/>
            <a:ext cx="10202779" cy="954107"/>
          </a:xfrm>
          <a:prstGeom prst="rect">
            <a:avLst/>
          </a:prstGeom>
        </p:spPr>
        <p:txBody>
          <a:bodyPr wrap="square">
            <a:spAutoFit/>
          </a:bodyPr>
          <a:lstStyle/>
          <a:p>
            <a:r>
              <a:rPr lang="fr-FR" sz="2800" dirty="0" smtClean="0"/>
              <a:t>L’élève n’a pas tenu une minute dans la première partie, il n’y a pas matière pour la partie 2. Je passe à la partie 3.</a:t>
            </a:r>
          </a:p>
        </p:txBody>
      </p:sp>
      <p:sp>
        <p:nvSpPr>
          <p:cNvPr id="4" name="Rectangle 3"/>
          <p:cNvSpPr/>
          <p:nvPr/>
        </p:nvSpPr>
        <p:spPr>
          <a:xfrm>
            <a:off x="4076024" y="480359"/>
            <a:ext cx="3896903" cy="584775"/>
          </a:xfrm>
          <a:prstGeom prst="rect">
            <a:avLst/>
          </a:prstGeom>
        </p:spPr>
        <p:txBody>
          <a:bodyPr wrap="square">
            <a:spAutoFit/>
          </a:bodyPr>
          <a:lstStyle/>
          <a:p>
            <a:r>
              <a:rPr lang="fr-FR" altLang="fr-FR" sz="3200" b="1" dirty="0" smtClean="0">
                <a:solidFill>
                  <a:srgbClr val="FF0000"/>
                </a:solidFill>
              </a:rPr>
              <a:t>QUE FAIRE SI ….?</a:t>
            </a:r>
            <a:endParaRPr lang="fr-FR" sz="3200" dirty="0">
              <a:solidFill>
                <a:srgbClr val="FF0000"/>
              </a:solidFill>
            </a:endParaRPr>
          </a:p>
        </p:txBody>
      </p:sp>
      <p:pic>
        <p:nvPicPr>
          <p:cNvPr id="5" name="Picture 2" descr="Afficher l'image d'origin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50938" y="80347"/>
            <a:ext cx="1384801" cy="13848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Afficher l'image d'origi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72927" y="343786"/>
            <a:ext cx="1211346" cy="112136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Afficher l'image d'origi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4869" y="1734050"/>
            <a:ext cx="704515" cy="65218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2967790" y="2832175"/>
            <a:ext cx="8614610" cy="830997"/>
          </a:xfrm>
          <a:prstGeom prst="rect">
            <a:avLst/>
          </a:prstGeom>
        </p:spPr>
        <p:txBody>
          <a:bodyPr wrap="square">
            <a:spAutoFit/>
          </a:bodyPr>
          <a:lstStyle/>
          <a:p>
            <a:r>
              <a:rPr lang="fr-FR" sz="2400" dirty="0">
                <a:solidFill>
                  <a:schemeClr val="accent6">
                    <a:lumMod val="75000"/>
                  </a:schemeClr>
                </a:solidFill>
              </a:rPr>
              <a:t>I</a:t>
            </a:r>
            <a:r>
              <a:rPr lang="fr-FR" sz="2400" dirty="0" smtClean="0">
                <a:solidFill>
                  <a:schemeClr val="accent6">
                    <a:lumMod val="75000"/>
                  </a:schemeClr>
                </a:solidFill>
              </a:rPr>
              <a:t>l est possible de tenir 5 mn dans la deuxième partie dans la mesure où on ouvre la discussion.</a:t>
            </a:r>
          </a:p>
        </p:txBody>
      </p:sp>
      <p:sp>
        <p:nvSpPr>
          <p:cNvPr id="9" name="Rectangle 8"/>
          <p:cNvSpPr/>
          <p:nvPr/>
        </p:nvSpPr>
        <p:spPr>
          <a:xfrm>
            <a:off x="1028893" y="4271029"/>
            <a:ext cx="5943422" cy="523220"/>
          </a:xfrm>
          <a:prstGeom prst="rect">
            <a:avLst/>
          </a:prstGeom>
        </p:spPr>
        <p:txBody>
          <a:bodyPr wrap="none">
            <a:spAutoFit/>
          </a:bodyPr>
          <a:lstStyle/>
          <a:p>
            <a:r>
              <a:rPr lang="fr-FR" sz="2800" dirty="0" smtClean="0"/>
              <a:t>Le candidat apporte un objet personnel.</a:t>
            </a:r>
          </a:p>
        </p:txBody>
      </p:sp>
      <p:pic>
        <p:nvPicPr>
          <p:cNvPr id="10" name="Picture 6" descr="Afficher l'image d'origin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75095" y="4440193"/>
            <a:ext cx="708111" cy="7081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3162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down)">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8969" y="1936357"/>
            <a:ext cx="11373852" cy="3970318"/>
          </a:xfrm>
          <a:prstGeom prst="rect">
            <a:avLst/>
          </a:prstGeom>
        </p:spPr>
        <p:txBody>
          <a:bodyPr wrap="square">
            <a:spAutoFit/>
          </a:bodyPr>
          <a:lstStyle/>
          <a:p>
            <a:pPr>
              <a:buFontTx/>
              <a:buChar char="-"/>
            </a:pPr>
            <a:r>
              <a:rPr lang="fr-FR" sz="2800" dirty="0" smtClean="0"/>
              <a:t>Choisir un support qui ne comporte pas un minimum d’implicite</a:t>
            </a:r>
          </a:p>
          <a:p>
            <a:pPr>
              <a:buFontTx/>
              <a:buChar char="-"/>
            </a:pPr>
            <a:endParaRPr lang="fr-FR" sz="2800" dirty="0" smtClean="0"/>
          </a:p>
          <a:p>
            <a:pPr>
              <a:buFontTx/>
              <a:buChar char="-"/>
            </a:pPr>
            <a:endParaRPr lang="fr-FR" sz="2800" dirty="0" smtClean="0"/>
          </a:p>
          <a:p>
            <a:pPr>
              <a:buFontTx/>
              <a:buChar char="-"/>
            </a:pPr>
            <a:r>
              <a:rPr lang="fr-FR" sz="2800" dirty="0" smtClean="0"/>
              <a:t>Ecrire les questions sous le document</a:t>
            </a:r>
          </a:p>
          <a:p>
            <a:pPr>
              <a:buFontTx/>
              <a:buChar char="-"/>
            </a:pPr>
            <a:endParaRPr lang="fr-FR" sz="2800" dirty="0" smtClean="0"/>
          </a:p>
          <a:p>
            <a:pPr>
              <a:buFontTx/>
              <a:buChar char="-"/>
            </a:pPr>
            <a:endParaRPr lang="fr-FR" sz="2800" dirty="0" smtClean="0"/>
          </a:p>
          <a:p>
            <a:pPr>
              <a:buFontTx/>
              <a:buChar char="-"/>
            </a:pPr>
            <a:r>
              <a:rPr lang="fr-FR" sz="2800" dirty="0" smtClean="0"/>
              <a:t>Le document a une très forte </a:t>
            </a:r>
            <a:r>
              <a:rPr lang="fr-FR" sz="2800" b="1" dirty="0" smtClean="0"/>
              <a:t>spécialisation </a:t>
            </a:r>
            <a:r>
              <a:rPr lang="fr-FR" sz="2800" dirty="0" smtClean="0"/>
              <a:t>(en relation avec la spécialité du </a:t>
            </a:r>
            <a:r>
              <a:rPr lang="fr-FR" sz="2800" dirty="0" smtClean="0"/>
              <a:t>candidat) </a:t>
            </a:r>
            <a:r>
              <a:rPr lang="fr-FR" sz="2400" dirty="0" smtClean="0">
                <a:solidFill>
                  <a:srgbClr val="FF3399"/>
                </a:solidFill>
              </a:rPr>
              <a:t>B.O : « </a:t>
            </a:r>
            <a:r>
              <a:rPr lang="fr-FR" sz="2400" dirty="0" smtClean="0">
                <a:solidFill>
                  <a:srgbClr val="FF3399"/>
                </a:solidFill>
              </a:rPr>
              <a:t>On </a:t>
            </a:r>
            <a:r>
              <a:rPr lang="fr-FR" sz="2400" dirty="0">
                <a:solidFill>
                  <a:srgbClr val="FF3399"/>
                </a:solidFill>
              </a:rPr>
              <a:t>évitera toute spécialisation excessive dans le cas d'un document lié à un </a:t>
            </a:r>
            <a:r>
              <a:rPr lang="fr-FR" sz="2400" dirty="0" smtClean="0">
                <a:solidFill>
                  <a:srgbClr val="FF3399"/>
                </a:solidFill>
              </a:rPr>
              <a:t>secteur professionnel »</a:t>
            </a:r>
            <a:endParaRPr lang="fr-FR" sz="2400" dirty="0" smtClean="0">
              <a:solidFill>
                <a:srgbClr val="FF3399"/>
              </a:solidFill>
            </a:endParaRPr>
          </a:p>
        </p:txBody>
      </p:sp>
      <p:sp>
        <p:nvSpPr>
          <p:cNvPr id="3" name="ZoneTexte 2"/>
          <p:cNvSpPr txBox="1"/>
          <p:nvPr/>
        </p:nvSpPr>
        <p:spPr>
          <a:xfrm>
            <a:off x="3330031" y="685062"/>
            <a:ext cx="7010400" cy="584775"/>
          </a:xfrm>
          <a:prstGeom prst="rect">
            <a:avLst/>
          </a:prstGeom>
          <a:noFill/>
        </p:spPr>
        <p:txBody>
          <a:bodyPr wrap="square" rtlCol="0">
            <a:spAutoFit/>
          </a:bodyPr>
          <a:lstStyle/>
          <a:p>
            <a:r>
              <a:rPr lang="fr-FR" sz="3200" b="1" dirty="0" smtClean="0">
                <a:solidFill>
                  <a:srgbClr val="C00000"/>
                </a:solidFill>
              </a:rPr>
              <a:t>Pour la partie 3, ai-je le droit de …?</a:t>
            </a:r>
            <a:endParaRPr lang="fr-FR" sz="3200" b="1" dirty="0">
              <a:solidFill>
                <a:srgbClr val="C00000"/>
              </a:solidFill>
            </a:endParaRPr>
          </a:p>
        </p:txBody>
      </p:sp>
      <p:pic>
        <p:nvPicPr>
          <p:cNvPr id="4" name="Picture 6" descr="Afficher l'image d'origin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88173" y="479981"/>
            <a:ext cx="708111" cy="70811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Afficher l'image d'origi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88460" y="5531834"/>
            <a:ext cx="704515" cy="65218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fficher l'image d'origi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71489" y="3190848"/>
            <a:ext cx="704515" cy="65218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Afficher l'image d'origi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4956" y="647870"/>
            <a:ext cx="1167146" cy="108044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Afficher l'image d'origi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35916" y="1936357"/>
            <a:ext cx="704515" cy="65218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867836" y="3706072"/>
            <a:ext cx="7259231" cy="461665"/>
          </a:xfrm>
          <a:prstGeom prst="rect">
            <a:avLst/>
          </a:prstGeom>
        </p:spPr>
        <p:txBody>
          <a:bodyPr wrap="none">
            <a:spAutoFit/>
          </a:bodyPr>
          <a:lstStyle/>
          <a:p>
            <a:r>
              <a:rPr lang="fr-FR" sz="2400" dirty="0" smtClean="0">
                <a:solidFill>
                  <a:srgbClr val="FF3399"/>
                </a:solidFill>
              </a:rPr>
              <a:t>(on pose les questions en fonction des réponses de l’élève)</a:t>
            </a:r>
            <a:endParaRPr lang="fr-FR" sz="2400" dirty="0">
              <a:solidFill>
                <a:srgbClr val="FF3399"/>
              </a:solidFill>
            </a:endParaRPr>
          </a:p>
        </p:txBody>
      </p:sp>
    </p:spTree>
    <p:extLst>
      <p:ext uri="{BB962C8B-B14F-4D97-AF65-F5344CB8AC3E}">
        <p14:creationId xmlns:p14="http://schemas.microsoft.com/office/powerpoint/2010/main" val="54852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barn(inVertical)">
                                      <p:cBhvr>
                                        <p:cTn id="11" dur="500"/>
                                        <p:tgtEl>
                                          <p:spTgt spid="11"/>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Effect transition="in" filter="barn(inVertical)">
                                      <p:cBhvr>
                                        <p:cTn id="21" dur="500"/>
                                        <p:tgtEl>
                                          <p:spTgt spid="7">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2948" y="3431780"/>
            <a:ext cx="7393070" cy="523220"/>
          </a:xfrm>
          <a:prstGeom prst="rect">
            <a:avLst/>
          </a:prstGeom>
        </p:spPr>
        <p:txBody>
          <a:bodyPr wrap="square">
            <a:spAutoFit/>
          </a:bodyPr>
          <a:lstStyle/>
          <a:p>
            <a:pPr>
              <a:buFontTx/>
              <a:buChar char="-"/>
            </a:pPr>
            <a:r>
              <a:rPr lang="fr-FR" sz="2800" dirty="0" smtClean="0"/>
              <a:t>Je fournis tous les mots difficiles en bas de page.</a:t>
            </a:r>
          </a:p>
        </p:txBody>
      </p:sp>
      <p:sp>
        <p:nvSpPr>
          <p:cNvPr id="3" name="Rectangle 2"/>
          <p:cNvSpPr/>
          <p:nvPr/>
        </p:nvSpPr>
        <p:spPr>
          <a:xfrm>
            <a:off x="1122948" y="1610038"/>
            <a:ext cx="10315073" cy="954107"/>
          </a:xfrm>
          <a:prstGeom prst="rect">
            <a:avLst/>
          </a:prstGeom>
        </p:spPr>
        <p:txBody>
          <a:bodyPr wrap="square">
            <a:spAutoFit/>
          </a:bodyPr>
          <a:lstStyle/>
          <a:p>
            <a:r>
              <a:rPr lang="fr-FR" sz="2800" dirty="0" smtClean="0"/>
              <a:t>Le candidat a parfaitement synthétisé les idées principales du texte dès la première question posée,  j’arrête là et le laisse partir.</a:t>
            </a:r>
          </a:p>
        </p:txBody>
      </p:sp>
      <p:sp>
        <p:nvSpPr>
          <p:cNvPr id="4" name="Rectangle 3"/>
          <p:cNvSpPr/>
          <p:nvPr/>
        </p:nvSpPr>
        <p:spPr>
          <a:xfrm>
            <a:off x="1733549" y="4391582"/>
            <a:ext cx="10134185" cy="1508105"/>
          </a:xfrm>
          <a:prstGeom prst="rect">
            <a:avLst/>
          </a:prstGeom>
        </p:spPr>
        <p:txBody>
          <a:bodyPr wrap="square">
            <a:spAutoFit/>
          </a:bodyPr>
          <a:lstStyle/>
          <a:p>
            <a:r>
              <a:rPr lang="fr-FR" sz="2800" dirty="0" smtClean="0"/>
              <a:t>Je reformule une question et la considère comme une nouvelle question. L’objet visé est le même mais la question est différente.</a:t>
            </a:r>
          </a:p>
          <a:p>
            <a:endParaRPr lang="fr-FR" dirty="0" smtClean="0"/>
          </a:p>
          <a:p>
            <a:pPr>
              <a:buNone/>
            </a:pPr>
            <a:endParaRPr lang="fr-FR" dirty="0"/>
          </a:p>
        </p:txBody>
      </p:sp>
      <p:sp>
        <p:nvSpPr>
          <p:cNvPr id="5" name="ZoneTexte 4"/>
          <p:cNvSpPr txBox="1"/>
          <p:nvPr/>
        </p:nvSpPr>
        <p:spPr>
          <a:xfrm>
            <a:off x="2900695" y="575314"/>
            <a:ext cx="7010400" cy="584775"/>
          </a:xfrm>
          <a:prstGeom prst="rect">
            <a:avLst/>
          </a:prstGeom>
          <a:noFill/>
        </p:spPr>
        <p:txBody>
          <a:bodyPr wrap="square" rtlCol="0">
            <a:spAutoFit/>
          </a:bodyPr>
          <a:lstStyle/>
          <a:p>
            <a:r>
              <a:rPr lang="fr-FR" sz="3200" b="1" dirty="0" smtClean="0">
                <a:solidFill>
                  <a:srgbClr val="C00000"/>
                </a:solidFill>
              </a:rPr>
              <a:t>Pour la partie 3, ai-je le droit de …?</a:t>
            </a:r>
            <a:endParaRPr lang="fr-FR" sz="3200" b="1" dirty="0">
              <a:solidFill>
                <a:srgbClr val="C00000"/>
              </a:solidFill>
            </a:endParaRPr>
          </a:p>
        </p:txBody>
      </p:sp>
      <p:pic>
        <p:nvPicPr>
          <p:cNvPr id="6" name="Picture 6" descr="Afficher l'image d'origin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02984" y="330005"/>
            <a:ext cx="708111" cy="70811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Afficher l'image d'origi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33549" y="263747"/>
            <a:ext cx="1167146" cy="108044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Afficher l'image d'origi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2849" y="2177121"/>
            <a:ext cx="704515" cy="65218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2568783" y="2420478"/>
            <a:ext cx="9018588" cy="830997"/>
          </a:xfrm>
          <a:prstGeom prst="rect">
            <a:avLst/>
          </a:prstGeom>
        </p:spPr>
        <p:txBody>
          <a:bodyPr wrap="square">
            <a:spAutoFit/>
          </a:bodyPr>
          <a:lstStyle/>
          <a:p>
            <a:r>
              <a:rPr lang="fr-FR" sz="2400" dirty="0" smtClean="0">
                <a:solidFill>
                  <a:srgbClr val="FF3399"/>
                </a:solidFill>
              </a:rPr>
              <a:t>on pose trois questions supplémentaires  (questions d’approfondissement ou d’élargissement)</a:t>
            </a:r>
          </a:p>
        </p:txBody>
      </p:sp>
      <p:pic>
        <p:nvPicPr>
          <p:cNvPr id="10" name="Picture 8" descr="Afficher l'image d'origi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80242" y="3483612"/>
            <a:ext cx="704515" cy="65218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Afficher l'image d'origin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3328" y="4822635"/>
            <a:ext cx="708111" cy="7081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4967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5"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2000"/>
                                        <p:tgtEl>
                                          <p:spTgt spid="9"/>
                                        </p:tgtEl>
                                      </p:cBhvr>
                                    </p:animEffect>
                                    <p:anim calcmode="lin" valueType="num">
                                      <p:cBhvr>
                                        <p:cTn id="12" dur="2000" fill="hold"/>
                                        <p:tgtEl>
                                          <p:spTgt spid="9"/>
                                        </p:tgtEl>
                                        <p:attrNameLst>
                                          <p:attrName>ppt_w</p:attrName>
                                        </p:attrNameLst>
                                      </p:cBhvr>
                                      <p:tavLst>
                                        <p:tav tm="0" fmla="#ppt_w*sin(2.5*pi*$)">
                                          <p:val>
                                            <p:fltVal val="0"/>
                                          </p:val>
                                        </p:tav>
                                        <p:tav tm="100000">
                                          <p:val>
                                            <p:fltVal val="1"/>
                                          </p:val>
                                        </p:tav>
                                      </p:tavLst>
                                    </p:anim>
                                    <p:anim calcmode="lin" valueType="num">
                                      <p:cBhvr>
                                        <p:cTn id="13"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999873" y="229100"/>
            <a:ext cx="6924268" cy="1077218"/>
          </a:xfrm>
          <a:prstGeom prst="rect">
            <a:avLst/>
          </a:prstGeom>
          <a:noFill/>
          <a:ln>
            <a:solidFill>
              <a:schemeClr val="accent6">
                <a:lumMod val="50000"/>
              </a:schemeClr>
            </a:solidFill>
          </a:ln>
        </p:spPr>
        <p:txBody>
          <a:bodyPr wrap="none" rtlCol="0">
            <a:spAutoFit/>
          </a:bodyPr>
          <a:lstStyle/>
          <a:p>
            <a:r>
              <a:rPr lang="fr-FR" sz="3200" b="1" dirty="0" smtClean="0">
                <a:solidFill>
                  <a:schemeClr val="accent6"/>
                </a:solidFill>
              </a:rPr>
              <a:t>Le thème : dégager une problématique</a:t>
            </a:r>
          </a:p>
          <a:p>
            <a:r>
              <a:rPr lang="fr-FR" sz="3200" b="1" dirty="0" smtClean="0">
                <a:solidFill>
                  <a:schemeClr val="accent6"/>
                </a:solidFill>
              </a:rPr>
              <a:t>- ce dont les élèves ont envie de parler-</a:t>
            </a:r>
          </a:p>
        </p:txBody>
      </p:sp>
      <p:sp>
        <p:nvSpPr>
          <p:cNvPr id="3" name="ZoneTexte 2"/>
          <p:cNvSpPr txBox="1"/>
          <p:nvPr/>
        </p:nvSpPr>
        <p:spPr>
          <a:xfrm>
            <a:off x="874294" y="1960497"/>
            <a:ext cx="4251158" cy="523220"/>
          </a:xfrm>
          <a:prstGeom prst="rect">
            <a:avLst/>
          </a:prstGeom>
          <a:noFill/>
        </p:spPr>
        <p:txBody>
          <a:bodyPr wrap="square" rtlCol="0">
            <a:spAutoFit/>
          </a:bodyPr>
          <a:lstStyle/>
          <a:p>
            <a:r>
              <a:rPr lang="fr-FR" sz="2800" b="1" dirty="0" smtClean="0">
                <a:solidFill>
                  <a:srgbClr val="FF3399"/>
                </a:solidFill>
              </a:rPr>
              <a:t>Un joueur de football</a:t>
            </a:r>
            <a:endParaRPr lang="fr-FR" sz="2800" b="1" dirty="0">
              <a:solidFill>
                <a:srgbClr val="FF3399"/>
              </a:solidFill>
            </a:endParaRPr>
          </a:p>
        </p:txBody>
      </p:sp>
      <p:sp>
        <p:nvSpPr>
          <p:cNvPr id="5" name="ZoneTexte 4"/>
          <p:cNvSpPr txBox="1"/>
          <p:nvPr/>
        </p:nvSpPr>
        <p:spPr>
          <a:xfrm>
            <a:off x="2122616" y="5380587"/>
            <a:ext cx="4251158" cy="523220"/>
          </a:xfrm>
          <a:prstGeom prst="rect">
            <a:avLst/>
          </a:prstGeom>
          <a:noFill/>
        </p:spPr>
        <p:txBody>
          <a:bodyPr wrap="square" rtlCol="0">
            <a:spAutoFit/>
          </a:bodyPr>
          <a:lstStyle/>
          <a:p>
            <a:r>
              <a:rPr lang="fr-FR" sz="2800" b="1" dirty="0" smtClean="0">
                <a:solidFill>
                  <a:srgbClr val="FF0000"/>
                </a:solidFill>
              </a:rPr>
              <a:t>Un acteur – une actrice</a:t>
            </a:r>
            <a:endParaRPr lang="fr-FR" sz="2800" b="1" dirty="0">
              <a:solidFill>
                <a:srgbClr val="FF0000"/>
              </a:solidFill>
            </a:endParaRPr>
          </a:p>
        </p:txBody>
      </p:sp>
      <p:sp>
        <p:nvSpPr>
          <p:cNvPr id="6" name="ZoneTexte 5"/>
          <p:cNvSpPr txBox="1"/>
          <p:nvPr/>
        </p:nvSpPr>
        <p:spPr>
          <a:xfrm>
            <a:off x="1219199" y="4234236"/>
            <a:ext cx="4251158" cy="523220"/>
          </a:xfrm>
          <a:prstGeom prst="rect">
            <a:avLst/>
          </a:prstGeom>
          <a:noFill/>
        </p:spPr>
        <p:txBody>
          <a:bodyPr wrap="square" rtlCol="0">
            <a:spAutoFit/>
          </a:bodyPr>
          <a:lstStyle/>
          <a:p>
            <a:r>
              <a:rPr lang="fr-FR" sz="2800" b="1" dirty="0" smtClean="0">
                <a:solidFill>
                  <a:srgbClr val="009900"/>
                </a:solidFill>
              </a:rPr>
              <a:t>Mon voyage scolaire</a:t>
            </a:r>
            <a:endParaRPr lang="fr-FR" sz="2800" b="1" dirty="0">
              <a:solidFill>
                <a:srgbClr val="009900"/>
              </a:solidFill>
            </a:endParaRPr>
          </a:p>
        </p:txBody>
      </p:sp>
      <p:sp>
        <p:nvSpPr>
          <p:cNvPr id="7" name="ZoneTexte 6"/>
          <p:cNvSpPr txBox="1"/>
          <p:nvPr/>
        </p:nvSpPr>
        <p:spPr>
          <a:xfrm>
            <a:off x="7034464" y="4818346"/>
            <a:ext cx="4251158" cy="523220"/>
          </a:xfrm>
          <a:prstGeom prst="rect">
            <a:avLst/>
          </a:prstGeom>
          <a:noFill/>
        </p:spPr>
        <p:txBody>
          <a:bodyPr wrap="square" rtlCol="0">
            <a:spAutoFit/>
          </a:bodyPr>
          <a:lstStyle/>
          <a:p>
            <a:r>
              <a:rPr lang="fr-FR" sz="2800" b="1" dirty="0" smtClean="0">
                <a:solidFill>
                  <a:srgbClr val="1014C6"/>
                </a:solidFill>
              </a:rPr>
              <a:t>Mon pays et ses spécialités</a:t>
            </a:r>
            <a:endParaRPr lang="fr-FR" sz="2800" b="1" dirty="0">
              <a:solidFill>
                <a:srgbClr val="1014C6"/>
              </a:solidFill>
            </a:endParaRPr>
          </a:p>
        </p:txBody>
      </p:sp>
      <p:sp>
        <p:nvSpPr>
          <p:cNvPr id="8" name="ZoneTexte 7"/>
          <p:cNvSpPr txBox="1"/>
          <p:nvPr/>
        </p:nvSpPr>
        <p:spPr>
          <a:xfrm>
            <a:off x="723918" y="2741760"/>
            <a:ext cx="3268844" cy="954107"/>
          </a:xfrm>
          <a:prstGeom prst="rect">
            <a:avLst/>
          </a:prstGeom>
          <a:noFill/>
        </p:spPr>
        <p:txBody>
          <a:bodyPr wrap="none" rtlCol="0">
            <a:spAutoFit/>
          </a:bodyPr>
          <a:lstStyle/>
          <a:p>
            <a:r>
              <a:rPr lang="fr-FR" sz="2800" b="1" dirty="0" smtClean="0">
                <a:solidFill>
                  <a:schemeClr val="accent1">
                    <a:lumMod val="75000"/>
                  </a:schemeClr>
                </a:solidFill>
              </a:rPr>
              <a:t>Mon groupe ou </a:t>
            </a:r>
          </a:p>
          <a:p>
            <a:r>
              <a:rPr lang="fr-FR" sz="2800" b="1" dirty="0" smtClean="0">
                <a:solidFill>
                  <a:schemeClr val="accent1">
                    <a:lumMod val="75000"/>
                  </a:schemeClr>
                </a:solidFill>
              </a:rPr>
              <a:t>style musical préféré</a:t>
            </a:r>
            <a:endParaRPr lang="fr-FR" sz="2800" b="1" dirty="0">
              <a:solidFill>
                <a:schemeClr val="accent1">
                  <a:lumMod val="75000"/>
                </a:schemeClr>
              </a:solidFill>
            </a:endParaRPr>
          </a:p>
        </p:txBody>
      </p:sp>
      <p:sp>
        <p:nvSpPr>
          <p:cNvPr id="9" name="ZoneTexte 8"/>
          <p:cNvSpPr txBox="1"/>
          <p:nvPr/>
        </p:nvSpPr>
        <p:spPr>
          <a:xfrm>
            <a:off x="7798562" y="2746182"/>
            <a:ext cx="4251158" cy="523220"/>
          </a:xfrm>
          <a:prstGeom prst="rect">
            <a:avLst/>
          </a:prstGeom>
          <a:noFill/>
        </p:spPr>
        <p:txBody>
          <a:bodyPr wrap="square" rtlCol="0">
            <a:spAutoFit/>
          </a:bodyPr>
          <a:lstStyle/>
          <a:p>
            <a:r>
              <a:rPr lang="fr-FR" sz="2800" b="1" dirty="0" smtClean="0"/>
              <a:t>Une activité ou un sport</a:t>
            </a:r>
            <a:endParaRPr lang="fr-FR" sz="2800" b="1" dirty="0"/>
          </a:p>
        </p:txBody>
      </p:sp>
      <p:sp>
        <p:nvSpPr>
          <p:cNvPr id="10" name="ZoneTexte 9"/>
          <p:cNvSpPr txBox="1"/>
          <p:nvPr/>
        </p:nvSpPr>
        <p:spPr>
          <a:xfrm>
            <a:off x="8815136" y="3860405"/>
            <a:ext cx="4251158" cy="523220"/>
          </a:xfrm>
          <a:prstGeom prst="rect">
            <a:avLst/>
          </a:prstGeom>
          <a:noFill/>
        </p:spPr>
        <p:txBody>
          <a:bodyPr wrap="square" rtlCol="0">
            <a:spAutoFit/>
          </a:bodyPr>
          <a:lstStyle/>
          <a:p>
            <a:r>
              <a:rPr lang="fr-FR" sz="2800" b="1" dirty="0" smtClean="0">
                <a:solidFill>
                  <a:srgbClr val="00FF00"/>
                </a:solidFill>
              </a:rPr>
              <a:t>Londres</a:t>
            </a:r>
            <a:endParaRPr lang="fr-FR" sz="2800" b="1" dirty="0">
              <a:solidFill>
                <a:srgbClr val="00FF00"/>
              </a:solidFill>
            </a:endParaRPr>
          </a:p>
        </p:txBody>
      </p:sp>
      <p:sp>
        <p:nvSpPr>
          <p:cNvPr id="11" name="Ellipse 10"/>
          <p:cNvSpPr/>
          <p:nvPr/>
        </p:nvSpPr>
        <p:spPr>
          <a:xfrm>
            <a:off x="4592557" y="2707489"/>
            <a:ext cx="2974800" cy="18003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b="1" dirty="0" smtClean="0">
                <a:ln w="9525">
                  <a:solidFill>
                    <a:schemeClr val="tx1"/>
                  </a:solidFill>
                  <a:prstDash val="solid"/>
                </a:ln>
                <a:solidFill>
                  <a:schemeClr val="tx1"/>
                </a:solidFill>
                <a:effectLst>
                  <a:outerShdw blurRad="12700" dist="38100" dir="2700000" algn="tl" rotWithShape="0">
                    <a:schemeClr val="bg1">
                      <a:lumMod val="50000"/>
                    </a:schemeClr>
                  </a:outerShdw>
                </a:effectLst>
              </a:rPr>
              <a:t>Dégageons une problématique</a:t>
            </a:r>
            <a:endParaRPr lang="fr-FR" sz="2400" b="1" dirty="0">
              <a:ln w="9525">
                <a:solidFill>
                  <a:schemeClr val="tx1"/>
                </a:solidFill>
                <a:prstDash val="solid"/>
              </a:ln>
              <a:solidFill>
                <a:schemeClr val="tx1"/>
              </a:solidFill>
              <a:effectLst>
                <a:outerShdw blurRad="12700" dist="38100" dir="2700000" algn="tl" rotWithShape="0">
                  <a:schemeClr val="bg1">
                    <a:lumMod val="50000"/>
                  </a:schemeClr>
                </a:outerShdw>
              </a:effectLst>
            </a:endParaRPr>
          </a:p>
        </p:txBody>
      </p:sp>
      <p:sp>
        <p:nvSpPr>
          <p:cNvPr id="12" name="ZoneTexte 11"/>
          <p:cNvSpPr txBox="1"/>
          <p:nvPr/>
        </p:nvSpPr>
        <p:spPr>
          <a:xfrm>
            <a:off x="4973050" y="1702454"/>
            <a:ext cx="6705602" cy="523220"/>
          </a:xfrm>
          <a:prstGeom prst="rect">
            <a:avLst/>
          </a:prstGeom>
          <a:noFill/>
        </p:spPr>
        <p:txBody>
          <a:bodyPr wrap="square" rtlCol="0">
            <a:spAutoFit/>
          </a:bodyPr>
          <a:lstStyle/>
          <a:p>
            <a:r>
              <a:rPr lang="fr-FR" sz="2800" b="1" dirty="0" smtClean="0">
                <a:solidFill>
                  <a:srgbClr val="FF3300"/>
                </a:solidFill>
              </a:rPr>
              <a:t>Mon(mes) expérience(s) professionnelle(s)</a:t>
            </a:r>
            <a:endParaRPr lang="fr-FR" sz="2800" b="1" dirty="0">
              <a:solidFill>
                <a:srgbClr val="FF3300"/>
              </a:solidFill>
            </a:endParaRPr>
          </a:p>
        </p:txBody>
      </p:sp>
    </p:spTree>
    <p:extLst>
      <p:ext uri="{BB962C8B-B14F-4D97-AF65-F5344CB8AC3E}">
        <p14:creationId xmlns:p14="http://schemas.microsoft.com/office/powerpoint/2010/main" val="13400743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32114" y="193455"/>
            <a:ext cx="4841390" cy="1077218"/>
          </a:xfrm>
          <a:prstGeom prst="rect">
            <a:avLst/>
          </a:prstGeom>
        </p:spPr>
        <p:txBody>
          <a:bodyPr wrap="none">
            <a:spAutoFit/>
          </a:bodyPr>
          <a:lstStyle/>
          <a:p>
            <a:r>
              <a:rPr lang="fr-FR" altLang="fr-FR" sz="3200" b="1" dirty="0" smtClean="0">
                <a:solidFill>
                  <a:schemeClr val="tx2">
                    <a:lumMod val="75000"/>
                  </a:schemeClr>
                </a:solidFill>
              </a:rPr>
              <a:t>Partie 3 CCF : </a:t>
            </a:r>
          </a:p>
          <a:p>
            <a:r>
              <a:rPr lang="fr-FR" altLang="fr-FR" sz="3200" b="1" dirty="0" smtClean="0">
                <a:solidFill>
                  <a:schemeClr val="tx2">
                    <a:lumMod val="75000"/>
                  </a:schemeClr>
                </a:solidFill>
              </a:rPr>
              <a:t>La </a:t>
            </a:r>
            <a:r>
              <a:rPr lang="fr-FR" altLang="fr-FR" sz="3200" b="1" dirty="0">
                <a:solidFill>
                  <a:schemeClr val="tx2">
                    <a:lumMod val="75000"/>
                  </a:schemeClr>
                </a:solidFill>
              </a:rPr>
              <a:t>compréhension de l’écrit</a:t>
            </a:r>
          </a:p>
        </p:txBody>
      </p:sp>
      <p:sp>
        <p:nvSpPr>
          <p:cNvPr id="6" name="Rectangle 5"/>
          <p:cNvSpPr/>
          <p:nvPr/>
        </p:nvSpPr>
        <p:spPr>
          <a:xfrm>
            <a:off x="859315" y="2401726"/>
            <a:ext cx="8666821" cy="923330"/>
          </a:xfrm>
          <a:prstGeom prst="rect">
            <a:avLst/>
          </a:prstGeom>
        </p:spPr>
        <p:txBody>
          <a:bodyPr wrap="square">
            <a:spAutoFit/>
          </a:bodyPr>
          <a:lstStyle/>
          <a:p>
            <a:r>
              <a:rPr lang="fr-FR" dirty="0" smtClean="0">
                <a:latin typeface="Arial" panose="020B0604020202020204" pitchFamily="34" charset="0"/>
              </a:rPr>
              <a:t>		</a:t>
            </a:r>
          </a:p>
          <a:p>
            <a:r>
              <a:rPr lang="fr-FR" dirty="0" smtClean="0">
                <a:latin typeface="Arial" panose="020B0604020202020204" pitchFamily="34" charset="0"/>
              </a:rPr>
              <a:t> </a:t>
            </a:r>
          </a:p>
          <a:p>
            <a:r>
              <a:rPr lang="fr-FR" dirty="0" smtClean="0">
                <a:latin typeface="Arial" panose="020B0604020202020204" pitchFamily="34" charset="0"/>
              </a:rPr>
              <a:t> </a:t>
            </a:r>
          </a:p>
        </p:txBody>
      </p:sp>
      <p:graphicFrame>
        <p:nvGraphicFramePr>
          <p:cNvPr id="7" name="Tableau 6"/>
          <p:cNvGraphicFramePr>
            <a:graphicFrameLocks noGrp="1"/>
          </p:cNvGraphicFramePr>
          <p:nvPr>
            <p:extLst>
              <p:ext uri="{D42A27DB-BD31-4B8C-83A1-F6EECF244321}">
                <p14:modId xmlns:p14="http://schemas.microsoft.com/office/powerpoint/2010/main" val="2963306765"/>
              </p:ext>
            </p:extLst>
          </p:nvPr>
        </p:nvGraphicFramePr>
        <p:xfrm>
          <a:off x="516129" y="1447488"/>
          <a:ext cx="8127999" cy="4744016"/>
        </p:xfrm>
        <a:graphic>
          <a:graphicData uri="http://schemas.openxmlformats.org/drawingml/2006/table">
            <a:tbl>
              <a:tblPr firstRow="1" bandRow="1">
                <a:tableStyleId>{D7AC3CCA-C797-4891-BE02-D94E43425B78}</a:tableStyleId>
              </a:tblPr>
              <a:tblGrid>
                <a:gridCol w="2709333"/>
                <a:gridCol w="2709333"/>
                <a:gridCol w="2709333"/>
              </a:tblGrid>
              <a:tr h="344736">
                <a:tc>
                  <a:txBody>
                    <a:bodyPr/>
                    <a:lstStyle/>
                    <a:p>
                      <a:endParaRPr lang="fr-FR" sz="1200" dirty="0"/>
                    </a:p>
                  </a:txBody>
                  <a:tcPr/>
                </a:tc>
                <a:tc>
                  <a:txBody>
                    <a:bodyPr/>
                    <a:lstStyle/>
                    <a:p>
                      <a:r>
                        <a:rPr lang="fr-FR" sz="1200" dirty="0" smtClean="0">
                          <a:latin typeface="Arial" panose="020B0604020202020204" pitchFamily="34" charset="0"/>
                        </a:rPr>
                        <a:t>Document 1</a:t>
                      </a:r>
                      <a:endParaRPr lang="fr-FR" sz="1200" dirty="0"/>
                    </a:p>
                  </a:txBody>
                  <a:tcPr/>
                </a:tc>
                <a:tc>
                  <a:txBody>
                    <a:bodyPr/>
                    <a:lstStyle/>
                    <a:p>
                      <a:r>
                        <a:rPr lang="fr-FR" sz="1200" dirty="0" smtClean="0">
                          <a:latin typeface="Arial" panose="020B0604020202020204" pitchFamily="34" charset="0"/>
                        </a:rPr>
                        <a:t> Document 2</a:t>
                      </a:r>
                      <a:endParaRPr lang="fr-FR" sz="12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latin typeface="Arial" panose="020B0604020202020204" pitchFamily="34" charset="0"/>
                        </a:rPr>
                        <a:t>Titre Longueur</a:t>
                      </a:r>
                    </a:p>
                    <a:p>
                      <a:endParaRPr lang="fr-FR" sz="1200" dirty="0"/>
                    </a:p>
                  </a:txBody>
                  <a:tcPr/>
                </a:tc>
                <a:tc>
                  <a:txBody>
                    <a:bodyPr/>
                    <a:lstStyle/>
                    <a:p>
                      <a:endParaRPr lang="fr-FR" sz="1200" dirty="0"/>
                    </a:p>
                  </a:txBody>
                  <a:tcPr/>
                </a:tc>
                <a:tc>
                  <a:txBody>
                    <a:bodyPr/>
                    <a:lstStyle/>
                    <a:p>
                      <a:endParaRPr lang="fr-FR" sz="120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latin typeface="Arial" panose="020B0604020202020204" pitchFamily="34" charset="0"/>
                        </a:rPr>
                        <a:t>Source</a:t>
                      </a:r>
                    </a:p>
                    <a:p>
                      <a:endParaRPr lang="fr-FR" sz="1200" dirty="0"/>
                    </a:p>
                  </a:txBody>
                  <a:tcPr/>
                </a:tc>
                <a:tc>
                  <a:txBody>
                    <a:bodyPr/>
                    <a:lstStyle/>
                    <a:p>
                      <a:endParaRPr lang="fr-FR" sz="1200" dirty="0"/>
                    </a:p>
                  </a:txBody>
                  <a:tcPr/>
                </a:tc>
                <a:tc>
                  <a:txBody>
                    <a:bodyPr/>
                    <a:lstStyle/>
                    <a:p>
                      <a:endParaRPr lang="fr-FR" sz="1200" dirty="0"/>
                    </a:p>
                  </a:txBody>
                  <a:tcPr/>
                </a:tc>
              </a:tr>
              <a:tr h="370840">
                <a:tc>
                  <a:txBody>
                    <a:bodyPr/>
                    <a:lstStyle/>
                    <a:p>
                      <a:r>
                        <a:rPr lang="fr-FR" sz="1200" dirty="0" smtClean="0">
                          <a:latin typeface="Arial" panose="020B0604020202020204" pitchFamily="34" charset="0"/>
                        </a:rPr>
                        <a:t>Genre</a:t>
                      </a:r>
                      <a:endParaRPr lang="fr-FR" sz="1200" dirty="0"/>
                    </a:p>
                  </a:txBody>
                  <a:tcPr/>
                </a:tc>
                <a:tc>
                  <a:txBody>
                    <a:bodyPr/>
                    <a:lstStyle/>
                    <a:p>
                      <a:endParaRPr lang="fr-FR" sz="1200" dirty="0"/>
                    </a:p>
                  </a:txBody>
                  <a:tcPr/>
                </a:tc>
                <a:tc>
                  <a:txBody>
                    <a:bodyPr/>
                    <a:lstStyle/>
                    <a:p>
                      <a:endParaRPr lang="fr-FR" sz="120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latin typeface="Arial" panose="020B0604020202020204" pitchFamily="34" charset="0"/>
                        </a:rPr>
                        <a:t>Fonction </a:t>
                      </a:r>
                    </a:p>
                    <a:p>
                      <a:endParaRPr lang="fr-FR" sz="1200" dirty="0"/>
                    </a:p>
                  </a:txBody>
                  <a:tcPr/>
                </a:tc>
                <a:tc>
                  <a:txBody>
                    <a:bodyPr/>
                    <a:lstStyle/>
                    <a:p>
                      <a:endParaRPr lang="fr-FR" sz="1200" dirty="0"/>
                    </a:p>
                  </a:txBody>
                  <a:tcPr/>
                </a:tc>
                <a:tc>
                  <a:txBody>
                    <a:bodyPr/>
                    <a:lstStyle/>
                    <a:p>
                      <a:endParaRPr lang="fr-FR" sz="120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latin typeface="Arial" panose="020B0604020202020204" pitchFamily="34" charset="0"/>
                        </a:rPr>
                        <a:t>Illustration </a:t>
                      </a:r>
                    </a:p>
                    <a:p>
                      <a:endParaRPr lang="fr-FR" sz="1200" dirty="0"/>
                    </a:p>
                  </a:txBody>
                  <a:tcPr/>
                </a:tc>
                <a:tc>
                  <a:txBody>
                    <a:bodyPr/>
                    <a:lstStyle/>
                    <a:p>
                      <a:endParaRPr lang="fr-FR" sz="1200" dirty="0"/>
                    </a:p>
                  </a:txBody>
                  <a:tcPr/>
                </a:tc>
                <a:tc>
                  <a:txBody>
                    <a:bodyPr/>
                    <a:lstStyle/>
                    <a:p>
                      <a:endParaRPr lang="fr-FR" sz="12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latin typeface="Arial" panose="020B0604020202020204" pitchFamily="34" charset="0"/>
                        </a:rPr>
                        <a:t>Lexique donné </a:t>
                      </a:r>
                    </a:p>
                    <a:p>
                      <a:endParaRPr lang="fr-FR" sz="1200" dirty="0"/>
                    </a:p>
                  </a:txBody>
                  <a:tcPr/>
                </a:tc>
                <a:tc>
                  <a:txBody>
                    <a:bodyPr/>
                    <a:lstStyle/>
                    <a:p>
                      <a:endParaRPr lang="fr-FR" sz="1200"/>
                    </a:p>
                  </a:txBody>
                  <a:tcPr/>
                </a:tc>
                <a:tc>
                  <a:txBody>
                    <a:bodyPr/>
                    <a:lstStyle/>
                    <a:p>
                      <a:endParaRPr lang="fr-FR" sz="12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latin typeface="Arial" panose="020B0604020202020204" pitchFamily="34" charset="0"/>
                        </a:rPr>
                        <a:t>Authenticité </a:t>
                      </a:r>
                    </a:p>
                    <a:p>
                      <a:endParaRPr lang="fr-FR" sz="1200" dirty="0"/>
                    </a:p>
                  </a:txBody>
                  <a:tcPr/>
                </a:tc>
                <a:tc>
                  <a:txBody>
                    <a:bodyPr/>
                    <a:lstStyle/>
                    <a:p>
                      <a:endParaRPr lang="fr-FR" sz="1200" dirty="0"/>
                    </a:p>
                  </a:txBody>
                  <a:tcPr/>
                </a:tc>
                <a:tc>
                  <a:txBody>
                    <a:bodyPr/>
                    <a:lstStyle/>
                    <a:p>
                      <a:endParaRPr lang="fr-FR" sz="12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latin typeface="Arial" panose="020B0604020202020204" pitchFamily="34" charset="0"/>
                        </a:rPr>
                        <a:t>Niveau CECRL</a:t>
                      </a:r>
                    </a:p>
                    <a:p>
                      <a:endParaRPr lang="fr-FR" sz="1200" dirty="0"/>
                    </a:p>
                  </a:txBody>
                  <a:tcPr/>
                </a:tc>
                <a:tc>
                  <a:txBody>
                    <a:bodyPr/>
                    <a:lstStyle/>
                    <a:p>
                      <a:endParaRPr lang="fr-FR" sz="1200" dirty="0"/>
                    </a:p>
                  </a:txBody>
                  <a:tcPr/>
                </a:tc>
                <a:tc>
                  <a:txBody>
                    <a:bodyPr/>
                    <a:lstStyle/>
                    <a:p>
                      <a:endParaRPr lang="fr-FR" sz="1200" dirty="0"/>
                    </a:p>
                  </a:txBody>
                  <a:tcPr/>
                </a:tc>
              </a:tr>
              <a:tr h="370840">
                <a:tc>
                  <a:txBody>
                    <a:bodyPr/>
                    <a:lstStyle/>
                    <a:p>
                      <a:r>
                        <a:rPr lang="fr-FR" sz="1200" dirty="0" smtClean="0">
                          <a:latin typeface="Arial" panose="020B0604020202020204" pitchFamily="34" charset="0"/>
                        </a:rPr>
                        <a:t>Questions (4 à 6)</a:t>
                      </a:r>
                      <a:endParaRPr lang="fr-FR" sz="1200" dirty="0"/>
                    </a:p>
                  </a:txBody>
                  <a:tcPr/>
                </a:tc>
                <a:tc>
                  <a:txBody>
                    <a:bodyPr/>
                    <a:lstStyle/>
                    <a:p>
                      <a:endParaRPr lang="fr-FR" sz="1200" dirty="0"/>
                    </a:p>
                  </a:txBody>
                  <a:tcPr/>
                </a:tc>
                <a:tc>
                  <a:txBody>
                    <a:bodyPr/>
                    <a:lstStyle/>
                    <a:p>
                      <a:endParaRPr lang="fr-FR" sz="12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err="1" smtClean="0">
                          <a:latin typeface="Arial" panose="020B0604020202020204" pitchFamily="34" charset="0"/>
                        </a:rPr>
                        <a:t>Validable</a:t>
                      </a:r>
                      <a:r>
                        <a:rPr lang="fr-FR" sz="1200" dirty="0" smtClean="0">
                          <a:latin typeface="Arial" panose="020B0604020202020204" pitchFamily="34" charset="0"/>
                        </a:rPr>
                        <a:t> ?</a:t>
                      </a:r>
                      <a:endParaRPr lang="fr-FR" sz="1200" dirty="0" smtClean="0">
                        <a:effectLst/>
                        <a:latin typeface="Arial" panose="020B0604020202020204" pitchFamily="34" charset="0"/>
                      </a:endParaRPr>
                    </a:p>
                    <a:p>
                      <a:endParaRPr lang="fr-FR" sz="1200" dirty="0"/>
                    </a:p>
                  </a:txBody>
                  <a:tcPr/>
                </a:tc>
                <a:tc>
                  <a:txBody>
                    <a:bodyPr/>
                    <a:lstStyle/>
                    <a:p>
                      <a:endParaRPr lang="fr-FR" sz="1200" dirty="0"/>
                    </a:p>
                  </a:txBody>
                  <a:tcPr/>
                </a:tc>
                <a:tc>
                  <a:txBody>
                    <a:bodyPr/>
                    <a:lstStyle/>
                    <a:p>
                      <a:endParaRPr lang="fr-FR" sz="1200" dirty="0"/>
                    </a:p>
                  </a:txBody>
                  <a:tcPr/>
                </a:tc>
              </a:tr>
            </a:tbl>
          </a:graphicData>
        </a:graphic>
      </p:graphicFrame>
      <p:sp>
        <p:nvSpPr>
          <p:cNvPr id="3" name="ZoneTexte 2"/>
          <p:cNvSpPr txBox="1"/>
          <p:nvPr/>
        </p:nvSpPr>
        <p:spPr>
          <a:xfrm>
            <a:off x="7438031" y="257091"/>
            <a:ext cx="4517408" cy="5632311"/>
          </a:xfrm>
          <a:prstGeom prst="rect">
            <a:avLst/>
          </a:prstGeom>
          <a:solidFill>
            <a:schemeClr val="accent2">
              <a:lumMod val="40000"/>
              <a:lumOff val="60000"/>
            </a:schemeClr>
          </a:solidFill>
        </p:spPr>
        <p:txBody>
          <a:bodyPr wrap="square" rtlCol="0">
            <a:spAutoFit/>
          </a:bodyPr>
          <a:lstStyle/>
          <a:p>
            <a:r>
              <a:rPr lang="fr-FR" sz="2400" b="1" u="sng" dirty="0" smtClean="0">
                <a:solidFill>
                  <a:srgbClr val="0070C0"/>
                </a:solidFill>
              </a:rPr>
              <a:t>Phase 1</a:t>
            </a:r>
            <a:r>
              <a:rPr lang="fr-FR" sz="2400" b="1" dirty="0" smtClean="0">
                <a:solidFill>
                  <a:srgbClr val="0070C0"/>
                </a:solidFill>
              </a:rPr>
              <a:t> :</a:t>
            </a:r>
          </a:p>
          <a:p>
            <a:r>
              <a:rPr lang="fr-FR" sz="2400" b="1" dirty="0" smtClean="0">
                <a:solidFill>
                  <a:srgbClr val="0070C0"/>
                </a:solidFill>
              </a:rPr>
              <a:t>A </a:t>
            </a:r>
            <a:r>
              <a:rPr lang="fr-FR" sz="2400" b="1" dirty="0" smtClean="0">
                <a:solidFill>
                  <a:srgbClr val="0070C0"/>
                </a:solidFill>
              </a:rPr>
              <a:t>partir des documents proposés (une thématique par groupe), étudiez la validité des documents pour le CCF </a:t>
            </a:r>
          </a:p>
          <a:p>
            <a:pPr marL="285750" indent="-285750">
              <a:buFontTx/>
              <a:buChar char="-"/>
            </a:pPr>
            <a:r>
              <a:rPr lang="fr-FR" sz="2400" b="1" dirty="0" smtClean="0">
                <a:solidFill>
                  <a:srgbClr val="0070C0"/>
                </a:solidFill>
              </a:rPr>
              <a:t>Aidez-vous du tableau</a:t>
            </a:r>
          </a:p>
          <a:p>
            <a:pPr marL="285750" indent="-285750">
              <a:buFontTx/>
              <a:buChar char="-"/>
            </a:pPr>
            <a:r>
              <a:rPr lang="fr-FR" sz="2400" b="1" dirty="0" smtClean="0">
                <a:solidFill>
                  <a:srgbClr val="0070C0"/>
                </a:solidFill>
              </a:rPr>
              <a:t>Préparez les questions que vous </a:t>
            </a:r>
            <a:r>
              <a:rPr lang="fr-FR" sz="2400" b="1" dirty="0" smtClean="0">
                <a:solidFill>
                  <a:srgbClr val="0070C0"/>
                </a:solidFill>
              </a:rPr>
              <a:t>poseriez (de 4 à 6).</a:t>
            </a:r>
          </a:p>
          <a:p>
            <a:r>
              <a:rPr lang="fr-FR" sz="2400" b="1" u="sng" dirty="0" smtClean="0">
                <a:solidFill>
                  <a:schemeClr val="accent1">
                    <a:lumMod val="50000"/>
                  </a:schemeClr>
                </a:solidFill>
              </a:rPr>
              <a:t>Phase 2</a:t>
            </a:r>
            <a:r>
              <a:rPr lang="fr-FR" sz="2400" b="1" dirty="0" smtClean="0">
                <a:solidFill>
                  <a:schemeClr val="accent1">
                    <a:lumMod val="50000"/>
                  </a:schemeClr>
                </a:solidFill>
              </a:rPr>
              <a:t> : </a:t>
            </a:r>
          </a:p>
          <a:p>
            <a:r>
              <a:rPr lang="fr-FR" sz="2400" b="1" dirty="0" smtClean="0">
                <a:solidFill>
                  <a:schemeClr val="accent1">
                    <a:lumMod val="50000"/>
                  </a:schemeClr>
                </a:solidFill>
              </a:rPr>
              <a:t>Quel texte avez-vous choisi ? Pourquoi ?</a:t>
            </a:r>
          </a:p>
          <a:p>
            <a:r>
              <a:rPr lang="fr-FR" sz="2400" b="1" dirty="0" smtClean="0">
                <a:solidFill>
                  <a:schemeClr val="accent1">
                    <a:lumMod val="50000"/>
                  </a:schemeClr>
                </a:solidFill>
              </a:rPr>
              <a:t>faites jouer à vos pairs le rôle de l’élève en CCF partie </a:t>
            </a:r>
            <a:endParaRPr lang="fr-FR" sz="2400" b="1" dirty="0" smtClean="0">
              <a:solidFill>
                <a:schemeClr val="accent1">
                  <a:lumMod val="50000"/>
                </a:schemeClr>
              </a:solidFill>
            </a:endParaRPr>
          </a:p>
          <a:p>
            <a:pPr marL="285750" indent="-285750">
              <a:buFontTx/>
              <a:buChar char="-"/>
            </a:pPr>
            <a:r>
              <a:rPr lang="fr-FR" sz="2400" b="1" dirty="0" smtClean="0">
                <a:solidFill>
                  <a:schemeClr val="accent1">
                    <a:lumMod val="50000"/>
                  </a:schemeClr>
                </a:solidFill>
              </a:rPr>
              <a:t>Quels problèmes avez-vous rencontré ?</a:t>
            </a:r>
            <a:endParaRPr lang="fr-FR" sz="2400" b="1" dirty="0">
              <a:solidFill>
                <a:schemeClr val="accent1">
                  <a:lumMod val="50000"/>
                </a:schemeClr>
              </a:solidFill>
            </a:endParaRPr>
          </a:p>
        </p:txBody>
      </p:sp>
    </p:spTree>
    <p:extLst>
      <p:ext uri="{BB962C8B-B14F-4D97-AF65-F5344CB8AC3E}">
        <p14:creationId xmlns:p14="http://schemas.microsoft.com/office/powerpoint/2010/main" val="3471017709"/>
      </p:ext>
    </p:extLst>
  </p:cSld>
  <p:clrMapOvr>
    <a:masterClrMapping/>
  </p:clrMapOvr>
</p:sld>
</file>

<file path=ppt/theme/theme1.xml><?xml version="1.0" encoding="utf-8"?>
<a:theme xmlns:a="http://schemas.openxmlformats.org/drawingml/2006/main" name="Ronds dans l’eau">
  <a:themeElements>
    <a:clrScheme name="Ronds dans l’eau">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Ronds dans l’eau">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onds dans l’eau">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TM04033925[[fn=Ronds dans l’eau]]</Template>
  <TotalTime>406</TotalTime>
  <Words>1050</Words>
  <Application>Microsoft Office PowerPoint</Application>
  <PresentationFormat>Grand écran</PresentationFormat>
  <Paragraphs>143</Paragraphs>
  <Slides>17</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17</vt:i4>
      </vt:variant>
    </vt:vector>
  </HeadingPairs>
  <TitlesOfParts>
    <vt:vector size="23" baseType="lpstr">
      <vt:lpstr>BatangChe</vt:lpstr>
      <vt:lpstr>Arial</vt:lpstr>
      <vt:lpstr>Century</vt:lpstr>
      <vt:lpstr>Tw Cen MT</vt:lpstr>
      <vt:lpstr>Wingdings</vt:lpstr>
      <vt:lpstr>Ronds dans l’eau</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Karine Ouassa</dc:creator>
  <cp:lastModifiedBy>Karine Ouassa</cp:lastModifiedBy>
  <cp:revision>25</cp:revision>
  <dcterms:created xsi:type="dcterms:W3CDTF">2015-11-02T14:02:53Z</dcterms:created>
  <dcterms:modified xsi:type="dcterms:W3CDTF">2018-11-05T16:42:31Z</dcterms:modified>
</cp:coreProperties>
</file>