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mic2011.wordpress.com/tag/socce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ierrylescoul.com/2012/04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carpob.blogspot.com/2010/07/campeones-del-mundo.html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5E5B67-0E40-49D8-B2A0-209E1B7CA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6999" y="655224"/>
            <a:ext cx="9242150" cy="944976"/>
          </a:xfrm>
        </p:spPr>
        <p:txBody>
          <a:bodyPr>
            <a:normAutofit/>
          </a:bodyPr>
          <a:lstStyle/>
          <a:p>
            <a:r>
              <a:rPr lang="fr-FR" sz="5400" b="1" u="sng" dirty="0"/>
              <a:t>ANGERS INTRÉPIDE FOOTBALL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F4C590-B80A-440F-8B27-3F0C94459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1972" y="1799742"/>
            <a:ext cx="5690567" cy="944976"/>
          </a:xfrm>
        </p:spPr>
        <p:txBody>
          <a:bodyPr>
            <a:noAutofit/>
          </a:bodyPr>
          <a:lstStyle/>
          <a:p>
            <a:r>
              <a:rPr lang="fr-FR" sz="5400" b="1" u="sng" dirty="0">
                <a:solidFill>
                  <a:schemeClr val="tx1"/>
                </a:solidFill>
              </a:rPr>
              <a:t>CATÉGORIE</a:t>
            </a:r>
            <a:r>
              <a:rPr lang="fr-FR" sz="5400" b="1" dirty="0">
                <a:solidFill>
                  <a:schemeClr val="tx1"/>
                </a:solidFill>
              </a:rPr>
              <a:t>  </a:t>
            </a:r>
            <a:r>
              <a:rPr lang="fr-FR" sz="5400" b="1" u="sng" dirty="0">
                <a:solidFill>
                  <a:schemeClr val="tx1"/>
                </a:solidFill>
              </a:rPr>
              <a:t>U15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E409DE-C4BC-406E-B2DF-3F56475E3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4718"/>
            <a:ext cx="3260036" cy="40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0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6">
            <a:extLst>
              <a:ext uri="{FF2B5EF4-FFF2-40B4-BE49-F238E27FC236}">
                <a16:creationId xmlns:a16="http://schemas.microsoft.com/office/drawing/2014/main" id="{7282640C-6B39-457F-A803-80CA205A3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17233" y="639965"/>
            <a:ext cx="9050767" cy="3598548"/>
          </a:xfrm>
          <a:prstGeom prst="round2DiagRect">
            <a:avLst>
              <a:gd name="adj1" fmla="val 9529"/>
              <a:gd name="adj2" fmla="val 0"/>
            </a:avLst>
          </a:prstGeom>
          <a:solidFill>
            <a:srgbClr val="FFFFFF"/>
          </a:solidFill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herbe, football, personne, boule&#10;&#10;Description générée avec un niveau de confiance très élevé">
            <a:extLst>
              <a:ext uri="{FF2B5EF4-FFF2-40B4-BE49-F238E27FC236}">
                <a16:creationId xmlns:a16="http://schemas.microsoft.com/office/drawing/2014/main" id="{E55B5A67-5D75-4127-B406-C8A2FE7DD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55165" y="951493"/>
            <a:ext cx="2625872" cy="29754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0BEAFE-36CE-4B29-8E5B-6FAAA2F5E8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869" y="1146864"/>
            <a:ext cx="2713650" cy="2584751"/>
          </a:xfrm>
          <a:prstGeom prst="rect">
            <a:avLst/>
          </a:prstGeom>
        </p:spPr>
      </p:pic>
      <p:pic>
        <p:nvPicPr>
          <p:cNvPr id="7" name="Image 6" descr="Une image contenant clipart&#10;&#10;Description générée avec un niveau de confiance très élevé">
            <a:extLst>
              <a:ext uri="{FF2B5EF4-FFF2-40B4-BE49-F238E27FC236}">
                <a16:creationId xmlns:a16="http://schemas.microsoft.com/office/drawing/2014/main" id="{D3E07AFE-3B44-4297-99A9-B45993E12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6462" y="1757435"/>
            <a:ext cx="2713650" cy="13636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972AF95-5FD0-42E8-A8EE-65304EEE7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7233" y="4539573"/>
            <a:ext cx="8957534" cy="815242"/>
          </a:xfrm>
        </p:spPr>
        <p:txBody>
          <a:bodyPr>
            <a:normAutofit/>
          </a:bodyPr>
          <a:lstStyle/>
          <a:p>
            <a:pPr algn="ctr"/>
            <a:r>
              <a:rPr lang="fr-FR" b="1" u="sng" dirty="0"/>
              <a:t>PARENTS DE FAMILLE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9D5E21-4D56-41F3-A7DB-0905872A8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1275" y="5402793"/>
            <a:ext cx="8369450" cy="815242"/>
          </a:xfrm>
        </p:spPr>
        <p:txBody>
          <a:bodyPr>
            <a:noAutofit/>
          </a:bodyPr>
          <a:lstStyle/>
          <a:p>
            <a:pPr algn="ctr"/>
            <a:r>
              <a:rPr lang="fr-FR" sz="4800" b="1" u="sng" dirty="0">
                <a:solidFill>
                  <a:schemeClr val="tx1"/>
                </a:solidFill>
              </a:rPr>
              <a:t>JOUEURS</a:t>
            </a:r>
            <a:r>
              <a:rPr lang="fr-FR" sz="48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284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DAB7D3-15B7-4B2A-9813-78EF5845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048" y="218178"/>
            <a:ext cx="3666690" cy="821635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NOS ÉQUIPES :</a:t>
            </a:r>
          </a:p>
        </p:txBody>
      </p:sp>
      <p:pic>
        <p:nvPicPr>
          <p:cNvPr id="6" name="Espace réservé pour une image  5" descr="Une image contenant habits&#10;&#10;Description générée avec un niveau de confiance élevé">
            <a:extLst>
              <a:ext uri="{FF2B5EF4-FFF2-40B4-BE49-F238E27FC236}">
                <a16:creationId xmlns:a16="http://schemas.microsoft.com/office/drawing/2014/main" id="{1E5D9CEF-EDDC-41D9-A99B-F641734F80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2952" r="12952"/>
          <a:stretch>
            <a:fillRect/>
          </a:stretch>
        </p:blipFill>
        <p:spPr>
          <a:xfrm>
            <a:off x="7623727" y="1039813"/>
            <a:ext cx="3667125" cy="5181600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B905D1-80F5-41D8-A247-9AF816D12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148" y="1245221"/>
            <a:ext cx="6135756" cy="4770783"/>
          </a:xfrm>
        </p:spPr>
        <p:txBody>
          <a:bodyPr>
            <a:noAutofit/>
          </a:bodyPr>
          <a:lstStyle/>
          <a:p>
            <a:r>
              <a:rPr lang="fr-FR" sz="2400" b="1" dirty="0"/>
              <a:t>UN CLUB DE FOOTBALL PEUT FONCTIONNER GRÂCE AU TRAVAIL DE BÉNÉVOLES, NOTAMMENT LES PARENTS DE FAMILLE.</a:t>
            </a:r>
          </a:p>
          <a:p>
            <a:r>
              <a:rPr lang="fr-FR" sz="2400" b="1" dirty="0"/>
              <a:t>POUR ACCOMPLIR  DIFFÉRENTES TÂCHES ; ACCOMPAGNER AVEC LEURS VEHICULES, PRÉPARATION DU GOÛTER À CHAQUE FIN DE MATCH, À DOMICILE SEULEMENT !  </a:t>
            </a:r>
            <a:r>
              <a:rPr lang="fr-FR" sz="2400" b="1" u="sng" dirty="0"/>
              <a:t>DIRIGEANTS ET DIRIGEANTES </a:t>
            </a:r>
            <a:r>
              <a:rPr lang="fr-FR" sz="2400" b="1" dirty="0"/>
              <a:t>! !</a:t>
            </a:r>
          </a:p>
          <a:p>
            <a:r>
              <a:rPr lang="fr-FR" sz="2400" b="1" u="sng" dirty="0"/>
              <a:t>LICENCE GRATUITE AUPRÈS DU SECRETARIAT 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554427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FFCCB2-82BA-4847-A851-44AF189B5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815" y="287866"/>
            <a:ext cx="2259104" cy="609599"/>
          </a:xfrm>
        </p:spPr>
        <p:txBody>
          <a:bodyPr>
            <a:normAutofit fontScale="90000"/>
          </a:bodyPr>
          <a:lstStyle/>
          <a:p>
            <a:r>
              <a:rPr lang="fr-FR" sz="4400" b="1" dirty="0"/>
              <a:t>JOUEURS </a:t>
            </a:r>
          </a:p>
        </p:txBody>
      </p:sp>
      <p:pic>
        <p:nvPicPr>
          <p:cNvPr id="6" name="Espace réservé du contenu 5" descr="Une image contenant herbe, personne, football, champ&#10;&#10;Description générée avec un niveau de confiance très élevé">
            <a:extLst>
              <a:ext uri="{FF2B5EF4-FFF2-40B4-BE49-F238E27FC236}">
                <a16:creationId xmlns:a16="http://schemas.microsoft.com/office/drawing/2014/main" id="{86CF6514-0C6A-4865-8BBD-6945EC1E2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47134" y="592138"/>
            <a:ext cx="4479892" cy="5490610"/>
          </a:xfr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5E023F-B88E-4BEA-B257-0521FBD9E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6705" y="897465"/>
            <a:ext cx="4140912" cy="4893735"/>
          </a:xfrm>
        </p:spPr>
        <p:txBody>
          <a:bodyPr>
            <a:noAutofit/>
          </a:bodyPr>
          <a:lstStyle/>
          <a:p>
            <a:r>
              <a:rPr lang="fr-FR" sz="2400" b="1" u="sng" dirty="0"/>
              <a:t>S’ENGAGER</a:t>
            </a:r>
            <a:r>
              <a:rPr lang="fr-FR" sz="2400" b="1" dirty="0"/>
              <a:t>  </a:t>
            </a:r>
            <a:r>
              <a:rPr lang="fr-FR" sz="2400" b="1" u="sng" dirty="0"/>
              <a:t>DISCIPLINE</a:t>
            </a:r>
            <a:r>
              <a:rPr lang="fr-FR" sz="2400" b="1" dirty="0"/>
              <a:t>  </a:t>
            </a:r>
            <a:r>
              <a:rPr lang="fr-FR" sz="2400" b="1" u="sng" dirty="0"/>
              <a:t>COMPÉTITEUR</a:t>
            </a:r>
          </a:p>
          <a:p>
            <a:r>
              <a:rPr lang="fr-FR" sz="2400" b="1" u="sng" dirty="0"/>
              <a:t>RESPECTER</a:t>
            </a:r>
            <a:r>
              <a:rPr lang="fr-FR" sz="2400" b="1" dirty="0"/>
              <a:t>  </a:t>
            </a:r>
            <a:r>
              <a:rPr lang="fr-FR" sz="2400" b="1" u="sng" dirty="0"/>
              <a:t>HUMILITÉ</a:t>
            </a:r>
            <a:r>
              <a:rPr lang="fr-FR" sz="2400" b="1" dirty="0"/>
              <a:t>  </a:t>
            </a:r>
            <a:r>
              <a:rPr lang="fr-FR" sz="2400" b="1" u="sng" dirty="0"/>
              <a:t>ENCOURAGER</a:t>
            </a:r>
            <a:r>
              <a:rPr lang="fr-FR" sz="2400" b="1" dirty="0"/>
              <a:t> </a:t>
            </a:r>
          </a:p>
          <a:p>
            <a:r>
              <a:rPr lang="fr-FR" sz="2400" b="1" u="sng" dirty="0"/>
              <a:t>PLAISIR</a:t>
            </a:r>
            <a:r>
              <a:rPr lang="fr-FR" sz="2400" b="1" dirty="0"/>
              <a:t>  </a:t>
            </a:r>
            <a:r>
              <a:rPr lang="fr-FR" sz="2400" b="1" u="sng" dirty="0"/>
              <a:t>FIDÉLITÉ</a:t>
            </a:r>
            <a:r>
              <a:rPr lang="fr-FR" sz="2400" b="1" dirty="0"/>
              <a:t>  </a:t>
            </a:r>
            <a:r>
              <a:rPr lang="fr-FR" sz="2400" b="1" u="sng" dirty="0"/>
              <a:t>PONCTUALITÉ</a:t>
            </a:r>
          </a:p>
          <a:p>
            <a:r>
              <a:rPr lang="fr-FR" sz="2400" dirty="0"/>
              <a:t>CE SONT DES VALEURS QUI SERONT NOS DEVISES POUR STRUCTURER NOS ÉQUIPES, ET FORMER EN PLUS DE JOUEURS, DE BONS CITOYENS </a:t>
            </a:r>
          </a:p>
        </p:txBody>
      </p:sp>
    </p:spTree>
    <p:extLst>
      <p:ext uri="{BB962C8B-B14F-4D97-AF65-F5344CB8AC3E}">
        <p14:creationId xmlns:p14="http://schemas.microsoft.com/office/powerpoint/2010/main" val="2069281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hueMod val="106000"/>
                <a:satMod val="140000"/>
                <a:lumMod val="42000"/>
              </a:schemeClr>
              <a:schemeClr val="bg2">
                <a:tint val="98000"/>
                <a:hueMod val="92000"/>
                <a:satMod val="220000"/>
                <a:lumMod val="9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519FA62B-A2C9-49F5-8C45-9D5CDCD72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E966C-35F3-4DB1-8C23-4BC252E4E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4ADCBC-2A94-4F6E-BC8D-278612B7AC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38F45A3E-0BAF-4E7A-AD24-51B345041D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5340FE26-BABB-409C-A32A-B3D10BD235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A9468B59-1984-42C3-88A4-942CF6EF75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F6B5E914-0078-49CC-AD42-C97DC361CD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D18B3F5A-0978-48AE-9360-8ABC8CEA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0">
                <a:extLst>
                  <a:ext uri="{FF2B5EF4-FFF2-40B4-BE49-F238E27FC236}">
                    <a16:creationId xmlns:a16="http://schemas.microsoft.com/office/drawing/2014/main" id="{27E73F9B-CBFF-473A-9B41-8964B831E9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1">
                <a:extLst>
                  <a:ext uri="{FF2B5EF4-FFF2-40B4-BE49-F238E27FC236}">
                    <a16:creationId xmlns:a16="http://schemas.microsoft.com/office/drawing/2014/main" id="{558218B5-0904-4C19-8935-1A64432BC2D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DBCBCB59-A700-4032-AB43-CB06687996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861A9C11-1685-4F09-B995-D5ECAD15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57CCC420-3BF0-4A3E-A4FB-41537B0642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1DEFC6D1-15DA-4DDC-8FD1-B7630B8D6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Line 16">
                <a:extLst>
                  <a:ext uri="{FF2B5EF4-FFF2-40B4-BE49-F238E27FC236}">
                    <a16:creationId xmlns:a16="http://schemas.microsoft.com/office/drawing/2014/main" id="{0C6F2EE9-81FE-4B46-9513-6EC7D93012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26DF77E9-F68C-4FE0-864E-A4A4DE36169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9D3495ED-B588-4755-B8BB-18D33E4A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E76105FE-305A-42A7-B2DD-388B99FAB80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F1883F6E-6FAE-49E2-AE28-02B88BEBF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Rectangle 21">
                <a:extLst>
                  <a:ext uri="{FF2B5EF4-FFF2-40B4-BE49-F238E27FC236}">
                    <a16:creationId xmlns:a16="http://schemas.microsoft.com/office/drawing/2014/main" id="{8C8A198F-A0AA-455F-ACD5-8587457BDD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E57E155C-0F05-498E-B0E3-33AE15B7E85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3D7FB1D7-F9DB-443D-A2D4-40C46F6975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9EF7FB08-B52A-4C0D-BF32-AC6D91AE99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2A27D708-7911-4EAB-8A9D-E608726B5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40A3E3AC-335B-4EAB-A5D4-E72C8434AB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FC4E923E-7CEC-4950-8C12-F40EAE7A36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23A92FB5-3211-4195-8FFA-A8F49F677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BB88442A-84E1-4264-BD24-B14020F21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B47AD665-0844-40BF-AE62-BA493929C5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01D8E540-292C-4867-BD21-43910262E9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00C8F50-D632-4BE8-B5BF-8AEAE2D13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9" name="Freeform 32">
                <a:extLst>
                  <a:ext uri="{FF2B5EF4-FFF2-40B4-BE49-F238E27FC236}">
                    <a16:creationId xmlns:a16="http://schemas.microsoft.com/office/drawing/2014/main" id="{7870CC07-8D37-4F4D-A73B-9762FFAB17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3">
                <a:extLst>
                  <a:ext uri="{FF2B5EF4-FFF2-40B4-BE49-F238E27FC236}">
                    <a16:creationId xmlns:a16="http://schemas.microsoft.com/office/drawing/2014/main" id="{06B84BAB-C27B-4804-9496-FDDA7FF6F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4">
                <a:extLst>
                  <a:ext uri="{FF2B5EF4-FFF2-40B4-BE49-F238E27FC236}">
                    <a16:creationId xmlns:a16="http://schemas.microsoft.com/office/drawing/2014/main" id="{45E90447-AF32-4C90-8940-D5EBE9F640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35">
                <a:extLst>
                  <a:ext uri="{FF2B5EF4-FFF2-40B4-BE49-F238E27FC236}">
                    <a16:creationId xmlns:a16="http://schemas.microsoft.com/office/drawing/2014/main" id="{DFD35AB5-2871-471E-87D3-C3C024C31E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36">
                <a:extLst>
                  <a:ext uri="{FF2B5EF4-FFF2-40B4-BE49-F238E27FC236}">
                    <a16:creationId xmlns:a16="http://schemas.microsoft.com/office/drawing/2014/main" id="{60EED77B-C4CD-44DE-B7AA-472CBEE6ECA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37">
                <a:extLst>
                  <a:ext uri="{FF2B5EF4-FFF2-40B4-BE49-F238E27FC236}">
                    <a16:creationId xmlns:a16="http://schemas.microsoft.com/office/drawing/2014/main" id="{68122908-2E24-4971-A70E-29CFE953E5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38">
                <a:extLst>
                  <a:ext uri="{FF2B5EF4-FFF2-40B4-BE49-F238E27FC236}">
                    <a16:creationId xmlns:a16="http://schemas.microsoft.com/office/drawing/2014/main" id="{43930918-848F-4F70-8C42-426DCCB4D4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39">
                <a:extLst>
                  <a:ext uri="{FF2B5EF4-FFF2-40B4-BE49-F238E27FC236}">
                    <a16:creationId xmlns:a16="http://schemas.microsoft.com/office/drawing/2014/main" id="{7C2C1A0B-06A1-4F89-9A58-66CAB57F1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40">
                <a:extLst>
                  <a:ext uri="{FF2B5EF4-FFF2-40B4-BE49-F238E27FC236}">
                    <a16:creationId xmlns:a16="http://schemas.microsoft.com/office/drawing/2014/main" id="{F26FAEF0-6EA1-41B4-AC1D-0BC56E43EF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Rectangle 41">
                <a:extLst>
                  <a:ext uri="{FF2B5EF4-FFF2-40B4-BE49-F238E27FC236}">
                    <a16:creationId xmlns:a16="http://schemas.microsoft.com/office/drawing/2014/main" id="{563F085C-A9C1-47AB-9656-468B79DE5A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51F9572-54D5-457A-BA34-C395A478A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8" name="Rectangle 57">
              <a:extLst>
                <a:ext uri="{FF2B5EF4-FFF2-40B4-BE49-F238E27FC236}">
                  <a16:creationId xmlns:a16="http://schemas.microsoft.com/office/drawing/2014/main" id="{C47D2EE3-C191-49DE-B600-02C0905E4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2">
              <a:extLst>
                <a:ext uri="{FF2B5EF4-FFF2-40B4-BE49-F238E27FC236}">
                  <a16:creationId xmlns:a16="http://schemas.microsoft.com/office/drawing/2014/main" id="{0D562F95-99C1-44F5-A9D2-96096AE57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p14="http://schemas.microsoft.com/office/powerpoint/2010/main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Espace réservé du contenu 4">
            <a:extLst>
              <a:ext uri="{FF2B5EF4-FFF2-40B4-BE49-F238E27FC236}">
                <a16:creationId xmlns:a16="http://schemas.microsoft.com/office/drawing/2014/main" id="{2C8E25CB-1A80-4C3C-94A4-4CDBA451C6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7273" r="2" b="2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06A80B50-DCB4-4775-9C8E-7AF0F5680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7B6B07F-8DDD-4497-9D08-B1FED4942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3" name="Freeform 6">
              <a:extLst>
                <a:ext uri="{FF2B5EF4-FFF2-40B4-BE49-F238E27FC236}">
                  <a16:creationId xmlns:a16="http://schemas.microsoft.com/office/drawing/2014/main" id="{D34962D6-F3CD-4DC5-BF49-D6912045EA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7">
              <a:extLst>
                <a:ext uri="{FF2B5EF4-FFF2-40B4-BE49-F238E27FC236}">
                  <a16:creationId xmlns:a16="http://schemas.microsoft.com/office/drawing/2014/main" id="{6D73EE8F-606B-44B2-B0D8-4E760E239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BB572A3-4B3D-42D3-8A1E-099D9711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6" name="Freeform 9">
              <a:extLst>
                <a:ext uri="{FF2B5EF4-FFF2-40B4-BE49-F238E27FC236}">
                  <a16:creationId xmlns:a16="http://schemas.microsoft.com/office/drawing/2014/main" id="{C23D0852-9666-424F-92B1-06969E0486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0">
              <a:extLst>
                <a:ext uri="{FF2B5EF4-FFF2-40B4-BE49-F238E27FC236}">
                  <a16:creationId xmlns:a16="http://schemas.microsoft.com/office/drawing/2014/main" id="{F4EB5FCA-E3DF-400A-B2DF-3D4A8DE95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1">
              <a:extLst>
                <a:ext uri="{FF2B5EF4-FFF2-40B4-BE49-F238E27FC236}">
                  <a16:creationId xmlns:a16="http://schemas.microsoft.com/office/drawing/2014/main" id="{CE8BF121-2A5E-4DF0-BF3D-418EBDB294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2">
              <a:extLst>
                <a:ext uri="{FF2B5EF4-FFF2-40B4-BE49-F238E27FC236}">
                  <a16:creationId xmlns:a16="http://schemas.microsoft.com/office/drawing/2014/main" id="{C74600D7-3557-47CD-B93A-945D150EC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A958ADB2-4D3A-46BD-B22A-C4F4BA897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1E9E49CE-2171-48FE-99CC-0680E5E1FD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AE8DBF97-F3A6-4B11-A8B9-7130FEACC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37F19211-D5F9-4D42-BC7C-E300523B7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7">
              <a:extLst>
                <a:ext uri="{FF2B5EF4-FFF2-40B4-BE49-F238E27FC236}">
                  <a16:creationId xmlns:a16="http://schemas.microsoft.com/office/drawing/2014/main" id="{D8FA95C9-8B12-43AB-B57F-E217001D3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8">
              <a:extLst>
                <a:ext uri="{FF2B5EF4-FFF2-40B4-BE49-F238E27FC236}">
                  <a16:creationId xmlns:a16="http://schemas.microsoft.com/office/drawing/2014/main" id="{FFBCF82E-D8A3-4F77-B21F-AD33E804C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9">
              <a:extLst>
                <a:ext uri="{FF2B5EF4-FFF2-40B4-BE49-F238E27FC236}">
                  <a16:creationId xmlns:a16="http://schemas.microsoft.com/office/drawing/2014/main" id="{9EAEC88E-CF2C-4FFF-BE1C-3ECDDF8AF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0">
              <a:extLst>
                <a:ext uri="{FF2B5EF4-FFF2-40B4-BE49-F238E27FC236}">
                  <a16:creationId xmlns:a16="http://schemas.microsoft.com/office/drawing/2014/main" id="{32BB7076-53D2-42EF-89F5-730F18CFE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1">
              <a:extLst>
                <a:ext uri="{FF2B5EF4-FFF2-40B4-BE49-F238E27FC236}">
                  <a16:creationId xmlns:a16="http://schemas.microsoft.com/office/drawing/2014/main" id="{64B50F9C-4972-4D3C-A93A-DD715BA405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B4E1A12C-F137-4ECB-8F56-2FA283321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82996E38-1E79-4C38-BB73-850C1F6BD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CE927FE3-1BE5-4D05-B8D7-88E07FF640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5">
              <a:extLst>
                <a:ext uri="{FF2B5EF4-FFF2-40B4-BE49-F238E27FC236}">
                  <a16:creationId xmlns:a16="http://schemas.microsoft.com/office/drawing/2014/main" id="{27B981F4-D791-404F-A6E1-83FAD753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6">
              <a:extLst>
                <a:ext uri="{FF2B5EF4-FFF2-40B4-BE49-F238E27FC236}">
                  <a16:creationId xmlns:a16="http://schemas.microsoft.com/office/drawing/2014/main" id="{C79724CA-F950-4F24-A2DF-A6C66C8FB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7">
              <a:extLst>
                <a:ext uri="{FF2B5EF4-FFF2-40B4-BE49-F238E27FC236}">
                  <a16:creationId xmlns:a16="http://schemas.microsoft.com/office/drawing/2014/main" id="{B60F86CD-6B84-4A86-9A84-1253D5C63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8">
              <a:extLst>
                <a:ext uri="{FF2B5EF4-FFF2-40B4-BE49-F238E27FC236}">
                  <a16:creationId xmlns:a16="http://schemas.microsoft.com/office/drawing/2014/main" id="{6ADDC23E-DD84-4022-9E68-7E35C80E6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9">
              <a:extLst>
                <a:ext uri="{FF2B5EF4-FFF2-40B4-BE49-F238E27FC236}">
                  <a16:creationId xmlns:a16="http://schemas.microsoft.com/office/drawing/2014/main" id="{8FC3E1B2-C741-4242-8D3C-D98A8A213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0">
              <a:extLst>
                <a:ext uri="{FF2B5EF4-FFF2-40B4-BE49-F238E27FC236}">
                  <a16:creationId xmlns:a16="http://schemas.microsoft.com/office/drawing/2014/main" id="{43E10B4F-DACB-4777-BDEB-26A94121E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1">
              <a:extLst>
                <a:ext uri="{FF2B5EF4-FFF2-40B4-BE49-F238E27FC236}">
                  <a16:creationId xmlns:a16="http://schemas.microsoft.com/office/drawing/2014/main" id="{0F6D9197-EFD5-4945-BC96-A5EC66848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32">
              <a:extLst>
                <a:ext uri="{FF2B5EF4-FFF2-40B4-BE49-F238E27FC236}">
                  <a16:creationId xmlns:a16="http://schemas.microsoft.com/office/drawing/2014/main" id="{129E04CE-31E3-49FB-857A-6C0074B6C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6DDF20A0-F5D5-4DF9-8859-9BAB9B07D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1" name="Freeform 34">
              <a:extLst>
                <a:ext uri="{FF2B5EF4-FFF2-40B4-BE49-F238E27FC236}">
                  <a16:creationId xmlns:a16="http://schemas.microsoft.com/office/drawing/2014/main" id="{6EAE610D-D6A4-417B-8D1D-9F46CFD16A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5">
              <a:extLst>
                <a:ext uri="{FF2B5EF4-FFF2-40B4-BE49-F238E27FC236}">
                  <a16:creationId xmlns:a16="http://schemas.microsoft.com/office/drawing/2014/main" id="{98EB1E73-7882-4002-970B-0EE5E9D0C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6">
              <a:extLst>
                <a:ext uri="{FF2B5EF4-FFF2-40B4-BE49-F238E27FC236}">
                  <a16:creationId xmlns:a16="http://schemas.microsoft.com/office/drawing/2014/main" id="{F6789CED-4C51-4E7C-8352-5589F476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7">
              <a:extLst>
                <a:ext uri="{FF2B5EF4-FFF2-40B4-BE49-F238E27FC236}">
                  <a16:creationId xmlns:a16="http://schemas.microsoft.com/office/drawing/2014/main" id="{5EA3B6F1-F1AB-4125-B10A-A151640AA3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8">
              <a:extLst>
                <a:ext uri="{FF2B5EF4-FFF2-40B4-BE49-F238E27FC236}">
                  <a16:creationId xmlns:a16="http://schemas.microsoft.com/office/drawing/2014/main" id="{10C1DAD7-FA62-4EA9-8B38-632D88F51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39">
              <a:extLst>
                <a:ext uri="{FF2B5EF4-FFF2-40B4-BE49-F238E27FC236}">
                  <a16:creationId xmlns:a16="http://schemas.microsoft.com/office/drawing/2014/main" id="{76C106C8-9A2B-4AAD-BCB6-C969DE071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0">
              <a:extLst>
                <a:ext uri="{FF2B5EF4-FFF2-40B4-BE49-F238E27FC236}">
                  <a16:creationId xmlns:a16="http://schemas.microsoft.com/office/drawing/2014/main" id="{0C85FDCD-71B0-4746-915A-FD6791AAB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1">
              <a:extLst>
                <a:ext uri="{FF2B5EF4-FFF2-40B4-BE49-F238E27FC236}">
                  <a16:creationId xmlns:a16="http://schemas.microsoft.com/office/drawing/2014/main" id="{AAA649C3-C2F8-4C07-81B6-7CD6A5043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42">
              <a:extLst>
                <a:ext uri="{FF2B5EF4-FFF2-40B4-BE49-F238E27FC236}">
                  <a16:creationId xmlns:a16="http://schemas.microsoft.com/office/drawing/2014/main" id="{204CA23C-3342-4E0B-8785-EDA0FDBEC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3">
              <a:extLst>
                <a:ext uri="{FF2B5EF4-FFF2-40B4-BE49-F238E27FC236}">
                  <a16:creationId xmlns:a16="http://schemas.microsoft.com/office/drawing/2014/main" id="{2983555D-7FC7-4A4C-93BC-C29EECEE8E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44">
              <a:extLst>
                <a:ext uri="{FF2B5EF4-FFF2-40B4-BE49-F238E27FC236}">
                  <a16:creationId xmlns:a16="http://schemas.microsoft.com/office/drawing/2014/main" id="{3B6E164A-5B73-496F-83C1-4E257C561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F9EAAD5-930F-4895-869E-5DA5A5ED3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46">
              <a:extLst>
                <a:ext uri="{FF2B5EF4-FFF2-40B4-BE49-F238E27FC236}">
                  <a16:creationId xmlns:a16="http://schemas.microsoft.com/office/drawing/2014/main" id="{12B05A00-01DB-41D0-98C5-F93FC98C4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7">
              <a:extLst>
                <a:ext uri="{FF2B5EF4-FFF2-40B4-BE49-F238E27FC236}">
                  <a16:creationId xmlns:a16="http://schemas.microsoft.com/office/drawing/2014/main" id="{ACFCCFE5-2B6E-4EE2-8A0D-A18A31259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8">
              <a:extLst>
                <a:ext uri="{FF2B5EF4-FFF2-40B4-BE49-F238E27FC236}">
                  <a16:creationId xmlns:a16="http://schemas.microsoft.com/office/drawing/2014/main" id="{70562808-51A5-4773-93CC-8B4A4A362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9">
              <a:extLst>
                <a:ext uri="{FF2B5EF4-FFF2-40B4-BE49-F238E27FC236}">
                  <a16:creationId xmlns:a16="http://schemas.microsoft.com/office/drawing/2014/main" id="{EC56ED5F-316D-4A66-8F8F-72E26F50B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0">
              <a:extLst>
                <a:ext uri="{FF2B5EF4-FFF2-40B4-BE49-F238E27FC236}">
                  <a16:creationId xmlns:a16="http://schemas.microsoft.com/office/drawing/2014/main" id="{8C5B852E-E495-4C75-82DA-DD9426B2F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1">
              <a:extLst>
                <a:ext uri="{FF2B5EF4-FFF2-40B4-BE49-F238E27FC236}">
                  <a16:creationId xmlns:a16="http://schemas.microsoft.com/office/drawing/2014/main" id="{873B9CD9-5CB4-4A2A-87B8-503800220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2">
              <a:extLst>
                <a:ext uri="{FF2B5EF4-FFF2-40B4-BE49-F238E27FC236}">
                  <a16:creationId xmlns:a16="http://schemas.microsoft.com/office/drawing/2014/main" id="{693D1E94-8556-4B08-AFE0-A60455465A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3">
              <a:extLst>
                <a:ext uri="{FF2B5EF4-FFF2-40B4-BE49-F238E27FC236}">
                  <a16:creationId xmlns:a16="http://schemas.microsoft.com/office/drawing/2014/main" id="{32312E8C-B6A4-4488-A1B8-6A7DECAFD8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4">
              <a:extLst>
                <a:ext uri="{FF2B5EF4-FFF2-40B4-BE49-F238E27FC236}">
                  <a16:creationId xmlns:a16="http://schemas.microsoft.com/office/drawing/2014/main" id="{CB36CE95-F25E-4549-9FD6-1B068418D3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5">
              <a:extLst>
                <a:ext uri="{FF2B5EF4-FFF2-40B4-BE49-F238E27FC236}">
                  <a16:creationId xmlns:a16="http://schemas.microsoft.com/office/drawing/2014/main" id="{C452D834-CC93-48F0-9C24-A864E0A53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6">
              <a:extLst>
                <a:ext uri="{FF2B5EF4-FFF2-40B4-BE49-F238E27FC236}">
                  <a16:creationId xmlns:a16="http://schemas.microsoft.com/office/drawing/2014/main" id="{2F8089AF-DC55-4EB6-90DD-468D2F1D0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7">
              <a:extLst>
                <a:ext uri="{FF2B5EF4-FFF2-40B4-BE49-F238E27FC236}">
                  <a16:creationId xmlns:a16="http://schemas.microsoft.com/office/drawing/2014/main" id="{00DD0A37-AD9B-4A38-B2A5-C41D2780D2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8">
              <a:extLst>
                <a:ext uri="{FF2B5EF4-FFF2-40B4-BE49-F238E27FC236}">
                  <a16:creationId xmlns:a16="http://schemas.microsoft.com/office/drawing/2014/main" id="{C24501AA-7C2F-4076-AE7A-3BE446715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p14="http://schemas.microsoft.com/office/powerpoint/2010/main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D80E6371-CB0F-4F0D-A01A-8E2AC2187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5410200" cy="600135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en-US" sz="900" b="1" dirty="0"/>
            </a:br>
            <a:br>
              <a:rPr lang="en-US" sz="900" b="1" dirty="0"/>
            </a:br>
            <a:br>
              <a:rPr lang="en-US" sz="900" b="1" dirty="0"/>
            </a:br>
            <a:br>
              <a:rPr lang="en-US" sz="4400" b="1" dirty="0"/>
            </a:br>
            <a:r>
              <a:rPr lang="en-US" sz="4400" b="1" dirty="0"/>
              <a:t>L’UNION DANS LA VICTOIRE COMME DANS LA DÉFAITE.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SEUL, ON VA PLUS VITE.</a:t>
            </a:r>
            <a:br>
              <a:rPr lang="en-US" sz="4400" b="1" dirty="0"/>
            </a:br>
            <a:r>
              <a:rPr lang="en-US" sz="4400" b="1" dirty="0"/>
              <a:t>ENSEMBLE, ON VA PLUS LOIN !</a:t>
            </a:r>
            <a:br>
              <a:rPr lang="en-US" sz="4400" b="1" dirty="0"/>
            </a:br>
            <a:br>
              <a:rPr lang="en-US" sz="900" b="1" dirty="0"/>
            </a:br>
            <a:br>
              <a:rPr lang="en-US" sz="900" b="1" dirty="0"/>
            </a:br>
            <a:br>
              <a:rPr lang="en-US" sz="900" b="1" dirty="0"/>
            </a:br>
            <a:br>
              <a:rPr lang="en-US" sz="900" b="1" dirty="0"/>
            </a:b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5132707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153</TotalTime>
  <Words>96</Words>
  <Application>Microsoft Office PowerPoint</Application>
  <PresentationFormat>Grand écran</PresentationFormat>
  <Paragraphs>14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Tw Cen MT</vt:lpstr>
      <vt:lpstr>Circuit</vt:lpstr>
      <vt:lpstr>ANGERS INTRÉPIDE FOOTBALL</vt:lpstr>
      <vt:lpstr>PARENTS DE FAMILLE </vt:lpstr>
      <vt:lpstr>NOS ÉQUIPES :</vt:lpstr>
      <vt:lpstr>JOUEURS </vt:lpstr>
      <vt:lpstr>    L’UNION DANS LA VICTOIRE COMME DANS LA DÉFAITE.  SEUL, ON VA PLUS VITE. ENSEMBLE, ON VA PLUS LOIN !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ANGERS INTRÉPIDE FOOTBALL</dc:title>
  <dc:creator>carlos alberto gomez mendez</dc:creator>
  <cp:lastModifiedBy>carlos alberto gomez mendez</cp:lastModifiedBy>
  <cp:revision>16</cp:revision>
  <dcterms:created xsi:type="dcterms:W3CDTF">2018-06-15T06:21:11Z</dcterms:created>
  <dcterms:modified xsi:type="dcterms:W3CDTF">2018-07-02T23:47:12Z</dcterms:modified>
</cp:coreProperties>
</file>