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7" r:id="rId2"/>
    <p:sldMasterId id="2147483682" r:id="rId3"/>
    <p:sldMasterId id="2147483697" r:id="rId4"/>
  </p:sldMasterIdLst>
  <p:notesMasterIdLst>
    <p:notesMasterId r:id="rId8"/>
  </p:notesMasterIdLst>
  <p:sldIdLst>
    <p:sldId id="269" r:id="rId5"/>
    <p:sldId id="275" r:id="rId6"/>
    <p:sldId id="274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9" orient="horz" pos="169">
          <p15:clr>
            <a:srgbClr val="A4A3A4"/>
          </p15:clr>
        </p15:guide>
        <p15:guide id="10" pos="2880">
          <p15:clr>
            <a:srgbClr val="A4A3A4"/>
          </p15:clr>
        </p15:guide>
        <p15:guide id="11" pos="198" userDrawn="1">
          <p15:clr>
            <a:srgbClr val="A4A3A4"/>
          </p15:clr>
        </p15:guide>
        <p15:guide id="12" pos="5562" userDrawn="1">
          <p15:clr>
            <a:srgbClr val="A4A3A4"/>
          </p15:clr>
        </p15:guide>
        <p15:guide id="13" orient="horz" pos="637" userDrawn="1">
          <p15:clr>
            <a:srgbClr val="A4A3A4"/>
          </p15:clr>
        </p15:guide>
        <p15:guide id="14" orient="horz" pos="746" userDrawn="1">
          <p15:clr>
            <a:srgbClr val="A4A3A4"/>
          </p15:clr>
        </p15:guide>
        <p15:guide id="15" orient="horz" pos="1619" userDrawn="1">
          <p15:clr>
            <a:srgbClr val="A4A3A4"/>
          </p15:clr>
        </p15:guide>
        <p15:guide id="16" orient="horz" pos="28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900"/>
    <a:srgbClr val="FFD200"/>
    <a:srgbClr val="FFB4E6"/>
    <a:srgbClr val="A885D8"/>
    <a:srgbClr val="4BB4E6"/>
    <a:srgbClr val="50BE87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485" autoAdjust="0"/>
    <p:restoredTop sz="86323" autoAdjust="0"/>
  </p:normalViewPr>
  <p:slideViewPr>
    <p:cSldViewPr showGuides="1">
      <p:cViewPr>
        <p:scale>
          <a:sx n="80" d="100"/>
          <a:sy n="80" d="100"/>
        </p:scale>
        <p:origin x="-558" y="-738"/>
      </p:cViewPr>
      <p:guideLst>
        <p:guide orient="horz" pos="169"/>
        <p:guide orient="horz" pos="637"/>
        <p:guide orient="horz" pos="746"/>
        <p:guide orient="horz" pos="1619"/>
        <p:guide orient="horz" pos="2866"/>
        <p:guide pos="2880"/>
        <p:guide pos="197"/>
        <p:guide pos="55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14F63557-65CD-470F-8999-4C3C411BE899}" type="datetimeFigureOut">
              <a:rPr lang="en-GB" smtClean="0"/>
              <a:pPr/>
              <a:t>31/05/2018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Helvetica 55 Roman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Helvetica 55 Roman" panose="020B0604020202020204" pitchFamily="34" charset="0"/>
              </a:defRPr>
            </a:lvl1pPr>
          </a:lstStyle>
          <a:p>
            <a:fld id="{885932DF-9606-4758-A2B5-AF1153FB1ABB}" type="slidenum">
              <a:rPr lang="en-GB" smtClean="0"/>
              <a:pPr/>
              <a:t>‹N°›</a:t>
            </a:fld>
            <a:endParaRPr lang="en-GB"/>
          </a:p>
        </p:txBody>
      </p:sp>
      <p:sp>
        <p:nvSpPr>
          <p:cNvPr id="8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180000" bIns="45720" rtlCol="0"/>
          <a:lstStyle/>
          <a:p>
            <a:pPr marL="9207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Click to edit Master text styles</a:t>
            </a:r>
          </a:p>
          <a:p>
            <a:pPr marL="230188" marR="0" lvl="1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Second level</a:t>
            </a:r>
          </a:p>
          <a:p>
            <a:pPr marL="360363" marR="0" lvl="2" indent="-1476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Third level</a:t>
            </a:r>
          </a:p>
          <a:p>
            <a:pPr marL="522288" marR="0" lvl="3" indent="-1381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Fourth level</a:t>
            </a:r>
          </a:p>
          <a:p>
            <a:pPr marL="668338" marR="0" lvl="4" indent="-1460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Helvetica 55 Roman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55 Roman" panose="020B0604020202020204" pitchFamily="34" charset="0"/>
                <a:ea typeface="+mn-ea"/>
                <a:cs typeface="+mn-cs"/>
              </a:rPr>
              <a:t>Fifth level</a:t>
            </a:r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elvetica 55 Roman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2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2075" marR="0" indent="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1pPr>
    <a:lvl2pPr marL="2301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Wingdings" panose="05000000000000000000" pitchFamily="2" charset="2"/>
      <a:buChar char="§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2pPr>
    <a:lvl3pPr marL="360363" marR="0" indent="-147638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3pPr>
    <a:lvl4pPr marL="522288" marR="0" indent="-138113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4pPr>
    <a:lvl5pPr marL="668338" marR="0" indent="-146050" algn="l" defTabSz="914400" rtl="0" eaLnBrk="1" fontAlgn="auto" latinLnBrk="0" hangingPunct="1">
      <a:lnSpc>
        <a:spcPct val="100000"/>
      </a:lnSpc>
      <a:spcBef>
        <a:spcPts val="0"/>
      </a:spcBef>
      <a:spcAft>
        <a:spcPts val="0"/>
      </a:spcAft>
      <a:buClrTx/>
      <a:buSzTx/>
      <a:buFont typeface="Helvetica 55 Roman" panose="020B0604020202020204" pitchFamily="34" charset="0"/>
      <a:buChar char="–"/>
      <a:tabLst/>
      <a:defRPr sz="1000" kern="1200">
        <a:solidFill>
          <a:schemeClr val="tx1"/>
        </a:solidFill>
        <a:latin typeface="Helvetica 75 Bold" panose="020B08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75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6" y="1184275"/>
            <a:ext cx="8515349" cy="33655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•"/>
              <a:defRPr/>
            </a:lvl1pPr>
            <a:lvl2pPr marL="0" indent="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30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defRPr sz="3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 marL="401638" marR="0" indent="-401638" algn="l" defTabSz="51435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fr-FR" sz="3000" kern="1200" dirty="0" smtClean="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2pPr>
            <a:lvl3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3pPr>
            <a:lvl4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4pPr>
            <a:lvl5pPr marL="0" indent="0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fr-FR" dirty="0" smtClean="0"/>
              <a:t>Quatrième niveau</a:t>
            </a:r>
          </a:p>
          <a:p>
            <a:pPr marL="401638" marR="0" lvl="1" indent="-401638" algn="l" defTabSz="5143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Cinquième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097370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 sz="1400">
                <a:latin typeface="Helvetica 75 Bold" panose="020B0804020202020204" pitchFamily="34" charset="0"/>
              </a:defRPr>
            </a:lvl2pPr>
            <a:lvl3pPr marL="0" indent="0">
              <a:lnSpc>
                <a:spcPct val="85000"/>
              </a:lnSpc>
              <a:spcAft>
                <a:spcPts val="800"/>
              </a:spcAft>
              <a:buNone/>
              <a:defRPr sz="1200"/>
            </a:lvl3pPr>
            <a:lvl4pPr>
              <a:lnSpc>
                <a:spcPct val="85000"/>
              </a:lnSpc>
              <a:spcAft>
                <a:spcPts val="800"/>
              </a:spcAft>
              <a:defRPr sz="5500"/>
            </a:lvl4pPr>
            <a:lvl5pPr>
              <a:lnSpc>
                <a:spcPct val="85000"/>
              </a:lnSpc>
              <a:spcAft>
                <a:spcPts val="800"/>
              </a:spcAft>
              <a:defRPr sz="55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1614582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5"/>
            <a:ext cx="8470900" cy="623888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4"/>
            <a:ext cx="8470899" cy="3165475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sz="1400"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186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4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38688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1265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5"/>
            <a:ext cx="8470899" cy="31654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7388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07939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spcAft>
                <a:spcPts val="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507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4469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3535" y="267618"/>
            <a:ext cx="4829289" cy="2304131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6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4325" y="2704144"/>
            <a:ext cx="4827547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presenter </a:t>
            </a:r>
            <a:r>
              <a:rPr lang="en-US" dirty="0" smtClean="0"/>
              <a:t>name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50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1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3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4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5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16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3200" y="1181100"/>
            <a:ext cx="3968055" cy="3370262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1100"/>
            <a:ext cx="3964880" cy="337026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13199" y="268288"/>
            <a:ext cx="8516475" cy="7413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98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4325" y="268289"/>
            <a:ext cx="4828498" cy="2301874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6" y="266701"/>
            <a:ext cx="3028949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0688" y="2704144"/>
            <a:ext cx="4831186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nom du présentateur</a:t>
            </a:r>
          </a:p>
        </p:txBody>
      </p:sp>
      <p:grpSp>
        <p:nvGrpSpPr>
          <p:cNvPr id="14" name="Group 62"/>
          <p:cNvGrpSpPr/>
          <p:nvPr userDrawn="1"/>
        </p:nvGrpSpPr>
        <p:grpSpPr>
          <a:xfrm>
            <a:off x="323529" y="4227935"/>
            <a:ext cx="1873252" cy="682625"/>
            <a:chOff x="339725" y="4132263"/>
            <a:chExt cx="1873251" cy="682625"/>
          </a:xfrm>
        </p:grpSpPr>
        <p:grpSp>
          <p:nvGrpSpPr>
            <p:cNvPr id="15" name="Group 60"/>
            <p:cNvGrpSpPr/>
            <p:nvPr userDrawn="1"/>
          </p:nvGrpSpPr>
          <p:grpSpPr>
            <a:xfrm>
              <a:off x="339725" y="4132263"/>
              <a:ext cx="674688" cy="677863"/>
              <a:chOff x="339725" y="4132263"/>
              <a:chExt cx="674688" cy="677863"/>
            </a:xfrm>
          </p:grpSpPr>
          <p:sp>
            <p:nvSpPr>
              <p:cNvPr id="34" name="Rectangle 33"/>
              <p:cNvSpPr>
                <a:spLocks noChangeArrowheads="1"/>
              </p:cNvSpPr>
              <p:nvPr userDrawn="1"/>
            </p:nvSpPr>
            <p:spPr bwMode="auto">
              <a:xfrm>
                <a:off x="339725" y="4132263"/>
                <a:ext cx="674688" cy="677863"/>
              </a:xfrm>
              <a:prstGeom prst="rect">
                <a:avLst/>
              </a:pr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5" name="Freeform 8"/>
              <p:cNvSpPr>
                <a:spLocks noEditPoints="1"/>
              </p:cNvSpPr>
              <p:nvPr userDrawn="1"/>
            </p:nvSpPr>
            <p:spPr bwMode="auto">
              <a:xfrm>
                <a:off x="546100" y="4656138"/>
                <a:ext cx="82550" cy="98425"/>
              </a:xfrm>
              <a:custGeom>
                <a:avLst/>
                <a:gdLst>
                  <a:gd name="T0" fmla="*/ 46 w 65"/>
                  <a:gd name="T1" fmla="*/ 69 h 76"/>
                  <a:gd name="T2" fmla="*/ 22 w 65"/>
                  <a:gd name="T3" fmla="*/ 76 h 76"/>
                  <a:gd name="T4" fmla="*/ 0 w 65"/>
                  <a:gd name="T5" fmla="*/ 55 h 76"/>
                  <a:gd name="T6" fmla="*/ 46 w 65"/>
                  <a:gd name="T7" fmla="*/ 26 h 76"/>
                  <a:gd name="T8" fmla="*/ 46 w 65"/>
                  <a:gd name="T9" fmla="*/ 22 h 76"/>
                  <a:gd name="T10" fmla="*/ 35 w 65"/>
                  <a:gd name="T11" fmla="*/ 14 h 76"/>
                  <a:gd name="T12" fmla="*/ 17 w 65"/>
                  <a:gd name="T13" fmla="*/ 22 h 76"/>
                  <a:gd name="T14" fmla="*/ 4 w 65"/>
                  <a:gd name="T15" fmla="*/ 15 h 76"/>
                  <a:gd name="T16" fmla="*/ 35 w 65"/>
                  <a:gd name="T17" fmla="*/ 0 h 76"/>
                  <a:gd name="T18" fmla="*/ 65 w 65"/>
                  <a:gd name="T19" fmla="*/ 22 h 76"/>
                  <a:gd name="T20" fmla="*/ 65 w 65"/>
                  <a:gd name="T21" fmla="*/ 75 h 76"/>
                  <a:gd name="T22" fmla="*/ 48 w 65"/>
                  <a:gd name="T23" fmla="*/ 75 h 76"/>
                  <a:gd name="T24" fmla="*/ 46 w 65"/>
                  <a:gd name="T25" fmla="*/ 69 h 76"/>
                  <a:gd name="T26" fmla="*/ 19 w 65"/>
                  <a:gd name="T27" fmla="*/ 53 h 76"/>
                  <a:gd name="T28" fmla="*/ 28 w 65"/>
                  <a:gd name="T29" fmla="*/ 63 h 76"/>
                  <a:gd name="T30" fmla="*/ 45 w 65"/>
                  <a:gd name="T31" fmla="*/ 55 h 76"/>
                  <a:gd name="T32" fmla="*/ 45 w 65"/>
                  <a:gd name="T33" fmla="*/ 38 h 76"/>
                  <a:gd name="T34" fmla="*/ 19 w 65"/>
                  <a:gd name="T35" fmla="*/ 53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5" h="76">
                    <a:moveTo>
                      <a:pt x="46" y="69"/>
                    </a:moveTo>
                    <a:cubicBezTo>
                      <a:pt x="38" y="73"/>
                      <a:pt x="30" y="76"/>
                      <a:pt x="22" y="76"/>
                    </a:cubicBezTo>
                    <a:cubicBezTo>
                      <a:pt x="8" y="76"/>
                      <a:pt x="0" y="67"/>
                      <a:pt x="0" y="55"/>
                    </a:cubicBezTo>
                    <a:cubicBezTo>
                      <a:pt x="0" y="38"/>
                      <a:pt x="15" y="29"/>
                      <a:pt x="46" y="26"/>
                    </a:cubicBezTo>
                    <a:cubicBezTo>
                      <a:pt x="46" y="22"/>
                      <a:pt x="46" y="22"/>
                      <a:pt x="46" y="22"/>
                    </a:cubicBezTo>
                    <a:cubicBezTo>
                      <a:pt x="46" y="17"/>
                      <a:pt x="42" y="14"/>
                      <a:pt x="35" y="14"/>
                    </a:cubicBezTo>
                    <a:cubicBezTo>
                      <a:pt x="27" y="14"/>
                      <a:pt x="21" y="16"/>
                      <a:pt x="17" y="22"/>
                    </a:cubicBezTo>
                    <a:cubicBezTo>
                      <a:pt x="4" y="15"/>
                      <a:pt x="4" y="15"/>
                      <a:pt x="4" y="15"/>
                    </a:cubicBezTo>
                    <a:cubicBezTo>
                      <a:pt x="11" y="5"/>
                      <a:pt x="21" y="0"/>
                      <a:pt x="35" y="0"/>
                    </a:cubicBezTo>
                    <a:cubicBezTo>
                      <a:pt x="54" y="0"/>
                      <a:pt x="65" y="8"/>
                      <a:pt x="65" y="22"/>
                    </a:cubicBezTo>
                    <a:cubicBezTo>
                      <a:pt x="65" y="22"/>
                      <a:pt x="65" y="75"/>
                      <a:pt x="65" y="75"/>
                    </a:cubicBezTo>
                    <a:cubicBezTo>
                      <a:pt x="48" y="75"/>
                      <a:pt x="48" y="75"/>
                      <a:pt x="48" y="75"/>
                    </a:cubicBezTo>
                    <a:lnTo>
                      <a:pt x="46" y="69"/>
                    </a:lnTo>
                    <a:close/>
                    <a:moveTo>
                      <a:pt x="19" y="53"/>
                    </a:moveTo>
                    <a:cubicBezTo>
                      <a:pt x="19" y="58"/>
                      <a:pt x="22" y="63"/>
                      <a:pt x="28" y="63"/>
                    </a:cubicBezTo>
                    <a:cubicBezTo>
                      <a:pt x="34" y="63"/>
                      <a:pt x="40" y="60"/>
                      <a:pt x="45" y="55"/>
                    </a:cubicBezTo>
                    <a:cubicBezTo>
                      <a:pt x="45" y="38"/>
                      <a:pt x="45" y="38"/>
                      <a:pt x="45" y="38"/>
                    </a:cubicBezTo>
                    <a:cubicBezTo>
                      <a:pt x="27" y="40"/>
                      <a:pt x="19" y="44"/>
                      <a:pt x="19" y="5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6" name="Freeform 9"/>
              <p:cNvSpPr>
                <a:spLocks/>
              </p:cNvSpPr>
              <p:nvPr userDrawn="1"/>
            </p:nvSpPr>
            <p:spPr bwMode="auto">
              <a:xfrm>
                <a:off x="647700" y="4656138"/>
                <a:ext cx="85725" cy="96838"/>
              </a:xfrm>
              <a:custGeom>
                <a:avLst/>
                <a:gdLst>
                  <a:gd name="T0" fmla="*/ 0 w 66"/>
                  <a:gd name="T1" fmla="*/ 4 h 75"/>
                  <a:gd name="T2" fmla="*/ 16 w 66"/>
                  <a:gd name="T3" fmla="*/ 2 h 75"/>
                  <a:gd name="T4" fmla="*/ 18 w 66"/>
                  <a:gd name="T5" fmla="*/ 10 h 75"/>
                  <a:gd name="T6" fmla="*/ 43 w 66"/>
                  <a:gd name="T7" fmla="*/ 0 h 75"/>
                  <a:gd name="T8" fmla="*/ 66 w 66"/>
                  <a:gd name="T9" fmla="*/ 24 h 75"/>
                  <a:gd name="T10" fmla="*/ 66 w 66"/>
                  <a:gd name="T11" fmla="*/ 75 h 75"/>
                  <a:gd name="T12" fmla="*/ 46 w 66"/>
                  <a:gd name="T13" fmla="*/ 75 h 75"/>
                  <a:gd name="T14" fmla="*/ 46 w 66"/>
                  <a:gd name="T15" fmla="*/ 27 h 75"/>
                  <a:gd name="T16" fmla="*/ 37 w 66"/>
                  <a:gd name="T17" fmla="*/ 14 h 75"/>
                  <a:gd name="T18" fmla="*/ 19 w 66"/>
                  <a:gd name="T19" fmla="*/ 22 h 75"/>
                  <a:gd name="T20" fmla="*/ 19 w 66"/>
                  <a:gd name="T21" fmla="*/ 75 h 75"/>
                  <a:gd name="T22" fmla="*/ 0 w 66"/>
                  <a:gd name="T23" fmla="*/ 75 h 75"/>
                  <a:gd name="T24" fmla="*/ 0 w 66"/>
                  <a:gd name="T25" fmla="*/ 4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" h="75">
                    <a:moveTo>
                      <a:pt x="0" y="4"/>
                    </a:moveTo>
                    <a:cubicBezTo>
                      <a:pt x="16" y="2"/>
                      <a:pt x="16" y="2"/>
                      <a:pt x="16" y="2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27" y="4"/>
                      <a:pt x="34" y="0"/>
                      <a:pt x="43" y="0"/>
                    </a:cubicBezTo>
                    <a:cubicBezTo>
                      <a:pt x="58" y="0"/>
                      <a:pt x="66" y="8"/>
                      <a:pt x="66" y="24"/>
                    </a:cubicBezTo>
                    <a:cubicBezTo>
                      <a:pt x="66" y="75"/>
                      <a:pt x="66" y="75"/>
                      <a:pt x="66" y="75"/>
                    </a:cubicBezTo>
                    <a:cubicBezTo>
                      <a:pt x="46" y="75"/>
                      <a:pt x="46" y="75"/>
                      <a:pt x="46" y="75"/>
                    </a:cubicBezTo>
                    <a:cubicBezTo>
                      <a:pt x="46" y="27"/>
                      <a:pt x="46" y="27"/>
                      <a:pt x="46" y="27"/>
                    </a:cubicBezTo>
                    <a:cubicBezTo>
                      <a:pt x="46" y="18"/>
                      <a:pt x="44" y="14"/>
                      <a:pt x="37" y="14"/>
                    </a:cubicBezTo>
                    <a:cubicBezTo>
                      <a:pt x="31" y="14"/>
                      <a:pt x="26" y="17"/>
                      <a:pt x="19" y="22"/>
                    </a:cubicBezTo>
                    <a:cubicBezTo>
                      <a:pt x="19" y="75"/>
                      <a:pt x="19" y="75"/>
                      <a:pt x="19" y="75"/>
                    </a:cubicBezTo>
                    <a:cubicBezTo>
                      <a:pt x="0" y="75"/>
                      <a:pt x="0" y="75"/>
                      <a:pt x="0" y="75"/>
                    </a:cubicBez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7" name="Freeform 10"/>
              <p:cNvSpPr>
                <a:spLocks noEditPoints="1"/>
              </p:cNvSpPr>
              <p:nvPr userDrawn="1"/>
            </p:nvSpPr>
            <p:spPr bwMode="auto">
              <a:xfrm>
                <a:off x="852488" y="4656138"/>
                <a:ext cx="87313" cy="98425"/>
              </a:xfrm>
              <a:custGeom>
                <a:avLst/>
                <a:gdLst>
                  <a:gd name="T0" fmla="*/ 34 w 67"/>
                  <a:gd name="T1" fmla="*/ 76 h 76"/>
                  <a:gd name="T2" fmla="*/ 0 w 67"/>
                  <a:gd name="T3" fmla="*/ 38 h 76"/>
                  <a:gd name="T4" fmla="*/ 34 w 67"/>
                  <a:gd name="T5" fmla="*/ 0 h 76"/>
                  <a:gd name="T6" fmla="*/ 67 w 67"/>
                  <a:gd name="T7" fmla="*/ 37 h 76"/>
                  <a:gd name="T8" fmla="*/ 67 w 67"/>
                  <a:gd name="T9" fmla="*/ 41 h 76"/>
                  <a:gd name="T10" fmla="*/ 19 w 67"/>
                  <a:gd name="T11" fmla="*/ 41 h 76"/>
                  <a:gd name="T12" fmla="*/ 36 w 67"/>
                  <a:gd name="T13" fmla="*/ 62 h 76"/>
                  <a:gd name="T14" fmla="*/ 52 w 67"/>
                  <a:gd name="T15" fmla="*/ 53 h 76"/>
                  <a:gd name="T16" fmla="*/ 67 w 67"/>
                  <a:gd name="T17" fmla="*/ 60 h 76"/>
                  <a:gd name="T18" fmla="*/ 34 w 67"/>
                  <a:gd name="T19" fmla="*/ 76 h 76"/>
                  <a:gd name="T20" fmla="*/ 49 w 67"/>
                  <a:gd name="T21" fmla="*/ 29 h 76"/>
                  <a:gd name="T22" fmla="*/ 34 w 67"/>
                  <a:gd name="T23" fmla="*/ 13 h 76"/>
                  <a:gd name="T24" fmla="*/ 19 w 67"/>
                  <a:gd name="T25" fmla="*/ 29 h 76"/>
                  <a:gd name="T26" fmla="*/ 49 w 67"/>
                  <a:gd name="T27" fmla="*/ 2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7" h="76">
                    <a:moveTo>
                      <a:pt x="34" y="76"/>
                    </a:moveTo>
                    <a:cubicBezTo>
                      <a:pt x="13" y="76"/>
                      <a:pt x="0" y="62"/>
                      <a:pt x="0" y="38"/>
                    </a:cubicBezTo>
                    <a:cubicBezTo>
                      <a:pt x="0" y="14"/>
                      <a:pt x="13" y="0"/>
                      <a:pt x="34" y="0"/>
                    </a:cubicBezTo>
                    <a:cubicBezTo>
                      <a:pt x="55" y="0"/>
                      <a:pt x="67" y="14"/>
                      <a:pt x="67" y="37"/>
                    </a:cubicBezTo>
                    <a:cubicBezTo>
                      <a:pt x="67" y="39"/>
                      <a:pt x="67" y="40"/>
                      <a:pt x="67" y="41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19" y="55"/>
                      <a:pt x="24" y="62"/>
                      <a:pt x="36" y="62"/>
                    </a:cubicBezTo>
                    <a:cubicBezTo>
                      <a:pt x="43" y="62"/>
                      <a:pt x="48" y="59"/>
                      <a:pt x="52" y="53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0" y="71"/>
                      <a:pt x="49" y="76"/>
                      <a:pt x="34" y="76"/>
                    </a:cubicBezTo>
                    <a:close/>
                    <a:moveTo>
                      <a:pt x="49" y="29"/>
                    </a:moveTo>
                    <a:cubicBezTo>
                      <a:pt x="49" y="19"/>
                      <a:pt x="43" y="13"/>
                      <a:pt x="34" y="13"/>
                    </a:cubicBezTo>
                    <a:cubicBezTo>
                      <a:pt x="25" y="13"/>
                      <a:pt x="20" y="19"/>
                      <a:pt x="19" y="29"/>
                    </a:cubicBezTo>
                    <a:lnTo>
                      <a:pt x="49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8" name="Freeform 11"/>
              <p:cNvSpPr>
                <a:spLocks noEditPoints="1"/>
              </p:cNvSpPr>
              <p:nvPr userDrawn="1"/>
            </p:nvSpPr>
            <p:spPr bwMode="auto">
              <a:xfrm>
                <a:off x="376238" y="4656138"/>
                <a:ext cx="93663" cy="100013"/>
              </a:xfrm>
              <a:custGeom>
                <a:avLst/>
                <a:gdLst>
                  <a:gd name="T0" fmla="*/ 36 w 73"/>
                  <a:gd name="T1" fmla="*/ 77 h 77"/>
                  <a:gd name="T2" fmla="*/ 0 w 73"/>
                  <a:gd name="T3" fmla="*/ 38 h 77"/>
                  <a:gd name="T4" fmla="*/ 36 w 73"/>
                  <a:gd name="T5" fmla="*/ 0 h 77"/>
                  <a:gd name="T6" fmla="*/ 73 w 73"/>
                  <a:gd name="T7" fmla="*/ 38 h 77"/>
                  <a:gd name="T8" fmla="*/ 36 w 73"/>
                  <a:gd name="T9" fmla="*/ 77 h 77"/>
                  <a:gd name="T10" fmla="*/ 36 w 73"/>
                  <a:gd name="T11" fmla="*/ 16 h 77"/>
                  <a:gd name="T12" fmla="*/ 19 w 73"/>
                  <a:gd name="T13" fmla="*/ 38 h 77"/>
                  <a:gd name="T14" fmla="*/ 36 w 73"/>
                  <a:gd name="T15" fmla="*/ 61 h 77"/>
                  <a:gd name="T16" fmla="*/ 53 w 73"/>
                  <a:gd name="T17" fmla="*/ 38 h 77"/>
                  <a:gd name="T18" fmla="*/ 36 w 73"/>
                  <a:gd name="T19" fmla="*/ 16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3" h="77">
                    <a:moveTo>
                      <a:pt x="36" y="77"/>
                    </a:moveTo>
                    <a:cubicBezTo>
                      <a:pt x="17" y="77"/>
                      <a:pt x="0" y="65"/>
                      <a:pt x="0" y="38"/>
                    </a:cubicBezTo>
                    <a:cubicBezTo>
                      <a:pt x="0" y="12"/>
                      <a:pt x="17" y="0"/>
                      <a:pt x="36" y="0"/>
                    </a:cubicBezTo>
                    <a:cubicBezTo>
                      <a:pt x="55" y="0"/>
                      <a:pt x="73" y="12"/>
                      <a:pt x="73" y="38"/>
                    </a:cubicBezTo>
                    <a:cubicBezTo>
                      <a:pt x="73" y="65"/>
                      <a:pt x="55" y="77"/>
                      <a:pt x="36" y="77"/>
                    </a:cubicBezTo>
                    <a:close/>
                    <a:moveTo>
                      <a:pt x="36" y="16"/>
                    </a:moveTo>
                    <a:cubicBezTo>
                      <a:pt x="22" y="16"/>
                      <a:pt x="19" y="29"/>
                      <a:pt x="19" y="38"/>
                    </a:cubicBezTo>
                    <a:cubicBezTo>
                      <a:pt x="19" y="48"/>
                      <a:pt x="22" y="61"/>
                      <a:pt x="36" y="61"/>
                    </a:cubicBezTo>
                    <a:cubicBezTo>
                      <a:pt x="51" y="61"/>
                      <a:pt x="53" y="48"/>
                      <a:pt x="53" y="38"/>
                    </a:cubicBezTo>
                    <a:cubicBezTo>
                      <a:pt x="53" y="29"/>
                      <a:pt x="51" y="16"/>
                      <a:pt x="36" y="1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9" name="Freeform 12"/>
              <p:cNvSpPr>
                <a:spLocks/>
              </p:cNvSpPr>
              <p:nvPr userDrawn="1"/>
            </p:nvSpPr>
            <p:spPr bwMode="auto">
              <a:xfrm>
                <a:off x="485775" y="4656138"/>
                <a:ext cx="53975" cy="96838"/>
              </a:xfrm>
              <a:custGeom>
                <a:avLst/>
                <a:gdLst>
                  <a:gd name="T0" fmla="*/ 0 w 41"/>
                  <a:gd name="T1" fmla="*/ 2 h 75"/>
                  <a:gd name="T2" fmla="*/ 18 w 41"/>
                  <a:gd name="T3" fmla="*/ 2 h 75"/>
                  <a:gd name="T4" fmla="*/ 18 w 41"/>
                  <a:gd name="T5" fmla="*/ 10 h 75"/>
                  <a:gd name="T6" fmla="*/ 38 w 41"/>
                  <a:gd name="T7" fmla="*/ 0 h 75"/>
                  <a:gd name="T8" fmla="*/ 41 w 41"/>
                  <a:gd name="T9" fmla="*/ 0 h 75"/>
                  <a:gd name="T10" fmla="*/ 41 w 41"/>
                  <a:gd name="T11" fmla="*/ 18 h 75"/>
                  <a:gd name="T12" fmla="*/ 40 w 41"/>
                  <a:gd name="T13" fmla="*/ 18 h 75"/>
                  <a:gd name="T14" fmla="*/ 19 w 41"/>
                  <a:gd name="T15" fmla="*/ 26 h 75"/>
                  <a:gd name="T16" fmla="*/ 19 w 41"/>
                  <a:gd name="T17" fmla="*/ 75 h 75"/>
                  <a:gd name="T18" fmla="*/ 0 w 41"/>
                  <a:gd name="T19" fmla="*/ 75 h 75"/>
                  <a:gd name="T20" fmla="*/ 0 w 41"/>
                  <a:gd name="T21" fmla="*/ 2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41" h="75">
                    <a:moveTo>
                      <a:pt x="0" y="2"/>
                    </a:moveTo>
                    <a:cubicBezTo>
                      <a:pt x="18" y="2"/>
                      <a:pt x="18" y="2"/>
                      <a:pt x="18" y="2"/>
                    </a:cubicBezTo>
                    <a:cubicBezTo>
                      <a:pt x="18" y="10"/>
                      <a:pt x="18" y="10"/>
                      <a:pt x="18" y="10"/>
                    </a:cubicBezTo>
                    <a:cubicBezTo>
                      <a:pt x="22" y="6"/>
                      <a:pt x="30" y="0"/>
                      <a:pt x="38" y="0"/>
                    </a:cubicBezTo>
                    <a:cubicBezTo>
                      <a:pt x="39" y="0"/>
                      <a:pt x="40" y="0"/>
                      <a:pt x="41" y="0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40" y="18"/>
                      <a:pt x="40" y="18"/>
                      <a:pt x="40" y="18"/>
                    </a:cubicBezTo>
                    <a:cubicBezTo>
                      <a:pt x="31" y="18"/>
                      <a:pt x="22" y="20"/>
                      <a:pt x="19" y="26"/>
                    </a:cubicBezTo>
                    <a:cubicBezTo>
                      <a:pt x="19" y="75"/>
                      <a:pt x="19" y="75"/>
                      <a:pt x="19" y="75"/>
                    </a:cubicBezTo>
                    <a:cubicBezTo>
                      <a:pt x="0" y="75"/>
                      <a:pt x="0" y="75"/>
                      <a:pt x="0" y="75"/>
                    </a:cubicBez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0" name="Freeform 13"/>
              <p:cNvSpPr>
                <a:spLocks noEditPoints="1"/>
              </p:cNvSpPr>
              <p:nvPr userDrawn="1"/>
            </p:nvSpPr>
            <p:spPr bwMode="auto">
              <a:xfrm>
                <a:off x="749300" y="4656138"/>
                <a:ext cx="88900" cy="133350"/>
              </a:xfrm>
              <a:custGeom>
                <a:avLst/>
                <a:gdLst>
                  <a:gd name="T0" fmla="*/ 34 w 68"/>
                  <a:gd name="T1" fmla="*/ 59 h 103"/>
                  <a:gd name="T2" fmla="*/ 50 w 68"/>
                  <a:gd name="T3" fmla="*/ 35 h 103"/>
                  <a:gd name="T4" fmla="*/ 34 w 68"/>
                  <a:gd name="T5" fmla="*/ 14 h 103"/>
                  <a:gd name="T6" fmla="*/ 19 w 68"/>
                  <a:gd name="T7" fmla="*/ 35 h 103"/>
                  <a:gd name="T8" fmla="*/ 34 w 68"/>
                  <a:gd name="T9" fmla="*/ 59 h 103"/>
                  <a:gd name="T10" fmla="*/ 68 w 68"/>
                  <a:gd name="T11" fmla="*/ 1 h 103"/>
                  <a:gd name="T12" fmla="*/ 68 w 68"/>
                  <a:gd name="T13" fmla="*/ 71 h 103"/>
                  <a:gd name="T14" fmla="*/ 32 w 68"/>
                  <a:gd name="T15" fmla="*/ 103 h 103"/>
                  <a:gd name="T16" fmla="*/ 2 w 68"/>
                  <a:gd name="T17" fmla="*/ 85 h 103"/>
                  <a:gd name="T18" fmla="*/ 21 w 68"/>
                  <a:gd name="T19" fmla="*/ 82 h 103"/>
                  <a:gd name="T20" fmla="*/ 35 w 68"/>
                  <a:gd name="T21" fmla="*/ 89 h 103"/>
                  <a:gd name="T22" fmla="*/ 49 w 68"/>
                  <a:gd name="T23" fmla="*/ 73 h 103"/>
                  <a:gd name="T24" fmla="*/ 49 w 68"/>
                  <a:gd name="T25" fmla="*/ 65 h 103"/>
                  <a:gd name="T26" fmla="*/ 49 w 68"/>
                  <a:gd name="T27" fmla="*/ 64 h 103"/>
                  <a:gd name="T28" fmla="*/ 30 w 68"/>
                  <a:gd name="T29" fmla="*/ 75 h 103"/>
                  <a:gd name="T30" fmla="*/ 0 w 68"/>
                  <a:gd name="T31" fmla="*/ 38 h 103"/>
                  <a:gd name="T32" fmla="*/ 29 w 68"/>
                  <a:gd name="T33" fmla="*/ 0 h 103"/>
                  <a:gd name="T34" fmla="*/ 50 w 68"/>
                  <a:gd name="T35" fmla="*/ 10 h 103"/>
                  <a:gd name="T36" fmla="*/ 50 w 68"/>
                  <a:gd name="T37" fmla="*/ 10 h 103"/>
                  <a:gd name="T38" fmla="*/ 52 w 68"/>
                  <a:gd name="T39" fmla="*/ 1 h 103"/>
                  <a:gd name="T40" fmla="*/ 68 w 68"/>
                  <a:gd name="T41" fmla="*/ 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68" h="103">
                    <a:moveTo>
                      <a:pt x="34" y="59"/>
                    </a:moveTo>
                    <a:cubicBezTo>
                      <a:pt x="48" y="59"/>
                      <a:pt x="50" y="44"/>
                      <a:pt x="50" y="35"/>
                    </a:cubicBezTo>
                    <a:cubicBezTo>
                      <a:pt x="50" y="23"/>
                      <a:pt x="44" y="14"/>
                      <a:pt x="34" y="14"/>
                    </a:cubicBezTo>
                    <a:cubicBezTo>
                      <a:pt x="27" y="14"/>
                      <a:pt x="19" y="19"/>
                      <a:pt x="19" y="35"/>
                    </a:cubicBezTo>
                    <a:cubicBezTo>
                      <a:pt x="19" y="44"/>
                      <a:pt x="20" y="59"/>
                      <a:pt x="34" y="59"/>
                    </a:cubicBezTo>
                    <a:close/>
                    <a:moveTo>
                      <a:pt x="68" y="1"/>
                    </a:moveTo>
                    <a:cubicBezTo>
                      <a:pt x="68" y="71"/>
                      <a:pt x="68" y="71"/>
                      <a:pt x="68" y="71"/>
                    </a:cubicBezTo>
                    <a:cubicBezTo>
                      <a:pt x="68" y="83"/>
                      <a:pt x="67" y="103"/>
                      <a:pt x="32" y="103"/>
                    </a:cubicBezTo>
                    <a:cubicBezTo>
                      <a:pt x="18" y="103"/>
                      <a:pt x="5" y="98"/>
                      <a:pt x="2" y="85"/>
                    </a:cubicBezTo>
                    <a:cubicBezTo>
                      <a:pt x="21" y="82"/>
                      <a:pt x="21" y="82"/>
                      <a:pt x="21" y="82"/>
                    </a:cubicBezTo>
                    <a:cubicBezTo>
                      <a:pt x="22" y="86"/>
                      <a:pt x="24" y="89"/>
                      <a:pt x="35" y="89"/>
                    </a:cubicBezTo>
                    <a:cubicBezTo>
                      <a:pt x="45" y="89"/>
                      <a:pt x="49" y="84"/>
                      <a:pt x="49" y="73"/>
                    </a:cubicBezTo>
                    <a:cubicBezTo>
                      <a:pt x="49" y="65"/>
                      <a:pt x="49" y="65"/>
                      <a:pt x="49" y="65"/>
                    </a:cubicBezTo>
                    <a:cubicBezTo>
                      <a:pt x="49" y="64"/>
                      <a:pt x="49" y="64"/>
                      <a:pt x="49" y="64"/>
                    </a:cubicBezTo>
                    <a:cubicBezTo>
                      <a:pt x="46" y="70"/>
                      <a:pt x="41" y="75"/>
                      <a:pt x="30" y="75"/>
                    </a:cubicBezTo>
                    <a:cubicBezTo>
                      <a:pt x="13" y="75"/>
                      <a:pt x="0" y="63"/>
                      <a:pt x="0" y="38"/>
                    </a:cubicBezTo>
                    <a:cubicBezTo>
                      <a:pt x="0" y="14"/>
                      <a:pt x="14" y="0"/>
                      <a:pt x="29" y="0"/>
                    </a:cubicBezTo>
                    <a:cubicBezTo>
                      <a:pt x="44" y="0"/>
                      <a:pt x="49" y="7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2" y="1"/>
                      <a:pt x="52" y="1"/>
                      <a:pt x="52" y="1"/>
                    </a:cubicBezTo>
                    <a:lnTo>
                      <a:pt x="68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41" name="Freeform 14"/>
              <p:cNvSpPr>
                <a:spLocks noEditPoints="1"/>
              </p:cNvSpPr>
              <p:nvPr userDrawn="1"/>
            </p:nvSpPr>
            <p:spPr bwMode="auto">
              <a:xfrm>
                <a:off x="925513" y="4622801"/>
                <a:ext cx="65088" cy="30163"/>
              </a:xfrm>
              <a:custGeom>
                <a:avLst/>
                <a:gdLst>
                  <a:gd name="T0" fmla="*/ 15 w 41"/>
                  <a:gd name="T1" fmla="*/ 2 h 19"/>
                  <a:gd name="T2" fmla="*/ 9 w 41"/>
                  <a:gd name="T3" fmla="*/ 2 h 19"/>
                  <a:gd name="T4" fmla="*/ 9 w 41"/>
                  <a:gd name="T5" fmla="*/ 19 h 19"/>
                  <a:gd name="T6" fmla="*/ 5 w 41"/>
                  <a:gd name="T7" fmla="*/ 19 h 19"/>
                  <a:gd name="T8" fmla="*/ 5 w 41"/>
                  <a:gd name="T9" fmla="*/ 2 h 19"/>
                  <a:gd name="T10" fmla="*/ 0 w 41"/>
                  <a:gd name="T11" fmla="*/ 2 h 19"/>
                  <a:gd name="T12" fmla="*/ 0 w 41"/>
                  <a:gd name="T13" fmla="*/ 0 h 19"/>
                  <a:gd name="T14" fmla="*/ 15 w 41"/>
                  <a:gd name="T15" fmla="*/ 0 h 19"/>
                  <a:gd name="T16" fmla="*/ 15 w 41"/>
                  <a:gd name="T17" fmla="*/ 2 h 19"/>
                  <a:gd name="T18" fmla="*/ 41 w 41"/>
                  <a:gd name="T19" fmla="*/ 19 h 19"/>
                  <a:gd name="T20" fmla="*/ 38 w 41"/>
                  <a:gd name="T21" fmla="*/ 19 h 19"/>
                  <a:gd name="T22" fmla="*/ 38 w 41"/>
                  <a:gd name="T23" fmla="*/ 3 h 19"/>
                  <a:gd name="T24" fmla="*/ 37 w 41"/>
                  <a:gd name="T25" fmla="*/ 3 h 19"/>
                  <a:gd name="T26" fmla="*/ 31 w 41"/>
                  <a:gd name="T27" fmla="*/ 19 h 19"/>
                  <a:gd name="T28" fmla="*/ 29 w 41"/>
                  <a:gd name="T29" fmla="*/ 19 h 19"/>
                  <a:gd name="T30" fmla="*/ 22 w 41"/>
                  <a:gd name="T31" fmla="*/ 3 h 19"/>
                  <a:gd name="T32" fmla="*/ 22 w 41"/>
                  <a:gd name="T33" fmla="*/ 3 h 19"/>
                  <a:gd name="T34" fmla="*/ 22 w 41"/>
                  <a:gd name="T35" fmla="*/ 19 h 19"/>
                  <a:gd name="T36" fmla="*/ 19 w 41"/>
                  <a:gd name="T37" fmla="*/ 19 h 19"/>
                  <a:gd name="T38" fmla="*/ 19 w 41"/>
                  <a:gd name="T39" fmla="*/ 0 h 19"/>
                  <a:gd name="T40" fmla="*/ 24 w 41"/>
                  <a:gd name="T41" fmla="*/ 0 h 19"/>
                  <a:gd name="T42" fmla="*/ 30 w 41"/>
                  <a:gd name="T43" fmla="*/ 15 h 19"/>
                  <a:gd name="T44" fmla="*/ 35 w 41"/>
                  <a:gd name="T45" fmla="*/ 0 h 19"/>
                  <a:gd name="T46" fmla="*/ 41 w 41"/>
                  <a:gd name="T47" fmla="*/ 0 h 19"/>
                  <a:gd name="T48" fmla="*/ 41 w 41"/>
                  <a:gd name="T49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1" h="19">
                    <a:moveTo>
                      <a:pt x="15" y="2"/>
                    </a:moveTo>
                    <a:lnTo>
                      <a:pt x="9" y="2"/>
                    </a:lnTo>
                    <a:lnTo>
                      <a:pt x="9" y="19"/>
                    </a:lnTo>
                    <a:lnTo>
                      <a:pt x="5" y="19"/>
                    </a:lnTo>
                    <a:lnTo>
                      <a:pt x="5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2"/>
                    </a:lnTo>
                    <a:close/>
                    <a:moveTo>
                      <a:pt x="41" y="19"/>
                    </a:moveTo>
                    <a:lnTo>
                      <a:pt x="38" y="19"/>
                    </a:lnTo>
                    <a:lnTo>
                      <a:pt x="38" y="3"/>
                    </a:lnTo>
                    <a:lnTo>
                      <a:pt x="37" y="3"/>
                    </a:lnTo>
                    <a:lnTo>
                      <a:pt x="31" y="19"/>
                    </a:lnTo>
                    <a:lnTo>
                      <a:pt x="29" y="19"/>
                    </a:lnTo>
                    <a:lnTo>
                      <a:pt x="22" y="3"/>
                    </a:lnTo>
                    <a:lnTo>
                      <a:pt x="22" y="3"/>
                    </a:lnTo>
                    <a:lnTo>
                      <a:pt x="22" y="19"/>
                    </a:lnTo>
                    <a:lnTo>
                      <a:pt x="19" y="19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30" y="15"/>
                    </a:lnTo>
                    <a:lnTo>
                      <a:pt x="35" y="0"/>
                    </a:lnTo>
                    <a:lnTo>
                      <a:pt x="41" y="0"/>
                    </a:lnTo>
                    <a:lnTo>
                      <a:pt x="41" y="1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  <p:grpSp>
          <p:nvGrpSpPr>
            <p:cNvPr id="16" name="Group 61"/>
            <p:cNvGrpSpPr/>
            <p:nvPr userDrawn="1"/>
          </p:nvGrpSpPr>
          <p:grpSpPr>
            <a:xfrm>
              <a:off x="1173163" y="4383088"/>
              <a:ext cx="1039813" cy="431800"/>
              <a:chOff x="1173163" y="4383088"/>
              <a:chExt cx="1039813" cy="431800"/>
            </a:xfrm>
          </p:grpSpPr>
          <p:sp>
            <p:nvSpPr>
              <p:cNvPr id="18" name="Freeform 15"/>
              <p:cNvSpPr>
                <a:spLocks noEditPoints="1"/>
              </p:cNvSpPr>
              <p:nvPr userDrawn="1"/>
            </p:nvSpPr>
            <p:spPr bwMode="auto">
              <a:xfrm>
                <a:off x="1184275" y="4383088"/>
                <a:ext cx="149225" cy="177800"/>
              </a:xfrm>
              <a:custGeom>
                <a:avLst/>
                <a:gdLst>
                  <a:gd name="T0" fmla="*/ 65 w 116"/>
                  <a:gd name="T1" fmla="*/ 0 h 138"/>
                  <a:gd name="T2" fmla="*/ 83 w 116"/>
                  <a:gd name="T3" fmla="*/ 2 h 138"/>
                  <a:gd name="T4" fmla="*/ 97 w 116"/>
                  <a:gd name="T5" fmla="*/ 7 h 138"/>
                  <a:gd name="T6" fmla="*/ 106 w 116"/>
                  <a:gd name="T7" fmla="*/ 18 h 138"/>
                  <a:gd name="T8" fmla="*/ 109 w 116"/>
                  <a:gd name="T9" fmla="*/ 34 h 138"/>
                  <a:gd name="T10" fmla="*/ 104 w 116"/>
                  <a:gd name="T11" fmla="*/ 52 h 138"/>
                  <a:gd name="T12" fmla="*/ 90 w 116"/>
                  <a:gd name="T13" fmla="*/ 63 h 138"/>
                  <a:gd name="T14" fmla="*/ 109 w 116"/>
                  <a:gd name="T15" fmla="*/ 76 h 138"/>
                  <a:gd name="T16" fmla="*/ 116 w 116"/>
                  <a:gd name="T17" fmla="*/ 98 h 138"/>
                  <a:gd name="T18" fmla="*/ 112 w 116"/>
                  <a:gd name="T19" fmla="*/ 116 h 138"/>
                  <a:gd name="T20" fmla="*/ 101 w 116"/>
                  <a:gd name="T21" fmla="*/ 129 h 138"/>
                  <a:gd name="T22" fmla="*/ 85 w 116"/>
                  <a:gd name="T23" fmla="*/ 136 h 138"/>
                  <a:gd name="T24" fmla="*/ 67 w 116"/>
                  <a:gd name="T25" fmla="*/ 138 h 138"/>
                  <a:gd name="T26" fmla="*/ 0 w 116"/>
                  <a:gd name="T27" fmla="*/ 138 h 138"/>
                  <a:gd name="T28" fmla="*/ 0 w 116"/>
                  <a:gd name="T29" fmla="*/ 0 h 138"/>
                  <a:gd name="T30" fmla="*/ 65 w 116"/>
                  <a:gd name="T31" fmla="*/ 0 h 138"/>
                  <a:gd name="T32" fmla="*/ 61 w 116"/>
                  <a:gd name="T33" fmla="*/ 56 h 138"/>
                  <a:gd name="T34" fmla="*/ 74 w 116"/>
                  <a:gd name="T35" fmla="*/ 52 h 138"/>
                  <a:gd name="T36" fmla="*/ 80 w 116"/>
                  <a:gd name="T37" fmla="*/ 39 h 138"/>
                  <a:gd name="T38" fmla="*/ 78 w 116"/>
                  <a:gd name="T39" fmla="*/ 32 h 138"/>
                  <a:gd name="T40" fmla="*/ 73 w 116"/>
                  <a:gd name="T41" fmla="*/ 27 h 138"/>
                  <a:gd name="T42" fmla="*/ 67 w 116"/>
                  <a:gd name="T43" fmla="*/ 24 h 138"/>
                  <a:gd name="T44" fmla="*/ 59 w 116"/>
                  <a:gd name="T45" fmla="*/ 24 h 138"/>
                  <a:gd name="T46" fmla="*/ 30 w 116"/>
                  <a:gd name="T47" fmla="*/ 24 h 138"/>
                  <a:gd name="T48" fmla="*/ 30 w 116"/>
                  <a:gd name="T49" fmla="*/ 56 h 138"/>
                  <a:gd name="T50" fmla="*/ 61 w 116"/>
                  <a:gd name="T51" fmla="*/ 56 h 138"/>
                  <a:gd name="T52" fmla="*/ 63 w 116"/>
                  <a:gd name="T53" fmla="*/ 115 h 138"/>
                  <a:gd name="T54" fmla="*/ 71 w 116"/>
                  <a:gd name="T55" fmla="*/ 114 h 138"/>
                  <a:gd name="T56" fmla="*/ 78 w 116"/>
                  <a:gd name="T57" fmla="*/ 111 h 138"/>
                  <a:gd name="T58" fmla="*/ 83 w 116"/>
                  <a:gd name="T59" fmla="*/ 105 h 138"/>
                  <a:gd name="T60" fmla="*/ 85 w 116"/>
                  <a:gd name="T61" fmla="*/ 96 h 138"/>
                  <a:gd name="T62" fmla="*/ 79 w 116"/>
                  <a:gd name="T63" fmla="*/ 81 h 138"/>
                  <a:gd name="T64" fmla="*/ 63 w 116"/>
                  <a:gd name="T65" fmla="*/ 77 h 138"/>
                  <a:gd name="T66" fmla="*/ 30 w 116"/>
                  <a:gd name="T67" fmla="*/ 77 h 138"/>
                  <a:gd name="T68" fmla="*/ 30 w 116"/>
                  <a:gd name="T69" fmla="*/ 115 h 138"/>
                  <a:gd name="T70" fmla="*/ 63 w 116"/>
                  <a:gd name="T71" fmla="*/ 115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16" h="138">
                    <a:moveTo>
                      <a:pt x="65" y="0"/>
                    </a:moveTo>
                    <a:cubicBezTo>
                      <a:pt x="72" y="0"/>
                      <a:pt x="78" y="1"/>
                      <a:pt x="83" y="2"/>
                    </a:cubicBezTo>
                    <a:cubicBezTo>
                      <a:pt x="88" y="3"/>
                      <a:pt x="93" y="5"/>
                      <a:pt x="97" y="7"/>
                    </a:cubicBezTo>
                    <a:cubicBezTo>
                      <a:pt x="101" y="10"/>
                      <a:pt x="104" y="14"/>
                      <a:pt x="106" y="18"/>
                    </a:cubicBezTo>
                    <a:cubicBezTo>
                      <a:pt x="108" y="22"/>
                      <a:pt x="109" y="28"/>
                      <a:pt x="109" y="34"/>
                    </a:cubicBezTo>
                    <a:cubicBezTo>
                      <a:pt x="109" y="41"/>
                      <a:pt x="107" y="47"/>
                      <a:pt x="104" y="52"/>
                    </a:cubicBezTo>
                    <a:cubicBezTo>
                      <a:pt x="101" y="56"/>
                      <a:pt x="96" y="60"/>
                      <a:pt x="90" y="63"/>
                    </a:cubicBezTo>
                    <a:cubicBezTo>
                      <a:pt x="99" y="66"/>
                      <a:pt x="105" y="70"/>
                      <a:pt x="109" y="76"/>
                    </a:cubicBezTo>
                    <a:cubicBezTo>
                      <a:pt x="114" y="82"/>
                      <a:pt x="116" y="89"/>
                      <a:pt x="116" y="98"/>
                    </a:cubicBezTo>
                    <a:cubicBezTo>
                      <a:pt x="116" y="105"/>
                      <a:pt x="114" y="111"/>
                      <a:pt x="112" y="116"/>
                    </a:cubicBezTo>
                    <a:cubicBezTo>
                      <a:pt x="109" y="121"/>
                      <a:pt x="105" y="126"/>
                      <a:pt x="101" y="129"/>
                    </a:cubicBezTo>
                    <a:cubicBezTo>
                      <a:pt x="96" y="132"/>
                      <a:pt x="91" y="134"/>
                      <a:pt x="85" y="136"/>
                    </a:cubicBezTo>
                    <a:cubicBezTo>
                      <a:pt x="79" y="137"/>
                      <a:pt x="73" y="138"/>
                      <a:pt x="67" y="138"/>
                    </a:cubicBezTo>
                    <a:cubicBezTo>
                      <a:pt x="0" y="138"/>
                      <a:pt x="0" y="138"/>
                      <a:pt x="0" y="138"/>
                    </a:cubicBezTo>
                    <a:cubicBezTo>
                      <a:pt x="0" y="0"/>
                      <a:pt x="0" y="0"/>
                      <a:pt x="0" y="0"/>
                    </a:cubicBezTo>
                    <a:lnTo>
                      <a:pt x="65" y="0"/>
                    </a:lnTo>
                    <a:close/>
                    <a:moveTo>
                      <a:pt x="61" y="56"/>
                    </a:moveTo>
                    <a:cubicBezTo>
                      <a:pt x="66" y="56"/>
                      <a:pt x="71" y="55"/>
                      <a:pt x="74" y="52"/>
                    </a:cubicBezTo>
                    <a:cubicBezTo>
                      <a:pt x="78" y="49"/>
                      <a:pt x="80" y="45"/>
                      <a:pt x="80" y="39"/>
                    </a:cubicBezTo>
                    <a:cubicBezTo>
                      <a:pt x="80" y="36"/>
                      <a:pt x="79" y="34"/>
                      <a:pt x="78" y="32"/>
                    </a:cubicBezTo>
                    <a:cubicBezTo>
                      <a:pt x="77" y="29"/>
                      <a:pt x="75" y="28"/>
                      <a:pt x="73" y="27"/>
                    </a:cubicBezTo>
                    <a:cubicBezTo>
                      <a:pt x="71" y="26"/>
                      <a:pt x="69" y="25"/>
                      <a:pt x="67" y="24"/>
                    </a:cubicBezTo>
                    <a:cubicBezTo>
                      <a:pt x="64" y="24"/>
                      <a:pt x="61" y="24"/>
                      <a:pt x="59" y="24"/>
                    </a:cubicBezTo>
                    <a:cubicBezTo>
                      <a:pt x="30" y="24"/>
                      <a:pt x="30" y="24"/>
                      <a:pt x="30" y="24"/>
                    </a:cubicBezTo>
                    <a:cubicBezTo>
                      <a:pt x="30" y="56"/>
                      <a:pt x="30" y="56"/>
                      <a:pt x="30" y="56"/>
                    </a:cubicBezTo>
                    <a:lnTo>
                      <a:pt x="61" y="56"/>
                    </a:lnTo>
                    <a:close/>
                    <a:moveTo>
                      <a:pt x="63" y="115"/>
                    </a:moveTo>
                    <a:cubicBezTo>
                      <a:pt x="66" y="115"/>
                      <a:pt x="69" y="114"/>
                      <a:pt x="71" y="114"/>
                    </a:cubicBezTo>
                    <a:cubicBezTo>
                      <a:pt x="74" y="113"/>
                      <a:pt x="76" y="112"/>
                      <a:pt x="78" y="111"/>
                    </a:cubicBezTo>
                    <a:cubicBezTo>
                      <a:pt x="81" y="109"/>
                      <a:pt x="82" y="108"/>
                      <a:pt x="83" y="105"/>
                    </a:cubicBezTo>
                    <a:cubicBezTo>
                      <a:pt x="85" y="103"/>
                      <a:pt x="85" y="100"/>
                      <a:pt x="85" y="96"/>
                    </a:cubicBezTo>
                    <a:cubicBezTo>
                      <a:pt x="85" y="89"/>
                      <a:pt x="83" y="84"/>
                      <a:pt x="79" y="81"/>
                    </a:cubicBezTo>
                    <a:cubicBezTo>
                      <a:pt x="75" y="78"/>
                      <a:pt x="70" y="77"/>
                      <a:pt x="63" y="77"/>
                    </a:cubicBezTo>
                    <a:cubicBezTo>
                      <a:pt x="30" y="77"/>
                      <a:pt x="30" y="77"/>
                      <a:pt x="30" y="77"/>
                    </a:cubicBezTo>
                    <a:cubicBezTo>
                      <a:pt x="30" y="115"/>
                      <a:pt x="30" y="115"/>
                      <a:pt x="30" y="115"/>
                    </a:cubicBezTo>
                    <a:lnTo>
                      <a:pt x="63" y="11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19" name="Freeform 16"/>
              <p:cNvSpPr>
                <a:spLocks/>
              </p:cNvSpPr>
              <p:nvPr userDrawn="1"/>
            </p:nvSpPr>
            <p:spPr bwMode="auto">
              <a:xfrm>
                <a:off x="1352550" y="4432301"/>
                <a:ext cx="120650" cy="131763"/>
              </a:xfrm>
              <a:custGeom>
                <a:avLst/>
                <a:gdLst>
                  <a:gd name="T0" fmla="*/ 68 w 94"/>
                  <a:gd name="T1" fmla="*/ 100 h 103"/>
                  <a:gd name="T2" fmla="*/ 68 w 94"/>
                  <a:gd name="T3" fmla="*/ 86 h 103"/>
                  <a:gd name="T4" fmla="*/ 67 w 94"/>
                  <a:gd name="T5" fmla="*/ 86 h 103"/>
                  <a:gd name="T6" fmla="*/ 53 w 94"/>
                  <a:gd name="T7" fmla="*/ 99 h 103"/>
                  <a:gd name="T8" fmla="*/ 36 w 94"/>
                  <a:gd name="T9" fmla="*/ 103 h 103"/>
                  <a:gd name="T10" fmla="*/ 18 w 94"/>
                  <a:gd name="T11" fmla="*/ 100 h 103"/>
                  <a:gd name="T12" fmla="*/ 7 w 94"/>
                  <a:gd name="T13" fmla="*/ 92 h 103"/>
                  <a:gd name="T14" fmla="*/ 1 w 94"/>
                  <a:gd name="T15" fmla="*/ 79 h 103"/>
                  <a:gd name="T16" fmla="*/ 0 w 94"/>
                  <a:gd name="T17" fmla="*/ 62 h 103"/>
                  <a:gd name="T18" fmla="*/ 0 w 94"/>
                  <a:gd name="T19" fmla="*/ 0 h 103"/>
                  <a:gd name="T20" fmla="*/ 27 w 94"/>
                  <a:gd name="T21" fmla="*/ 0 h 103"/>
                  <a:gd name="T22" fmla="*/ 27 w 94"/>
                  <a:gd name="T23" fmla="*/ 57 h 103"/>
                  <a:gd name="T24" fmla="*/ 31 w 94"/>
                  <a:gd name="T25" fmla="*/ 75 h 103"/>
                  <a:gd name="T26" fmla="*/ 45 w 94"/>
                  <a:gd name="T27" fmla="*/ 81 h 103"/>
                  <a:gd name="T28" fmla="*/ 61 w 94"/>
                  <a:gd name="T29" fmla="*/ 75 h 103"/>
                  <a:gd name="T30" fmla="*/ 66 w 94"/>
                  <a:gd name="T31" fmla="*/ 53 h 103"/>
                  <a:gd name="T32" fmla="*/ 66 w 94"/>
                  <a:gd name="T33" fmla="*/ 0 h 103"/>
                  <a:gd name="T34" fmla="*/ 94 w 94"/>
                  <a:gd name="T35" fmla="*/ 0 h 103"/>
                  <a:gd name="T36" fmla="*/ 94 w 94"/>
                  <a:gd name="T37" fmla="*/ 100 h 103"/>
                  <a:gd name="T38" fmla="*/ 68 w 94"/>
                  <a:gd name="T39" fmla="*/ 100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03">
                    <a:moveTo>
                      <a:pt x="68" y="100"/>
                    </a:moveTo>
                    <a:cubicBezTo>
                      <a:pt x="68" y="86"/>
                      <a:pt x="68" y="86"/>
                      <a:pt x="68" y="86"/>
                    </a:cubicBezTo>
                    <a:cubicBezTo>
                      <a:pt x="67" y="86"/>
                      <a:pt x="67" y="86"/>
                      <a:pt x="67" y="86"/>
                    </a:cubicBezTo>
                    <a:cubicBezTo>
                      <a:pt x="64" y="92"/>
                      <a:pt x="59" y="96"/>
                      <a:pt x="53" y="99"/>
                    </a:cubicBezTo>
                    <a:cubicBezTo>
                      <a:pt x="48" y="101"/>
                      <a:pt x="42" y="103"/>
                      <a:pt x="36" y="103"/>
                    </a:cubicBezTo>
                    <a:cubicBezTo>
                      <a:pt x="29" y="103"/>
                      <a:pt x="23" y="102"/>
                      <a:pt x="18" y="100"/>
                    </a:cubicBezTo>
                    <a:cubicBezTo>
                      <a:pt x="14" y="98"/>
                      <a:pt x="10" y="95"/>
                      <a:pt x="7" y="92"/>
                    </a:cubicBezTo>
                    <a:cubicBezTo>
                      <a:pt x="4" y="88"/>
                      <a:pt x="3" y="84"/>
                      <a:pt x="1" y="79"/>
                    </a:cubicBezTo>
                    <a:cubicBezTo>
                      <a:pt x="0" y="74"/>
                      <a:pt x="0" y="68"/>
                      <a:pt x="0" y="6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7" y="0"/>
                      <a:pt x="27" y="0"/>
                      <a:pt x="27" y="0"/>
                    </a:cubicBezTo>
                    <a:cubicBezTo>
                      <a:pt x="27" y="57"/>
                      <a:pt x="27" y="57"/>
                      <a:pt x="27" y="57"/>
                    </a:cubicBezTo>
                    <a:cubicBezTo>
                      <a:pt x="27" y="65"/>
                      <a:pt x="29" y="71"/>
                      <a:pt x="31" y="75"/>
                    </a:cubicBezTo>
                    <a:cubicBezTo>
                      <a:pt x="34" y="79"/>
                      <a:pt x="38" y="81"/>
                      <a:pt x="45" y="81"/>
                    </a:cubicBezTo>
                    <a:cubicBezTo>
                      <a:pt x="52" y="81"/>
                      <a:pt x="58" y="79"/>
                      <a:pt x="61" y="75"/>
                    </a:cubicBezTo>
                    <a:cubicBezTo>
                      <a:pt x="65" y="70"/>
                      <a:pt x="66" y="63"/>
                      <a:pt x="66" y="53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4" y="100"/>
                      <a:pt x="94" y="100"/>
                      <a:pt x="94" y="100"/>
                    </a:cubicBezTo>
                    <a:lnTo>
                      <a:pt x="68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0" name="Freeform 17"/>
              <p:cNvSpPr>
                <a:spLocks/>
              </p:cNvSpPr>
              <p:nvPr userDrawn="1"/>
            </p:nvSpPr>
            <p:spPr bwMode="auto">
              <a:xfrm>
                <a:off x="1489075" y="4427538"/>
                <a:ext cx="120650" cy="136525"/>
              </a:xfrm>
              <a:custGeom>
                <a:avLst/>
                <a:gdLst>
                  <a:gd name="T0" fmla="*/ 28 w 93"/>
                  <a:gd name="T1" fmla="*/ 78 h 106"/>
                  <a:gd name="T2" fmla="*/ 33 w 93"/>
                  <a:gd name="T3" fmla="*/ 84 h 106"/>
                  <a:gd name="T4" fmla="*/ 40 w 93"/>
                  <a:gd name="T5" fmla="*/ 87 h 106"/>
                  <a:gd name="T6" fmla="*/ 47 w 93"/>
                  <a:gd name="T7" fmla="*/ 88 h 106"/>
                  <a:gd name="T8" fmla="*/ 54 w 93"/>
                  <a:gd name="T9" fmla="*/ 87 h 106"/>
                  <a:gd name="T10" fmla="*/ 59 w 93"/>
                  <a:gd name="T11" fmla="*/ 85 h 106"/>
                  <a:gd name="T12" fmla="*/ 64 w 93"/>
                  <a:gd name="T13" fmla="*/ 81 h 106"/>
                  <a:gd name="T14" fmla="*/ 65 w 93"/>
                  <a:gd name="T15" fmla="*/ 75 h 106"/>
                  <a:gd name="T16" fmla="*/ 57 w 93"/>
                  <a:gd name="T17" fmla="*/ 65 h 106"/>
                  <a:gd name="T18" fmla="*/ 34 w 93"/>
                  <a:gd name="T19" fmla="*/ 59 h 106"/>
                  <a:gd name="T20" fmla="*/ 23 w 93"/>
                  <a:gd name="T21" fmla="*/ 56 h 106"/>
                  <a:gd name="T22" fmla="*/ 12 w 93"/>
                  <a:gd name="T23" fmla="*/ 51 h 106"/>
                  <a:gd name="T24" fmla="*/ 5 w 93"/>
                  <a:gd name="T25" fmla="*/ 44 h 106"/>
                  <a:gd name="T26" fmla="*/ 3 w 93"/>
                  <a:gd name="T27" fmla="*/ 33 h 106"/>
                  <a:gd name="T28" fmla="*/ 6 w 93"/>
                  <a:gd name="T29" fmla="*/ 17 h 106"/>
                  <a:gd name="T30" fmla="*/ 16 w 93"/>
                  <a:gd name="T31" fmla="*/ 7 h 106"/>
                  <a:gd name="T32" fmla="*/ 30 w 93"/>
                  <a:gd name="T33" fmla="*/ 2 h 106"/>
                  <a:gd name="T34" fmla="*/ 46 w 93"/>
                  <a:gd name="T35" fmla="*/ 0 h 106"/>
                  <a:gd name="T36" fmla="*/ 62 w 93"/>
                  <a:gd name="T37" fmla="*/ 2 h 106"/>
                  <a:gd name="T38" fmla="*/ 76 w 93"/>
                  <a:gd name="T39" fmla="*/ 7 h 106"/>
                  <a:gd name="T40" fmla="*/ 86 w 93"/>
                  <a:gd name="T41" fmla="*/ 17 h 106"/>
                  <a:gd name="T42" fmla="*/ 90 w 93"/>
                  <a:gd name="T43" fmla="*/ 32 h 106"/>
                  <a:gd name="T44" fmla="*/ 64 w 93"/>
                  <a:gd name="T45" fmla="*/ 32 h 106"/>
                  <a:gd name="T46" fmla="*/ 58 w 93"/>
                  <a:gd name="T47" fmla="*/ 22 h 106"/>
                  <a:gd name="T48" fmla="*/ 45 w 93"/>
                  <a:gd name="T49" fmla="*/ 19 h 106"/>
                  <a:gd name="T50" fmla="*/ 40 w 93"/>
                  <a:gd name="T51" fmla="*/ 19 h 106"/>
                  <a:gd name="T52" fmla="*/ 35 w 93"/>
                  <a:gd name="T53" fmla="*/ 20 h 106"/>
                  <a:gd name="T54" fmla="*/ 32 w 93"/>
                  <a:gd name="T55" fmla="*/ 23 h 106"/>
                  <a:gd name="T56" fmla="*/ 30 w 93"/>
                  <a:gd name="T57" fmla="*/ 28 h 106"/>
                  <a:gd name="T58" fmla="*/ 33 w 93"/>
                  <a:gd name="T59" fmla="*/ 34 h 106"/>
                  <a:gd name="T60" fmla="*/ 40 w 93"/>
                  <a:gd name="T61" fmla="*/ 38 h 106"/>
                  <a:gd name="T62" fmla="*/ 50 w 93"/>
                  <a:gd name="T63" fmla="*/ 40 h 106"/>
                  <a:gd name="T64" fmla="*/ 61 w 93"/>
                  <a:gd name="T65" fmla="*/ 43 h 106"/>
                  <a:gd name="T66" fmla="*/ 73 w 93"/>
                  <a:gd name="T67" fmla="*/ 46 h 106"/>
                  <a:gd name="T68" fmla="*/ 83 w 93"/>
                  <a:gd name="T69" fmla="*/ 51 h 106"/>
                  <a:gd name="T70" fmla="*/ 90 w 93"/>
                  <a:gd name="T71" fmla="*/ 59 h 106"/>
                  <a:gd name="T72" fmla="*/ 93 w 93"/>
                  <a:gd name="T73" fmla="*/ 71 h 106"/>
                  <a:gd name="T74" fmla="*/ 89 w 93"/>
                  <a:gd name="T75" fmla="*/ 88 h 106"/>
                  <a:gd name="T76" fmla="*/ 79 w 93"/>
                  <a:gd name="T77" fmla="*/ 98 h 106"/>
                  <a:gd name="T78" fmla="*/ 64 w 93"/>
                  <a:gd name="T79" fmla="*/ 104 h 106"/>
                  <a:gd name="T80" fmla="*/ 47 w 93"/>
                  <a:gd name="T81" fmla="*/ 106 h 106"/>
                  <a:gd name="T82" fmla="*/ 30 w 93"/>
                  <a:gd name="T83" fmla="*/ 104 h 106"/>
                  <a:gd name="T84" fmla="*/ 15 w 93"/>
                  <a:gd name="T85" fmla="*/ 98 h 106"/>
                  <a:gd name="T86" fmla="*/ 5 w 93"/>
                  <a:gd name="T87" fmla="*/ 87 h 106"/>
                  <a:gd name="T88" fmla="*/ 0 w 93"/>
                  <a:gd name="T89" fmla="*/ 71 h 106"/>
                  <a:gd name="T90" fmla="*/ 26 w 93"/>
                  <a:gd name="T91" fmla="*/ 71 h 106"/>
                  <a:gd name="T92" fmla="*/ 28 w 93"/>
                  <a:gd name="T93" fmla="*/ 78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3" h="106">
                    <a:moveTo>
                      <a:pt x="28" y="78"/>
                    </a:moveTo>
                    <a:cubicBezTo>
                      <a:pt x="29" y="80"/>
                      <a:pt x="31" y="82"/>
                      <a:pt x="33" y="84"/>
                    </a:cubicBezTo>
                    <a:cubicBezTo>
                      <a:pt x="35" y="85"/>
                      <a:pt x="37" y="86"/>
                      <a:pt x="40" y="87"/>
                    </a:cubicBezTo>
                    <a:cubicBezTo>
                      <a:pt x="42" y="87"/>
                      <a:pt x="45" y="88"/>
                      <a:pt x="47" y="88"/>
                    </a:cubicBezTo>
                    <a:cubicBezTo>
                      <a:pt x="49" y="88"/>
                      <a:pt x="51" y="87"/>
                      <a:pt x="54" y="87"/>
                    </a:cubicBezTo>
                    <a:cubicBezTo>
                      <a:pt x="56" y="86"/>
                      <a:pt x="58" y="86"/>
                      <a:pt x="59" y="85"/>
                    </a:cubicBezTo>
                    <a:cubicBezTo>
                      <a:pt x="61" y="84"/>
                      <a:pt x="63" y="82"/>
                      <a:pt x="64" y="81"/>
                    </a:cubicBezTo>
                    <a:cubicBezTo>
                      <a:pt x="65" y="79"/>
                      <a:pt x="65" y="77"/>
                      <a:pt x="65" y="75"/>
                    </a:cubicBezTo>
                    <a:cubicBezTo>
                      <a:pt x="65" y="71"/>
                      <a:pt x="63" y="68"/>
                      <a:pt x="57" y="65"/>
                    </a:cubicBezTo>
                    <a:cubicBezTo>
                      <a:pt x="52" y="63"/>
                      <a:pt x="44" y="61"/>
                      <a:pt x="34" y="59"/>
                    </a:cubicBezTo>
                    <a:cubicBezTo>
                      <a:pt x="30" y="58"/>
                      <a:pt x="26" y="57"/>
                      <a:pt x="23" y="56"/>
                    </a:cubicBezTo>
                    <a:cubicBezTo>
                      <a:pt x="19" y="55"/>
                      <a:pt x="15" y="53"/>
                      <a:pt x="12" y="51"/>
                    </a:cubicBezTo>
                    <a:cubicBezTo>
                      <a:pt x="9" y="49"/>
                      <a:pt x="7" y="47"/>
                      <a:pt x="5" y="44"/>
                    </a:cubicBezTo>
                    <a:cubicBezTo>
                      <a:pt x="3" y="41"/>
                      <a:pt x="3" y="37"/>
                      <a:pt x="3" y="33"/>
                    </a:cubicBezTo>
                    <a:cubicBezTo>
                      <a:pt x="3" y="26"/>
                      <a:pt x="4" y="21"/>
                      <a:pt x="6" y="17"/>
                    </a:cubicBezTo>
                    <a:cubicBezTo>
                      <a:pt x="9" y="13"/>
                      <a:pt x="12" y="9"/>
                      <a:pt x="16" y="7"/>
                    </a:cubicBezTo>
                    <a:cubicBezTo>
                      <a:pt x="20" y="4"/>
                      <a:pt x="25" y="3"/>
                      <a:pt x="30" y="2"/>
                    </a:cubicBezTo>
                    <a:cubicBezTo>
                      <a:pt x="35" y="1"/>
                      <a:pt x="41" y="0"/>
                      <a:pt x="46" y="0"/>
                    </a:cubicBezTo>
                    <a:cubicBezTo>
                      <a:pt x="52" y="0"/>
                      <a:pt x="57" y="1"/>
                      <a:pt x="62" y="2"/>
                    </a:cubicBezTo>
                    <a:cubicBezTo>
                      <a:pt x="67" y="3"/>
                      <a:pt x="72" y="5"/>
                      <a:pt x="76" y="7"/>
                    </a:cubicBezTo>
                    <a:cubicBezTo>
                      <a:pt x="80" y="10"/>
                      <a:pt x="83" y="13"/>
                      <a:pt x="86" y="17"/>
                    </a:cubicBezTo>
                    <a:cubicBezTo>
                      <a:pt x="88" y="21"/>
                      <a:pt x="90" y="26"/>
                      <a:pt x="90" y="32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27"/>
                      <a:pt x="62" y="23"/>
                      <a:pt x="58" y="22"/>
                    </a:cubicBezTo>
                    <a:cubicBezTo>
                      <a:pt x="54" y="20"/>
                      <a:pt x="50" y="19"/>
                      <a:pt x="45" y="19"/>
                    </a:cubicBezTo>
                    <a:cubicBezTo>
                      <a:pt x="44" y="19"/>
                      <a:pt x="42" y="19"/>
                      <a:pt x="40" y="19"/>
                    </a:cubicBezTo>
                    <a:cubicBezTo>
                      <a:pt x="38" y="19"/>
                      <a:pt x="37" y="20"/>
                      <a:pt x="35" y="20"/>
                    </a:cubicBezTo>
                    <a:cubicBezTo>
                      <a:pt x="34" y="21"/>
                      <a:pt x="33" y="22"/>
                      <a:pt x="32" y="23"/>
                    </a:cubicBezTo>
                    <a:cubicBezTo>
                      <a:pt x="31" y="24"/>
                      <a:pt x="30" y="26"/>
                      <a:pt x="30" y="28"/>
                    </a:cubicBezTo>
                    <a:cubicBezTo>
                      <a:pt x="30" y="31"/>
                      <a:pt x="31" y="33"/>
                      <a:pt x="33" y="34"/>
                    </a:cubicBezTo>
                    <a:cubicBezTo>
                      <a:pt x="35" y="36"/>
                      <a:pt x="37" y="37"/>
                      <a:pt x="40" y="38"/>
                    </a:cubicBezTo>
                    <a:cubicBezTo>
                      <a:pt x="43" y="39"/>
                      <a:pt x="46" y="40"/>
                      <a:pt x="50" y="40"/>
                    </a:cubicBezTo>
                    <a:cubicBezTo>
                      <a:pt x="54" y="41"/>
                      <a:pt x="57" y="42"/>
                      <a:pt x="61" y="43"/>
                    </a:cubicBezTo>
                    <a:cubicBezTo>
                      <a:pt x="65" y="44"/>
                      <a:pt x="69" y="45"/>
                      <a:pt x="73" y="46"/>
                    </a:cubicBezTo>
                    <a:cubicBezTo>
                      <a:pt x="77" y="48"/>
                      <a:pt x="80" y="49"/>
                      <a:pt x="83" y="51"/>
                    </a:cubicBezTo>
                    <a:cubicBezTo>
                      <a:pt x="86" y="54"/>
                      <a:pt x="88" y="56"/>
                      <a:pt x="90" y="59"/>
                    </a:cubicBezTo>
                    <a:cubicBezTo>
                      <a:pt x="92" y="63"/>
                      <a:pt x="93" y="66"/>
                      <a:pt x="93" y="71"/>
                    </a:cubicBezTo>
                    <a:cubicBezTo>
                      <a:pt x="93" y="78"/>
                      <a:pt x="92" y="83"/>
                      <a:pt x="89" y="88"/>
                    </a:cubicBezTo>
                    <a:cubicBezTo>
                      <a:pt x="86" y="92"/>
                      <a:pt x="83" y="96"/>
                      <a:pt x="79" y="98"/>
                    </a:cubicBezTo>
                    <a:cubicBezTo>
                      <a:pt x="74" y="101"/>
                      <a:pt x="69" y="103"/>
                      <a:pt x="64" y="104"/>
                    </a:cubicBezTo>
                    <a:cubicBezTo>
                      <a:pt x="59" y="105"/>
                      <a:pt x="53" y="106"/>
                      <a:pt x="47" y="106"/>
                    </a:cubicBezTo>
                    <a:cubicBezTo>
                      <a:pt x="41" y="106"/>
                      <a:pt x="36" y="105"/>
                      <a:pt x="30" y="104"/>
                    </a:cubicBezTo>
                    <a:cubicBezTo>
                      <a:pt x="25" y="103"/>
                      <a:pt x="20" y="101"/>
                      <a:pt x="15" y="98"/>
                    </a:cubicBezTo>
                    <a:cubicBezTo>
                      <a:pt x="11" y="95"/>
                      <a:pt x="8" y="92"/>
                      <a:pt x="5" y="87"/>
                    </a:cubicBezTo>
                    <a:cubicBezTo>
                      <a:pt x="2" y="83"/>
                      <a:pt x="0" y="77"/>
                      <a:pt x="0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4"/>
                      <a:pt x="27" y="76"/>
                      <a:pt x="28" y="7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1" name="Freeform 18"/>
              <p:cNvSpPr>
                <a:spLocks noEditPoints="1"/>
              </p:cNvSpPr>
              <p:nvPr userDrawn="1"/>
            </p:nvSpPr>
            <p:spPr bwMode="auto">
              <a:xfrm>
                <a:off x="1627188" y="4383088"/>
                <a:ext cx="36513" cy="177800"/>
              </a:xfrm>
              <a:custGeom>
                <a:avLst/>
                <a:gdLst>
                  <a:gd name="T0" fmla="*/ 0 w 23"/>
                  <a:gd name="T1" fmla="*/ 18 h 112"/>
                  <a:gd name="T2" fmla="*/ 0 w 23"/>
                  <a:gd name="T3" fmla="*/ 0 h 112"/>
                  <a:gd name="T4" fmla="*/ 23 w 23"/>
                  <a:gd name="T5" fmla="*/ 0 h 112"/>
                  <a:gd name="T6" fmla="*/ 23 w 23"/>
                  <a:gd name="T7" fmla="*/ 18 h 112"/>
                  <a:gd name="T8" fmla="*/ 0 w 23"/>
                  <a:gd name="T9" fmla="*/ 18 h 112"/>
                  <a:gd name="T10" fmla="*/ 23 w 23"/>
                  <a:gd name="T11" fmla="*/ 31 h 112"/>
                  <a:gd name="T12" fmla="*/ 23 w 23"/>
                  <a:gd name="T13" fmla="*/ 112 h 112"/>
                  <a:gd name="T14" fmla="*/ 0 w 23"/>
                  <a:gd name="T15" fmla="*/ 112 h 112"/>
                  <a:gd name="T16" fmla="*/ 0 w 23"/>
                  <a:gd name="T17" fmla="*/ 31 h 112"/>
                  <a:gd name="T18" fmla="*/ 23 w 23"/>
                  <a:gd name="T19" fmla="*/ 3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" h="112">
                    <a:moveTo>
                      <a:pt x="0" y="18"/>
                    </a:moveTo>
                    <a:lnTo>
                      <a:pt x="0" y="0"/>
                    </a:lnTo>
                    <a:lnTo>
                      <a:pt x="23" y="0"/>
                    </a:lnTo>
                    <a:lnTo>
                      <a:pt x="23" y="18"/>
                    </a:lnTo>
                    <a:lnTo>
                      <a:pt x="0" y="18"/>
                    </a:lnTo>
                    <a:close/>
                    <a:moveTo>
                      <a:pt x="23" y="31"/>
                    </a:moveTo>
                    <a:lnTo>
                      <a:pt x="23" y="112"/>
                    </a:lnTo>
                    <a:lnTo>
                      <a:pt x="0" y="112"/>
                    </a:lnTo>
                    <a:lnTo>
                      <a:pt x="0" y="31"/>
                    </a:lnTo>
                    <a:lnTo>
                      <a:pt x="23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2" name="Freeform 19"/>
              <p:cNvSpPr>
                <a:spLocks/>
              </p:cNvSpPr>
              <p:nvPr userDrawn="1"/>
            </p:nvSpPr>
            <p:spPr bwMode="auto">
              <a:xfrm>
                <a:off x="1685925" y="4427538"/>
                <a:ext cx="122238" cy="133350"/>
              </a:xfrm>
              <a:custGeom>
                <a:avLst/>
                <a:gdLst>
                  <a:gd name="T0" fmla="*/ 26 w 94"/>
                  <a:gd name="T1" fmla="*/ 3 h 103"/>
                  <a:gd name="T2" fmla="*/ 26 w 94"/>
                  <a:gd name="T3" fmla="*/ 17 h 103"/>
                  <a:gd name="T4" fmla="*/ 27 w 94"/>
                  <a:gd name="T5" fmla="*/ 17 h 103"/>
                  <a:gd name="T6" fmla="*/ 40 w 94"/>
                  <a:gd name="T7" fmla="*/ 4 h 103"/>
                  <a:gd name="T8" fmla="*/ 57 w 94"/>
                  <a:gd name="T9" fmla="*/ 0 h 103"/>
                  <a:gd name="T10" fmla="*/ 76 w 94"/>
                  <a:gd name="T11" fmla="*/ 3 h 103"/>
                  <a:gd name="T12" fmla="*/ 87 w 94"/>
                  <a:gd name="T13" fmla="*/ 12 h 103"/>
                  <a:gd name="T14" fmla="*/ 92 w 94"/>
                  <a:gd name="T15" fmla="*/ 25 h 103"/>
                  <a:gd name="T16" fmla="*/ 94 w 94"/>
                  <a:gd name="T17" fmla="*/ 42 h 103"/>
                  <a:gd name="T18" fmla="*/ 94 w 94"/>
                  <a:gd name="T19" fmla="*/ 103 h 103"/>
                  <a:gd name="T20" fmla="*/ 67 w 94"/>
                  <a:gd name="T21" fmla="*/ 103 h 103"/>
                  <a:gd name="T22" fmla="*/ 67 w 94"/>
                  <a:gd name="T23" fmla="*/ 47 h 103"/>
                  <a:gd name="T24" fmla="*/ 63 w 94"/>
                  <a:gd name="T25" fmla="*/ 28 h 103"/>
                  <a:gd name="T26" fmla="*/ 49 w 94"/>
                  <a:gd name="T27" fmla="*/ 22 h 103"/>
                  <a:gd name="T28" fmla="*/ 33 w 94"/>
                  <a:gd name="T29" fmla="*/ 29 h 103"/>
                  <a:gd name="T30" fmla="*/ 28 w 94"/>
                  <a:gd name="T31" fmla="*/ 51 h 103"/>
                  <a:gd name="T32" fmla="*/ 28 w 94"/>
                  <a:gd name="T33" fmla="*/ 103 h 103"/>
                  <a:gd name="T34" fmla="*/ 0 w 94"/>
                  <a:gd name="T35" fmla="*/ 103 h 103"/>
                  <a:gd name="T36" fmla="*/ 0 w 94"/>
                  <a:gd name="T37" fmla="*/ 3 h 103"/>
                  <a:gd name="T38" fmla="*/ 26 w 94"/>
                  <a:gd name="T39" fmla="*/ 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4" h="103">
                    <a:moveTo>
                      <a:pt x="26" y="3"/>
                    </a:moveTo>
                    <a:cubicBezTo>
                      <a:pt x="26" y="17"/>
                      <a:pt x="26" y="17"/>
                      <a:pt x="26" y="17"/>
                    </a:cubicBezTo>
                    <a:cubicBezTo>
                      <a:pt x="27" y="17"/>
                      <a:pt x="27" y="17"/>
                      <a:pt x="27" y="17"/>
                    </a:cubicBezTo>
                    <a:cubicBezTo>
                      <a:pt x="30" y="11"/>
                      <a:pt x="35" y="7"/>
                      <a:pt x="40" y="4"/>
                    </a:cubicBezTo>
                    <a:cubicBezTo>
                      <a:pt x="46" y="2"/>
                      <a:pt x="52" y="0"/>
                      <a:pt x="57" y="0"/>
                    </a:cubicBezTo>
                    <a:cubicBezTo>
                      <a:pt x="65" y="0"/>
                      <a:pt x="71" y="1"/>
                      <a:pt x="76" y="3"/>
                    </a:cubicBezTo>
                    <a:cubicBezTo>
                      <a:pt x="80" y="5"/>
                      <a:pt x="84" y="8"/>
                      <a:pt x="87" y="12"/>
                    </a:cubicBezTo>
                    <a:cubicBezTo>
                      <a:pt x="89" y="15"/>
                      <a:pt x="91" y="20"/>
                      <a:pt x="92" y="25"/>
                    </a:cubicBezTo>
                    <a:cubicBezTo>
                      <a:pt x="94" y="30"/>
                      <a:pt x="94" y="35"/>
                      <a:pt x="94" y="42"/>
                    </a:cubicBezTo>
                    <a:cubicBezTo>
                      <a:pt x="94" y="103"/>
                      <a:pt x="94" y="103"/>
                      <a:pt x="94" y="103"/>
                    </a:cubicBezTo>
                    <a:cubicBezTo>
                      <a:pt x="67" y="103"/>
                      <a:pt x="67" y="103"/>
                      <a:pt x="67" y="103"/>
                    </a:cubicBezTo>
                    <a:cubicBezTo>
                      <a:pt x="67" y="47"/>
                      <a:pt x="67" y="47"/>
                      <a:pt x="67" y="47"/>
                    </a:cubicBezTo>
                    <a:cubicBezTo>
                      <a:pt x="67" y="38"/>
                      <a:pt x="65" y="32"/>
                      <a:pt x="63" y="28"/>
                    </a:cubicBezTo>
                    <a:cubicBezTo>
                      <a:pt x="60" y="24"/>
                      <a:pt x="56" y="22"/>
                      <a:pt x="49" y="22"/>
                    </a:cubicBezTo>
                    <a:cubicBezTo>
                      <a:pt x="41" y="22"/>
                      <a:pt x="36" y="24"/>
                      <a:pt x="33" y="29"/>
                    </a:cubicBezTo>
                    <a:cubicBezTo>
                      <a:pt x="29" y="33"/>
                      <a:pt x="28" y="41"/>
                      <a:pt x="28" y="51"/>
                    </a:cubicBezTo>
                    <a:cubicBezTo>
                      <a:pt x="28" y="103"/>
                      <a:pt x="28" y="103"/>
                      <a:pt x="28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3"/>
                      <a:pt x="0" y="3"/>
                      <a:pt x="0" y="3"/>
                    </a:cubicBezTo>
                    <a:lnTo>
                      <a:pt x="2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3" name="Freeform 20"/>
              <p:cNvSpPr>
                <a:spLocks noEditPoints="1"/>
              </p:cNvSpPr>
              <p:nvPr userDrawn="1"/>
            </p:nvSpPr>
            <p:spPr bwMode="auto">
              <a:xfrm>
                <a:off x="1824038" y="4427538"/>
                <a:ext cx="128588" cy="136525"/>
              </a:xfrm>
              <a:custGeom>
                <a:avLst/>
                <a:gdLst>
                  <a:gd name="T0" fmla="*/ 34 w 100"/>
                  <a:gd name="T1" fmla="*/ 79 h 106"/>
                  <a:gd name="T2" fmla="*/ 52 w 100"/>
                  <a:gd name="T3" fmla="*/ 85 h 106"/>
                  <a:gd name="T4" fmla="*/ 67 w 100"/>
                  <a:gd name="T5" fmla="*/ 81 h 106"/>
                  <a:gd name="T6" fmla="*/ 74 w 100"/>
                  <a:gd name="T7" fmla="*/ 72 h 106"/>
                  <a:gd name="T8" fmla="*/ 98 w 100"/>
                  <a:gd name="T9" fmla="*/ 72 h 106"/>
                  <a:gd name="T10" fmla="*/ 80 w 100"/>
                  <a:gd name="T11" fmla="*/ 98 h 106"/>
                  <a:gd name="T12" fmla="*/ 51 w 100"/>
                  <a:gd name="T13" fmla="*/ 106 h 106"/>
                  <a:gd name="T14" fmla="*/ 30 w 100"/>
                  <a:gd name="T15" fmla="*/ 102 h 106"/>
                  <a:gd name="T16" fmla="*/ 14 w 100"/>
                  <a:gd name="T17" fmla="*/ 91 h 106"/>
                  <a:gd name="T18" fmla="*/ 4 w 100"/>
                  <a:gd name="T19" fmla="*/ 75 h 106"/>
                  <a:gd name="T20" fmla="*/ 0 w 100"/>
                  <a:gd name="T21" fmla="*/ 53 h 106"/>
                  <a:gd name="T22" fmla="*/ 4 w 100"/>
                  <a:gd name="T23" fmla="*/ 32 h 106"/>
                  <a:gd name="T24" fmla="*/ 14 w 100"/>
                  <a:gd name="T25" fmla="*/ 16 h 106"/>
                  <a:gd name="T26" fmla="*/ 31 w 100"/>
                  <a:gd name="T27" fmla="*/ 4 h 106"/>
                  <a:gd name="T28" fmla="*/ 51 w 100"/>
                  <a:gd name="T29" fmla="*/ 0 h 106"/>
                  <a:gd name="T30" fmla="*/ 74 w 100"/>
                  <a:gd name="T31" fmla="*/ 5 h 106"/>
                  <a:gd name="T32" fmla="*/ 89 w 100"/>
                  <a:gd name="T33" fmla="*/ 19 h 106"/>
                  <a:gd name="T34" fmla="*/ 98 w 100"/>
                  <a:gd name="T35" fmla="*/ 38 h 106"/>
                  <a:gd name="T36" fmla="*/ 100 w 100"/>
                  <a:gd name="T37" fmla="*/ 60 h 106"/>
                  <a:gd name="T38" fmla="*/ 28 w 100"/>
                  <a:gd name="T39" fmla="*/ 60 h 106"/>
                  <a:gd name="T40" fmla="*/ 34 w 100"/>
                  <a:gd name="T41" fmla="*/ 79 h 106"/>
                  <a:gd name="T42" fmla="*/ 66 w 100"/>
                  <a:gd name="T43" fmla="*/ 27 h 106"/>
                  <a:gd name="T44" fmla="*/ 51 w 100"/>
                  <a:gd name="T45" fmla="*/ 21 h 106"/>
                  <a:gd name="T46" fmla="*/ 40 w 100"/>
                  <a:gd name="T47" fmla="*/ 23 h 106"/>
                  <a:gd name="T48" fmla="*/ 33 w 100"/>
                  <a:gd name="T49" fmla="*/ 29 h 106"/>
                  <a:gd name="T50" fmla="*/ 29 w 100"/>
                  <a:gd name="T51" fmla="*/ 36 h 106"/>
                  <a:gd name="T52" fmla="*/ 28 w 100"/>
                  <a:gd name="T53" fmla="*/ 42 h 106"/>
                  <a:gd name="T54" fmla="*/ 72 w 100"/>
                  <a:gd name="T55" fmla="*/ 42 h 106"/>
                  <a:gd name="T56" fmla="*/ 66 w 100"/>
                  <a:gd name="T57" fmla="*/ 27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0" h="106">
                    <a:moveTo>
                      <a:pt x="34" y="79"/>
                    </a:moveTo>
                    <a:cubicBezTo>
                      <a:pt x="39" y="83"/>
                      <a:pt x="45" y="85"/>
                      <a:pt x="52" y="85"/>
                    </a:cubicBezTo>
                    <a:cubicBezTo>
                      <a:pt x="58" y="85"/>
                      <a:pt x="63" y="84"/>
                      <a:pt x="67" y="81"/>
                    </a:cubicBezTo>
                    <a:cubicBezTo>
                      <a:pt x="71" y="78"/>
                      <a:pt x="73" y="75"/>
                      <a:pt x="74" y="72"/>
                    </a:cubicBezTo>
                    <a:cubicBezTo>
                      <a:pt x="98" y="72"/>
                      <a:pt x="98" y="72"/>
                      <a:pt x="98" y="72"/>
                    </a:cubicBezTo>
                    <a:cubicBezTo>
                      <a:pt x="94" y="84"/>
                      <a:pt x="88" y="93"/>
                      <a:pt x="80" y="98"/>
                    </a:cubicBezTo>
                    <a:cubicBezTo>
                      <a:pt x="72" y="103"/>
                      <a:pt x="63" y="106"/>
                      <a:pt x="51" y="106"/>
                    </a:cubicBezTo>
                    <a:cubicBezTo>
                      <a:pt x="43" y="106"/>
                      <a:pt x="36" y="104"/>
                      <a:pt x="30" y="102"/>
                    </a:cubicBezTo>
                    <a:cubicBezTo>
                      <a:pt x="24" y="99"/>
                      <a:pt x="18" y="96"/>
                      <a:pt x="14" y="91"/>
                    </a:cubicBezTo>
                    <a:cubicBezTo>
                      <a:pt x="10" y="87"/>
                      <a:pt x="6" y="81"/>
                      <a:pt x="4" y="75"/>
                    </a:cubicBezTo>
                    <a:cubicBezTo>
                      <a:pt x="1" y="68"/>
                      <a:pt x="0" y="61"/>
                      <a:pt x="0" y="53"/>
                    </a:cubicBezTo>
                    <a:cubicBezTo>
                      <a:pt x="0" y="46"/>
                      <a:pt x="1" y="39"/>
                      <a:pt x="4" y="32"/>
                    </a:cubicBezTo>
                    <a:cubicBezTo>
                      <a:pt x="6" y="26"/>
                      <a:pt x="10" y="20"/>
                      <a:pt x="14" y="16"/>
                    </a:cubicBezTo>
                    <a:cubicBezTo>
                      <a:pt x="19" y="11"/>
                      <a:pt x="24" y="7"/>
                      <a:pt x="31" y="4"/>
                    </a:cubicBezTo>
                    <a:cubicBezTo>
                      <a:pt x="37" y="2"/>
                      <a:pt x="44" y="0"/>
                      <a:pt x="51" y="0"/>
                    </a:cubicBezTo>
                    <a:cubicBezTo>
                      <a:pt x="60" y="0"/>
                      <a:pt x="67" y="2"/>
                      <a:pt x="74" y="5"/>
                    </a:cubicBezTo>
                    <a:cubicBezTo>
                      <a:pt x="80" y="9"/>
                      <a:pt x="85" y="13"/>
                      <a:pt x="89" y="19"/>
                    </a:cubicBezTo>
                    <a:cubicBezTo>
                      <a:pt x="93" y="24"/>
                      <a:pt x="96" y="30"/>
                      <a:pt x="98" y="38"/>
                    </a:cubicBezTo>
                    <a:cubicBezTo>
                      <a:pt x="100" y="45"/>
                      <a:pt x="100" y="52"/>
                      <a:pt x="100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69"/>
                      <a:pt x="30" y="75"/>
                      <a:pt x="34" y="79"/>
                    </a:cubicBezTo>
                    <a:close/>
                    <a:moveTo>
                      <a:pt x="66" y="27"/>
                    </a:moveTo>
                    <a:cubicBezTo>
                      <a:pt x="62" y="23"/>
                      <a:pt x="57" y="21"/>
                      <a:pt x="51" y="21"/>
                    </a:cubicBezTo>
                    <a:cubicBezTo>
                      <a:pt x="46" y="21"/>
                      <a:pt x="43" y="22"/>
                      <a:pt x="40" y="23"/>
                    </a:cubicBezTo>
                    <a:cubicBezTo>
                      <a:pt x="37" y="25"/>
                      <a:pt x="34" y="27"/>
                      <a:pt x="33" y="29"/>
                    </a:cubicBezTo>
                    <a:cubicBezTo>
                      <a:pt x="31" y="31"/>
                      <a:pt x="30" y="33"/>
                      <a:pt x="29" y="36"/>
                    </a:cubicBezTo>
                    <a:cubicBezTo>
                      <a:pt x="28" y="38"/>
                      <a:pt x="28" y="40"/>
                      <a:pt x="28" y="42"/>
                    </a:cubicBezTo>
                    <a:cubicBezTo>
                      <a:pt x="72" y="42"/>
                      <a:pt x="72" y="42"/>
                      <a:pt x="72" y="42"/>
                    </a:cubicBezTo>
                    <a:cubicBezTo>
                      <a:pt x="71" y="35"/>
                      <a:pt x="69" y="30"/>
                      <a:pt x="66" y="27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4" name="Freeform 21"/>
              <p:cNvSpPr>
                <a:spLocks/>
              </p:cNvSpPr>
              <p:nvPr userDrawn="1"/>
            </p:nvSpPr>
            <p:spPr bwMode="auto">
              <a:xfrm>
                <a:off x="1963738" y="4427538"/>
                <a:ext cx="119063" cy="136525"/>
              </a:xfrm>
              <a:custGeom>
                <a:avLst/>
                <a:gdLst>
                  <a:gd name="T0" fmla="*/ 28 w 93"/>
                  <a:gd name="T1" fmla="*/ 78 h 106"/>
                  <a:gd name="T2" fmla="*/ 33 w 93"/>
                  <a:gd name="T3" fmla="*/ 84 h 106"/>
                  <a:gd name="T4" fmla="*/ 39 w 93"/>
                  <a:gd name="T5" fmla="*/ 87 h 106"/>
                  <a:gd name="T6" fmla="*/ 47 w 93"/>
                  <a:gd name="T7" fmla="*/ 88 h 106"/>
                  <a:gd name="T8" fmla="*/ 53 w 93"/>
                  <a:gd name="T9" fmla="*/ 87 h 106"/>
                  <a:gd name="T10" fmla="*/ 59 w 93"/>
                  <a:gd name="T11" fmla="*/ 85 h 106"/>
                  <a:gd name="T12" fmla="*/ 63 w 93"/>
                  <a:gd name="T13" fmla="*/ 81 h 106"/>
                  <a:gd name="T14" fmla="*/ 65 w 93"/>
                  <a:gd name="T15" fmla="*/ 75 h 106"/>
                  <a:gd name="T16" fmla="*/ 57 w 93"/>
                  <a:gd name="T17" fmla="*/ 65 h 106"/>
                  <a:gd name="T18" fmla="*/ 34 w 93"/>
                  <a:gd name="T19" fmla="*/ 59 h 106"/>
                  <a:gd name="T20" fmla="*/ 22 w 93"/>
                  <a:gd name="T21" fmla="*/ 56 h 106"/>
                  <a:gd name="T22" fmla="*/ 12 w 93"/>
                  <a:gd name="T23" fmla="*/ 51 h 106"/>
                  <a:gd name="T24" fmla="*/ 5 w 93"/>
                  <a:gd name="T25" fmla="*/ 44 h 106"/>
                  <a:gd name="T26" fmla="*/ 2 w 93"/>
                  <a:gd name="T27" fmla="*/ 33 h 106"/>
                  <a:gd name="T28" fmla="*/ 6 w 93"/>
                  <a:gd name="T29" fmla="*/ 17 h 106"/>
                  <a:gd name="T30" fmla="*/ 16 w 93"/>
                  <a:gd name="T31" fmla="*/ 7 h 106"/>
                  <a:gd name="T32" fmla="*/ 30 w 93"/>
                  <a:gd name="T33" fmla="*/ 2 h 106"/>
                  <a:gd name="T34" fmla="*/ 46 w 93"/>
                  <a:gd name="T35" fmla="*/ 0 h 106"/>
                  <a:gd name="T36" fmla="*/ 62 w 93"/>
                  <a:gd name="T37" fmla="*/ 2 h 106"/>
                  <a:gd name="T38" fmla="*/ 75 w 93"/>
                  <a:gd name="T39" fmla="*/ 7 h 106"/>
                  <a:gd name="T40" fmla="*/ 85 w 93"/>
                  <a:gd name="T41" fmla="*/ 17 h 106"/>
                  <a:gd name="T42" fmla="*/ 90 w 93"/>
                  <a:gd name="T43" fmla="*/ 32 h 106"/>
                  <a:gd name="T44" fmla="*/ 64 w 93"/>
                  <a:gd name="T45" fmla="*/ 32 h 106"/>
                  <a:gd name="T46" fmla="*/ 58 w 93"/>
                  <a:gd name="T47" fmla="*/ 22 h 106"/>
                  <a:gd name="T48" fmla="*/ 45 w 93"/>
                  <a:gd name="T49" fmla="*/ 19 h 106"/>
                  <a:gd name="T50" fmla="*/ 40 w 93"/>
                  <a:gd name="T51" fmla="*/ 19 h 106"/>
                  <a:gd name="T52" fmla="*/ 35 w 93"/>
                  <a:gd name="T53" fmla="*/ 20 h 106"/>
                  <a:gd name="T54" fmla="*/ 31 w 93"/>
                  <a:gd name="T55" fmla="*/ 23 h 106"/>
                  <a:gd name="T56" fmla="*/ 30 w 93"/>
                  <a:gd name="T57" fmla="*/ 28 h 106"/>
                  <a:gd name="T58" fmla="*/ 32 w 93"/>
                  <a:gd name="T59" fmla="*/ 34 h 106"/>
                  <a:gd name="T60" fmla="*/ 40 w 93"/>
                  <a:gd name="T61" fmla="*/ 38 h 106"/>
                  <a:gd name="T62" fmla="*/ 49 w 93"/>
                  <a:gd name="T63" fmla="*/ 40 h 106"/>
                  <a:gd name="T64" fmla="*/ 61 w 93"/>
                  <a:gd name="T65" fmla="*/ 43 h 106"/>
                  <a:gd name="T66" fmla="*/ 73 w 93"/>
                  <a:gd name="T67" fmla="*/ 46 h 106"/>
                  <a:gd name="T68" fmla="*/ 83 w 93"/>
                  <a:gd name="T69" fmla="*/ 51 h 106"/>
                  <a:gd name="T70" fmla="*/ 90 w 93"/>
                  <a:gd name="T71" fmla="*/ 59 h 106"/>
                  <a:gd name="T72" fmla="*/ 93 w 93"/>
                  <a:gd name="T73" fmla="*/ 71 h 106"/>
                  <a:gd name="T74" fmla="*/ 89 w 93"/>
                  <a:gd name="T75" fmla="*/ 88 h 106"/>
                  <a:gd name="T76" fmla="*/ 78 w 93"/>
                  <a:gd name="T77" fmla="*/ 98 h 106"/>
                  <a:gd name="T78" fmla="*/ 64 w 93"/>
                  <a:gd name="T79" fmla="*/ 104 h 106"/>
                  <a:gd name="T80" fmla="*/ 47 w 93"/>
                  <a:gd name="T81" fmla="*/ 106 h 106"/>
                  <a:gd name="T82" fmla="*/ 30 w 93"/>
                  <a:gd name="T83" fmla="*/ 104 h 106"/>
                  <a:gd name="T84" fmla="*/ 15 w 93"/>
                  <a:gd name="T85" fmla="*/ 98 h 106"/>
                  <a:gd name="T86" fmla="*/ 4 w 93"/>
                  <a:gd name="T87" fmla="*/ 87 h 106"/>
                  <a:gd name="T88" fmla="*/ 0 w 93"/>
                  <a:gd name="T89" fmla="*/ 71 h 106"/>
                  <a:gd name="T90" fmla="*/ 26 w 93"/>
                  <a:gd name="T91" fmla="*/ 71 h 106"/>
                  <a:gd name="T92" fmla="*/ 28 w 93"/>
                  <a:gd name="T93" fmla="*/ 78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3" h="106">
                    <a:moveTo>
                      <a:pt x="28" y="78"/>
                    </a:moveTo>
                    <a:cubicBezTo>
                      <a:pt x="29" y="80"/>
                      <a:pt x="31" y="82"/>
                      <a:pt x="33" y="84"/>
                    </a:cubicBezTo>
                    <a:cubicBezTo>
                      <a:pt x="35" y="85"/>
                      <a:pt x="37" y="86"/>
                      <a:pt x="39" y="87"/>
                    </a:cubicBezTo>
                    <a:cubicBezTo>
                      <a:pt x="42" y="87"/>
                      <a:pt x="44" y="88"/>
                      <a:pt x="47" y="88"/>
                    </a:cubicBezTo>
                    <a:cubicBezTo>
                      <a:pt x="49" y="88"/>
                      <a:pt x="51" y="87"/>
                      <a:pt x="53" y="87"/>
                    </a:cubicBezTo>
                    <a:cubicBezTo>
                      <a:pt x="55" y="86"/>
                      <a:pt x="57" y="86"/>
                      <a:pt x="59" y="85"/>
                    </a:cubicBezTo>
                    <a:cubicBezTo>
                      <a:pt x="61" y="84"/>
                      <a:pt x="62" y="82"/>
                      <a:pt x="63" y="81"/>
                    </a:cubicBezTo>
                    <a:cubicBezTo>
                      <a:pt x="65" y="79"/>
                      <a:pt x="65" y="77"/>
                      <a:pt x="65" y="75"/>
                    </a:cubicBezTo>
                    <a:cubicBezTo>
                      <a:pt x="65" y="71"/>
                      <a:pt x="62" y="68"/>
                      <a:pt x="57" y="65"/>
                    </a:cubicBezTo>
                    <a:cubicBezTo>
                      <a:pt x="51" y="63"/>
                      <a:pt x="44" y="61"/>
                      <a:pt x="34" y="59"/>
                    </a:cubicBezTo>
                    <a:cubicBezTo>
                      <a:pt x="30" y="58"/>
                      <a:pt x="26" y="57"/>
                      <a:pt x="22" y="56"/>
                    </a:cubicBezTo>
                    <a:cubicBezTo>
                      <a:pt x="18" y="55"/>
                      <a:pt x="15" y="53"/>
                      <a:pt x="12" y="51"/>
                    </a:cubicBezTo>
                    <a:cubicBezTo>
                      <a:pt x="9" y="49"/>
                      <a:pt x="7" y="47"/>
                      <a:pt x="5" y="44"/>
                    </a:cubicBezTo>
                    <a:cubicBezTo>
                      <a:pt x="3" y="41"/>
                      <a:pt x="2" y="37"/>
                      <a:pt x="2" y="33"/>
                    </a:cubicBezTo>
                    <a:cubicBezTo>
                      <a:pt x="2" y="26"/>
                      <a:pt x="3" y="21"/>
                      <a:pt x="6" y="17"/>
                    </a:cubicBezTo>
                    <a:cubicBezTo>
                      <a:pt x="9" y="13"/>
                      <a:pt x="12" y="9"/>
                      <a:pt x="16" y="7"/>
                    </a:cubicBezTo>
                    <a:cubicBezTo>
                      <a:pt x="20" y="4"/>
                      <a:pt x="25" y="3"/>
                      <a:pt x="30" y="2"/>
                    </a:cubicBezTo>
                    <a:cubicBezTo>
                      <a:pt x="35" y="1"/>
                      <a:pt x="40" y="0"/>
                      <a:pt x="46" y="0"/>
                    </a:cubicBezTo>
                    <a:cubicBezTo>
                      <a:pt x="51" y="0"/>
                      <a:pt x="56" y="1"/>
                      <a:pt x="62" y="2"/>
                    </a:cubicBezTo>
                    <a:cubicBezTo>
                      <a:pt x="67" y="3"/>
                      <a:pt x="71" y="5"/>
                      <a:pt x="75" y="7"/>
                    </a:cubicBezTo>
                    <a:cubicBezTo>
                      <a:pt x="79" y="10"/>
                      <a:pt x="83" y="13"/>
                      <a:pt x="85" y="17"/>
                    </a:cubicBezTo>
                    <a:cubicBezTo>
                      <a:pt x="88" y="21"/>
                      <a:pt x="89" y="26"/>
                      <a:pt x="90" y="32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3" y="27"/>
                      <a:pt x="61" y="23"/>
                      <a:pt x="58" y="22"/>
                    </a:cubicBezTo>
                    <a:cubicBezTo>
                      <a:pt x="54" y="20"/>
                      <a:pt x="50" y="19"/>
                      <a:pt x="45" y="19"/>
                    </a:cubicBezTo>
                    <a:cubicBezTo>
                      <a:pt x="43" y="19"/>
                      <a:pt x="42" y="19"/>
                      <a:pt x="40" y="19"/>
                    </a:cubicBezTo>
                    <a:cubicBezTo>
                      <a:pt x="38" y="19"/>
                      <a:pt x="37" y="20"/>
                      <a:pt x="35" y="20"/>
                    </a:cubicBezTo>
                    <a:cubicBezTo>
                      <a:pt x="34" y="21"/>
                      <a:pt x="32" y="22"/>
                      <a:pt x="31" y="23"/>
                    </a:cubicBezTo>
                    <a:cubicBezTo>
                      <a:pt x="30" y="24"/>
                      <a:pt x="30" y="26"/>
                      <a:pt x="30" y="28"/>
                    </a:cubicBezTo>
                    <a:cubicBezTo>
                      <a:pt x="30" y="31"/>
                      <a:pt x="31" y="33"/>
                      <a:pt x="32" y="34"/>
                    </a:cubicBezTo>
                    <a:cubicBezTo>
                      <a:pt x="34" y="36"/>
                      <a:pt x="37" y="37"/>
                      <a:pt x="40" y="38"/>
                    </a:cubicBezTo>
                    <a:cubicBezTo>
                      <a:pt x="42" y="39"/>
                      <a:pt x="46" y="40"/>
                      <a:pt x="49" y="40"/>
                    </a:cubicBezTo>
                    <a:cubicBezTo>
                      <a:pt x="53" y="41"/>
                      <a:pt x="57" y="42"/>
                      <a:pt x="61" y="43"/>
                    </a:cubicBezTo>
                    <a:cubicBezTo>
                      <a:pt x="65" y="44"/>
                      <a:pt x="69" y="45"/>
                      <a:pt x="73" y="46"/>
                    </a:cubicBezTo>
                    <a:cubicBezTo>
                      <a:pt x="76" y="48"/>
                      <a:pt x="80" y="49"/>
                      <a:pt x="83" y="51"/>
                    </a:cubicBezTo>
                    <a:cubicBezTo>
                      <a:pt x="86" y="54"/>
                      <a:pt x="88" y="56"/>
                      <a:pt x="90" y="59"/>
                    </a:cubicBezTo>
                    <a:cubicBezTo>
                      <a:pt x="92" y="63"/>
                      <a:pt x="93" y="66"/>
                      <a:pt x="93" y="71"/>
                    </a:cubicBezTo>
                    <a:cubicBezTo>
                      <a:pt x="93" y="78"/>
                      <a:pt x="91" y="83"/>
                      <a:pt x="89" y="88"/>
                    </a:cubicBezTo>
                    <a:cubicBezTo>
                      <a:pt x="86" y="92"/>
                      <a:pt x="83" y="96"/>
                      <a:pt x="78" y="98"/>
                    </a:cubicBezTo>
                    <a:cubicBezTo>
                      <a:pt x="74" y="101"/>
                      <a:pt x="69" y="103"/>
                      <a:pt x="64" y="104"/>
                    </a:cubicBezTo>
                    <a:cubicBezTo>
                      <a:pt x="58" y="105"/>
                      <a:pt x="53" y="106"/>
                      <a:pt x="47" y="106"/>
                    </a:cubicBezTo>
                    <a:cubicBezTo>
                      <a:pt x="41" y="106"/>
                      <a:pt x="35" y="105"/>
                      <a:pt x="30" y="104"/>
                    </a:cubicBezTo>
                    <a:cubicBezTo>
                      <a:pt x="24" y="103"/>
                      <a:pt x="19" y="101"/>
                      <a:pt x="15" y="98"/>
                    </a:cubicBezTo>
                    <a:cubicBezTo>
                      <a:pt x="11" y="95"/>
                      <a:pt x="7" y="92"/>
                      <a:pt x="4" y="87"/>
                    </a:cubicBezTo>
                    <a:cubicBezTo>
                      <a:pt x="2" y="83"/>
                      <a:pt x="0" y="77"/>
                      <a:pt x="0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4"/>
                      <a:pt x="27" y="76"/>
                      <a:pt x="28" y="7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5" name="Freeform 22"/>
              <p:cNvSpPr>
                <a:spLocks/>
              </p:cNvSpPr>
              <p:nvPr userDrawn="1"/>
            </p:nvSpPr>
            <p:spPr bwMode="auto">
              <a:xfrm>
                <a:off x="2093913" y="4427538"/>
                <a:ext cx="119063" cy="136525"/>
              </a:xfrm>
              <a:custGeom>
                <a:avLst/>
                <a:gdLst>
                  <a:gd name="T0" fmla="*/ 27 w 92"/>
                  <a:gd name="T1" fmla="*/ 78 h 106"/>
                  <a:gd name="T2" fmla="*/ 32 w 92"/>
                  <a:gd name="T3" fmla="*/ 84 h 106"/>
                  <a:gd name="T4" fmla="*/ 39 w 92"/>
                  <a:gd name="T5" fmla="*/ 87 h 106"/>
                  <a:gd name="T6" fmla="*/ 47 w 92"/>
                  <a:gd name="T7" fmla="*/ 88 h 106"/>
                  <a:gd name="T8" fmla="*/ 53 w 92"/>
                  <a:gd name="T9" fmla="*/ 87 h 106"/>
                  <a:gd name="T10" fmla="*/ 59 w 92"/>
                  <a:gd name="T11" fmla="*/ 85 h 106"/>
                  <a:gd name="T12" fmla="*/ 63 w 92"/>
                  <a:gd name="T13" fmla="*/ 81 h 106"/>
                  <a:gd name="T14" fmla="*/ 65 w 92"/>
                  <a:gd name="T15" fmla="*/ 75 h 106"/>
                  <a:gd name="T16" fmla="*/ 57 w 92"/>
                  <a:gd name="T17" fmla="*/ 65 h 106"/>
                  <a:gd name="T18" fmla="*/ 34 w 92"/>
                  <a:gd name="T19" fmla="*/ 59 h 106"/>
                  <a:gd name="T20" fmla="*/ 22 w 92"/>
                  <a:gd name="T21" fmla="*/ 56 h 106"/>
                  <a:gd name="T22" fmla="*/ 12 w 92"/>
                  <a:gd name="T23" fmla="*/ 51 h 106"/>
                  <a:gd name="T24" fmla="*/ 5 w 92"/>
                  <a:gd name="T25" fmla="*/ 44 h 106"/>
                  <a:gd name="T26" fmla="*/ 2 w 92"/>
                  <a:gd name="T27" fmla="*/ 33 h 106"/>
                  <a:gd name="T28" fmla="*/ 6 w 92"/>
                  <a:gd name="T29" fmla="*/ 17 h 106"/>
                  <a:gd name="T30" fmla="*/ 16 w 92"/>
                  <a:gd name="T31" fmla="*/ 7 h 106"/>
                  <a:gd name="T32" fmla="*/ 30 w 92"/>
                  <a:gd name="T33" fmla="*/ 2 h 106"/>
                  <a:gd name="T34" fmla="*/ 45 w 92"/>
                  <a:gd name="T35" fmla="*/ 0 h 106"/>
                  <a:gd name="T36" fmla="*/ 61 w 92"/>
                  <a:gd name="T37" fmla="*/ 2 h 106"/>
                  <a:gd name="T38" fmla="*/ 75 w 92"/>
                  <a:gd name="T39" fmla="*/ 7 h 106"/>
                  <a:gd name="T40" fmla="*/ 85 w 92"/>
                  <a:gd name="T41" fmla="*/ 17 h 106"/>
                  <a:gd name="T42" fmla="*/ 90 w 92"/>
                  <a:gd name="T43" fmla="*/ 32 h 106"/>
                  <a:gd name="T44" fmla="*/ 63 w 92"/>
                  <a:gd name="T45" fmla="*/ 32 h 106"/>
                  <a:gd name="T46" fmla="*/ 57 w 92"/>
                  <a:gd name="T47" fmla="*/ 22 h 106"/>
                  <a:gd name="T48" fmla="*/ 45 w 92"/>
                  <a:gd name="T49" fmla="*/ 19 h 106"/>
                  <a:gd name="T50" fmla="*/ 40 w 92"/>
                  <a:gd name="T51" fmla="*/ 19 h 106"/>
                  <a:gd name="T52" fmla="*/ 35 w 92"/>
                  <a:gd name="T53" fmla="*/ 20 h 106"/>
                  <a:gd name="T54" fmla="*/ 31 w 92"/>
                  <a:gd name="T55" fmla="*/ 23 h 106"/>
                  <a:gd name="T56" fmla="*/ 29 w 92"/>
                  <a:gd name="T57" fmla="*/ 28 h 106"/>
                  <a:gd name="T58" fmla="*/ 32 w 92"/>
                  <a:gd name="T59" fmla="*/ 34 h 106"/>
                  <a:gd name="T60" fmla="*/ 39 w 92"/>
                  <a:gd name="T61" fmla="*/ 38 h 106"/>
                  <a:gd name="T62" fmla="*/ 49 w 92"/>
                  <a:gd name="T63" fmla="*/ 40 h 106"/>
                  <a:gd name="T64" fmla="*/ 61 w 92"/>
                  <a:gd name="T65" fmla="*/ 43 h 106"/>
                  <a:gd name="T66" fmla="*/ 72 w 92"/>
                  <a:gd name="T67" fmla="*/ 46 h 106"/>
                  <a:gd name="T68" fmla="*/ 82 w 92"/>
                  <a:gd name="T69" fmla="*/ 51 h 106"/>
                  <a:gd name="T70" fmla="*/ 90 w 92"/>
                  <a:gd name="T71" fmla="*/ 59 h 106"/>
                  <a:gd name="T72" fmla="*/ 92 w 92"/>
                  <a:gd name="T73" fmla="*/ 71 h 106"/>
                  <a:gd name="T74" fmla="*/ 88 w 92"/>
                  <a:gd name="T75" fmla="*/ 88 h 106"/>
                  <a:gd name="T76" fmla="*/ 78 w 92"/>
                  <a:gd name="T77" fmla="*/ 98 h 106"/>
                  <a:gd name="T78" fmla="*/ 63 w 92"/>
                  <a:gd name="T79" fmla="*/ 104 h 106"/>
                  <a:gd name="T80" fmla="*/ 47 w 92"/>
                  <a:gd name="T81" fmla="*/ 106 h 106"/>
                  <a:gd name="T82" fmla="*/ 30 w 92"/>
                  <a:gd name="T83" fmla="*/ 104 h 106"/>
                  <a:gd name="T84" fmla="*/ 15 w 92"/>
                  <a:gd name="T85" fmla="*/ 98 h 106"/>
                  <a:gd name="T86" fmla="*/ 4 w 92"/>
                  <a:gd name="T87" fmla="*/ 87 h 106"/>
                  <a:gd name="T88" fmla="*/ 0 w 92"/>
                  <a:gd name="T89" fmla="*/ 71 h 106"/>
                  <a:gd name="T90" fmla="*/ 26 w 92"/>
                  <a:gd name="T91" fmla="*/ 71 h 106"/>
                  <a:gd name="T92" fmla="*/ 27 w 92"/>
                  <a:gd name="T93" fmla="*/ 78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2" h="106">
                    <a:moveTo>
                      <a:pt x="27" y="78"/>
                    </a:moveTo>
                    <a:cubicBezTo>
                      <a:pt x="29" y="80"/>
                      <a:pt x="30" y="82"/>
                      <a:pt x="32" y="84"/>
                    </a:cubicBezTo>
                    <a:cubicBezTo>
                      <a:pt x="34" y="85"/>
                      <a:pt x="36" y="86"/>
                      <a:pt x="39" y="87"/>
                    </a:cubicBezTo>
                    <a:cubicBezTo>
                      <a:pt x="41" y="87"/>
                      <a:pt x="44" y="88"/>
                      <a:pt x="47" y="88"/>
                    </a:cubicBezTo>
                    <a:cubicBezTo>
                      <a:pt x="49" y="88"/>
                      <a:pt x="51" y="87"/>
                      <a:pt x="53" y="87"/>
                    </a:cubicBezTo>
                    <a:cubicBezTo>
                      <a:pt x="55" y="86"/>
                      <a:pt x="57" y="86"/>
                      <a:pt x="59" y="85"/>
                    </a:cubicBezTo>
                    <a:cubicBezTo>
                      <a:pt x="60" y="84"/>
                      <a:pt x="62" y="82"/>
                      <a:pt x="63" y="81"/>
                    </a:cubicBezTo>
                    <a:cubicBezTo>
                      <a:pt x="64" y="79"/>
                      <a:pt x="65" y="77"/>
                      <a:pt x="65" y="75"/>
                    </a:cubicBezTo>
                    <a:cubicBezTo>
                      <a:pt x="65" y="71"/>
                      <a:pt x="62" y="68"/>
                      <a:pt x="57" y="65"/>
                    </a:cubicBezTo>
                    <a:cubicBezTo>
                      <a:pt x="51" y="63"/>
                      <a:pt x="43" y="61"/>
                      <a:pt x="34" y="59"/>
                    </a:cubicBezTo>
                    <a:cubicBezTo>
                      <a:pt x="30" y="58"/>
                      <a:pt x="26" y="57"/>
                      <a:pt x="22" y="56"/>
                    </a:cubicBezTo>
                    <a:cubicBezTo>
                      <a:pt x="18" y="55"/>
                      <a:pt x="15" y="53"/>
                      <a:pt x="12" y="51"/>
                    </a:cubicBezTo>
                    <a:cubicBezTo>
                      <a:pt x="9" y="49"/>
                      <a:pt x="6" y="47"/>
                      <a:pt x="5" y="44"/>
                    </a:cubicBezTo>
                    <a:cubicBezTo>
                      <a:pt x="3" y="41"/>
                      <a:pt x="2" y="37"/>
                      <a:pt x="2" y="33"/>
                    </a:cubicBezTo>
                    <a:cubicBezTo>
                      <a:pt x="2" y="26"/>
                      <a:pt x="3" y="21"/>
                      <a:pt x="6" y="17"/>
                    </a:cubicBezTo>
                    <a:cubicBezTo>
                      <a:pt x="8" y="13"/>
                      <a:pt x="11" y="9"/>
                      <a:pt x="16" y="7"/>
                    </a:cubicBezTo>
                    <a:cubicBezTo>
                      <a:pt x="20" y="4"/>
                      <a:pt x="24" y="3"/>
                      <a:pt x="30" y="2"/>
                    </a:cubicBezTo>
                    <a:cubicBezTo>
                      <a:pt x="35" y="1"/>
                      <a:pt x="40" y="0"/>
                      <a:pt x="45" y="0"/>
                    </a:cubicBezTo>
                    <a:cubicBezTo>
                      <a:pt x="51" y="0"/>
                      <a:pt x="56" y="1"/>
                      <a:pt x="61" y="2"/>
                    </a:cubicBezTo>
                    <a:cubicBezTo>
                      <a:pt x="66" y="3"/>
                      <a:pt x="71" y="5"/>
                      <a:pt x="75" y="7"/>
                    </a:cubicBezTo>
                    <a:cubicBezTo>
                      <a:pt x="79" y="10"/>
                      <a:pt x="82" y="13"/>
                      <a:pt x="85" y="17"/>
                    </a:cubicBezTo>
                    <a:cubicBezTo>
                      <a:pt x="87" y="21"/>
                      <a:pt x="89" y="26"/>
                      <a:pt x="90" y="3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27"/>
                      <a:pt x="61" y="23"/>
                      <a:pt x="57" y="22"/>
                    </a:cubicBezTo>
                    <a:cubicBezTo>
                      <a:pt x="54" y="20"/>
                      <a:pt x="50" y="19"/>
                      <a:pt x="45" y="19"/>
                    </a:cubicBezTo>
                    <a:cubicBezTo>
                      <a:pt x="43" y="19"/>
                      <a:pt x="41" y="19"/>
                      <a:pt x="40" y="19"/>
                    </a:cubicBezTo>
                    <a:cubicBezTo>
                      <a:pt x="38" y="19"/>
                      <a:pt x="36" y="20"/>
                      <a:pt x="35" y="20"/>
                    </a:cubicBezTo>
                    <a:cubicBezTo>
                      <a:pt x="33" y="21"/>
                      <a:pt x="32" y="22"/>
                      <a:pt x="31" y="23"/>
                    </a:cubicBezTo>
                    <a:cubicBezTo>
                      <a:pt x="30" y="24"/>
                      <a:pt x="29" y="26"/>
                      <a:pt x="29" y="28"/>
                    </a:cubicBezTo>
                    <a:cubicBezTo>
                      <a:pt x="29" y="31"/>
                      <a:pt x="30" y="33"/>
                      <a:pt x="32" y="34"/>
                    </a:cubicBezTo>
                    <a:cubicBezTo>
                      <a:pt x="34" y="36"/>
                      <a:pt x="36" y="37"/>
                      <a:pt x="39" y="38"/>
                    </a:cubicBezTo>
                    <a:cubicBezTo>
                      <a:pt x="42" y="39"/>
                      <a:pt x="45" y="40"/>
                      <a:pt x="49" y="40"/>
                    </a:cubicBezTo>
                    <a:cubicBezTo>
                      <a:pt x="53" y="41"/>
                      <a:pt x="57" y="42"/>
                      <a:pt x="61" y="43"/>
                    </a:cubicBezTo>
                    <a:cubicBezTo>
                      <a:pt x="65" y="44"/>
                      <a:pt x="68" y="45"/>
                      <a:pt x="72" y="46"/>
                    </a:cubicBezTo>
                    <a:cubicBezTo>
                      <a:pt x="76" y="48"/>
                      <a:pt x="79" y="49"/>
                      <a:pt x="82" y="51"/>
                    </a:cubicBezTo>
                    <a:cubicBezTo>
                      <a:pt x="85" y="54"/>
                      <a:pt x="88" y="56"/>
                      <a:pt x="90" y="59"/>
                    </a:cubicBezTo>
                    <a:cubicBezTo>
                      <a:pt x="91" y="63"/>
                      <a:pt x="92" y="66"/>
                      <a:pt x="92" y="71"/>
                    </a:cubicBezTo>
                    <a:cubicBezTo>
                      <a:pt x="92" y="78"/>
                      <a:pt x="91" y="83"/>
                      <a:pt x="88" y="88"/>
                    </a:cubicBezTo>
                    <a:cubicBezTo>
                      <a:pt x="86" y="92"/>
                      <a:pt x="82" y="96"/>
                      <a:pt x="78" y="98"/>
                    </a:cubicBezTo>
                    <a:cubicBezTo>
                      <a:pt x="74" y="101"/>
                      <a:pt x="69" y="103"/>
                      <a:pt x="63" y="104"/>
                    </a:cubicBezTo>
                    <a:cubicBezTo>
                      <a:pt x="58" y="105"/>
                      <a:pt x="52" y="106"/>
                      <a:pt x="47" y="106"/>
                    </a:cubicBezTo>
                    <a:cubicBezTo>
                      <a:pt x="41" y="106"/>
                      <a:pt x="35" y="105"/>
                      <a:pt x="30" y="104"/>
                    </a:cubicBezTo>
                    <a:cubicBezTo>
                      <a:pt x="24" y="103"/>
                      <a:pt x="19" y="101"/>
                      <a:pt x="15" y="98"/>
                    </a:cubicBezTo>
                    <a:cubicBezTo>
                      <a:pt x="10" y="95"/>
                      <a:pt x="7" y="92"/>
                      <a:pt x="4" y="87"/>
                    </a:cubicBezTo>
                    <a:cubicBezTo>
                      <a:pt x="1" y="83"/>
                      <a:pt x="0" y="77"/>
                      <a:pt x="0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4"/>
                      <a:pt x="26" y="76"/>
                      <a:pt x="27" y="7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6" name="Freeform 23"/>
              <p:cNvSpPr>
                <a:spLocks/>
              </p:cNvSpPr>
              <p:nvPr userDrawn="1"/>
            </p:nvSpPr>
            <p:spPr bwMode="auto">
              <a:xfrm>
                <a:off x="1173163" y="4627563"/>
                <a:ext cx="150813" cy="187325"/>
              </a:xfrm>
              <a:custGeom>
                <a:avLst/>
                <a:gdLst>
                  <a:gd name="T0" fmla="*/ 32 w 117"/>
                  <a:gd name="T1" fmla="*/ 108 h 145"/>
                  <a:gd name="T2" fmla="*/ 39 w 117"/>
                  <a:gd name="T3" fmla="*/ 116 h 145"/>
                  <a:gd name="T4" fmla="*/ 49 w 117"/>
                  <a:gd name="T5" fmla="*/ 120 h 145"/>
                  <a:gd name="T6" fmla="*/ 60 w 117"/>
                  <a:gd name="T7" fmla="*/ 122 h 145"/>
                  <a:gd name="T8" fmla="*/ 69 w 117"/>
                  <a:gd name="T9" fmla="*/ 121 h 145"/>
                  <a:gd name="T10" fmla="*/ 78 w 117"/>
                  <a:gd name="T11" fmla="*/ 118 h 145"/>
                  <a:gd name="T12" fmla="*/ 84 w 117"/>
                  <a:gd name="T13" fmla="*/ 113 h 145"/>
                  <a:gd name="T14" fmla="*/ 87 w 117"/>
                  <a:gd name="T15" fmla="*/ 104 h 145"/>
                  <a:gd name="T16" fmla="*/ 84 w 117"/>
                  <a:gd name="T17" fmla="*/ 95 h 145"/>
                  <a:gd name="T18" fmla="*/ 74 w 117"/>
                  <a:gd name="T19" fmla="*/ 90 h 145"/>
                  <a:gd name="T20" fmla="*/ 61 w 117"/>
                  <a:gd name="T21" fmla="*/ 85 h 145"/>
                  <a:gd name="T22" fmla="*/ 46 w 117"/>
                  <a:gd name="T23" fmla="*/ 82 h 145"/>
                  <a:gd name="T24" fmla="*/ 31 w 117"/>
                  <a:gd name="T25" fmla="*/ 77 h 145"/>
                  <a:gd name="T26" fmla="*/ 18 w 117"/>
                  <a:gd name="T27" fmla="*/ 70 h 145"/>
                  <a:gd name="T28" fmla="*/ 8 w 117"/>
                  <a:gd name="T29" fmla="*/ 58 h 145"/>
                  <a:gd name="T30" fmla="*/ 5 w 117"/>
                  <a:gd name="T31" fmla="*/ 42 h 145"/>
                  <a:gd name="T32" fmla="*/ 9 w 117"/>
                  <a:gd name="T33" fmla="*/ 24 h 145"/>
                  <a:gd name="T34" fmla="*/ 21 w 117"/>
                  <a:gd name="T35" fmla="*/ 11 h 145"/>
                  <a:gd name="T36" fmla="*/ 38 w 117"/>
                  <a:gd name="T37" fmla="*/ 3 h 145"/>
                  <a:gd name="T38" fmla="*/ 56 w 117"/>
                  <a:gd name="T39" fmla="*/ 0 h 145"/>
                  <a:gd name="T40" fmla="*/ 77 w 117"/>
                  <a:gd name="T41" fmla="*/ 3 h 145"/>
                  <a:gd name="T42" fmla="*/ 95 w 117"/>
                  <a:gd name="T43" fmla="*/ 11 h 145"/>
                  <a:gd name="T44" fmla="*/ 107 w 117"/>
                  <a:gd name="T45" fmla="*/ 25 h 145"/>
                  <a:gd name="T46" fmla="*/ 112 w 117"/>
                  <a:gd name="T47" fmla="*/ 45 h 145"/>
                  <a:gd name="T48" fmla="*/ 82 w 117"/>
                  <a:gd name="T49" fmla="*/ 45 h 145"/>
                  <a:gd name="T50" fmla="*/ 80 w 117"/>
                  <a:gd name="T51" fmla="*/ 35 h 145"/>
                  <a:gd name="T52" fmla="*/ 74 w 117"/>
                  <a:gd name="T53" fmla="*/ 28 h 145"/>
                  <a:gd name="T54" fmla="*/ 65 w 117"/>
                  <a:gd name="T55" fmla="*/ 25 h 145"/>
                  <a:gd name="T56" fmla="*/ 55 w 117"/>
                  <a:gd name="T57" fmla="*/ 24 h 145"/>
                  <a:gd name="T58" fmla="*/ 48 w 117"/>
                  <a:gd name="T59" fmla="*/ 25 h 145"/>
                  <a:gd name="T60" fmla="*/ 41 w 117"/>
                  <a:gd name="T61" fmla="*/ 28 h 145"/>
                  <a:gd name="T62" fmla="*/ 36 w 117"/>
                  <a:gd name="T63" fmla="*/ 32 h 145"/>
                  <a:gd name="T64" fmla="*/ 34 w 117"/>
                  <a:gd name="T65" fmla="*/ 40 h 145"/>
                  <a:gd name="T66" fmla="*/ 36 w 117"/>
                  <a:gd name="T67" fmla="*/ 46 h 145"/>
                  <a:gd name="T68" fmla="*/ 42 w 117"/>
                  <a:gd name="T69" fmla="*/ 51 h 145"/>
                  <a:gd name="T70" fmla="*/ 54 w 117"/>
                  <a:gd name="T71" fmla="*/ 55 h 145"/>
                  <a:gd name="T72" fmla="*/ 75 w 117"/>
                  <a:gd name="T73" fmla="*/ 61 h 145"/>
                  <a:gd name="T74" fmla="*/ 86 w 117"/>
                  <a:gd name="T75" fmla="*/ 63 h 145"/>
                  <a:gd name="T76" fmla="*/ 100 w 117"/>
                  <a:gd name="T77" fmla="*/ 70 h 145"/>
                  <a:gd name="T78" fmla="*/ 112 w 117"/>
                  <a:gd name="T79" fmla="*/ 82 h 145"/>
                  <a:gd name="T80" fmla="*/ 117 w 117"/>
                  <a:gd name="T81" fmla="*/ 101 h 145"/>
                  <a:gd name="T82" fmla="*/ 113 w 117"/>
                  <a:gd name="T83" fmla="*/ 119 h 145"/>
                  <a:gd name="T84" fmla="*/ 102 w 117"/>
                  <a:gd name="T85" fmla="*/ 133 h 145"/>
                  <a:gd name="T86" fmla="*/ 84 w 117"/>
                  <a:gd name="T87" fmla="*/ 142 h 145"/>
                  <a:gd name="T88" fmla="*/ 59 w 117"/>
                  <a:gd name="T89" fmla="*/ 145 h 145"/>
                  <a:gd name="T90" fmla="*/ 37 w 117"/>
                  <a:gd name="T91" fmla="*/ 142 h 145"/>
                  <a:gd name="T92" fmla="*/ 18 w 117"/>
                  <a:gd name="T93" fmla="*/ 134 h 145"/>
                  <a:gd name="T94" fmla="*/ 5 w 117"/>
                  <a:gd name="T95" fmla="*/ 118 h 145"/>
                  <a:gd name="T96" fmla="*/ 0 w 117"/>
                  <a:gd name="T97" fmla="*/ 96 h 145"/>
                  <a:gd name="T98" fmla="*/ 30 w 117"/>
                  <a:gd name="T99" fmla="*/ 96 h 145"/>
                  <a:gd name="T100" fmla="*/ 32 w 117"/>
                  <a:gd name="T101" fmla="*/ 108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17" h="145">
                    <a:moveTo>
                      <a:pt x="32" y="108"/>
                    </a:moveTo>
                    <a:cubicBezTo>
                      <a:pt x="34" y="111"/>
                      <a:pt x="36" y="114"/>
                      <a:pt x="39" y="116"/>
                    </a:cubicBezTo>
                    <a:cubicBezTo>
                      <a:pt x="42" y="118"/>
                      <a:pt x="45" y="119"/>
                      <a:pt x="49" y="120"/>
                    </a:cubicBezTo>
                    <a:cubicBezTo>
                      <a:pt x="52" y="121"/>
                      <a:pt x="56" y="122"/>
                      <a:pt x="60" y="122"/>
                    </a:cubicBezTo>
                    <a:cubicBezTo>
                      <a:pt x="63" y="122"/>
                      <a:pt x="66" y="121"/>
                      <a:pt x="69" y="121"/>
                    </a:cubicBezTo>
                    <a:cubicBezTo>
                      <a:pt x="72" y="121"/>
                      <a:pt x="75" y="120"/>
                      <a:pt x="78" y="118"/>
                    </a:cubicBezTo>
                    <a:cubicBezTo>
                      <a:pt x="80" y="117"/>
                      <a:pt x="83" y="115"/>
                      <a:pt x="84" y="113"/>
                    </a:cubicBezTo>
                    <a:cubicBezTo>
                      <a:pt x="86" y="111"/>
                      <a:pt x="87" y="108"/>
                      <a:pt x="87" y="104"/>
                    </a:cubicBezTo>
                    <a:cubicBezTo>
                      <a:pt x="87" y="101"/>
                      <a:pt x="86" y="98"/>
                      <a:pt x="84" y="95"/>
                    </a:cubicBezTo>
                    <a:cubicBezTo>
                      <a:pt x="81" y="93"/>
                      <a:pt x="78" y="91"/>
                      <a:pt x="74" y="90"/>
                    </a:cubicBezTo>
                    <a:cubicBezTo>
                      <a:pt x="70" y="88"/>
                      <a:pt x="66" y="87"/>
                      <a:pt x="61" y="85"/>
                    </a:cubicBezTo>
                    <a:cubicBezTo>
                      <a:pt x="56" y="84"/>
                      <a:pt x="51" y="83"/>
                      <a:pt x="46" y="82"/>
                    </a:cubicBezTo>
                    <a:cubicBezTo>
                      <a:pt x="41" y="80"/>
                      <a:pt x="36" y="79"/>
                      <a:pt x="31" y="77"/>
                    </a:cubicBezTo>
                    <a:cubicBezTo>
                      <a:pt x="26" y="75"/>
                      <a:pt x="22" y="73"/>
                      <a:pt x="18" y="70"/>
                    </a:cubicBezTo>
                    <a:cubicBezTo>
                      <a:pt x="14" y="67"/>
                      <a:pt x="11" y="63"/>
                      <a:pt x="8" y="58"/>
                    </a:cubicBezTo>
                    <a:cubicBezTo>
                      <a:pt x="6" y="54"/>
                      <a:pt x="5" y="49"/>
                      <a:pt x="5" y="42"/>
                    </a:cubicBezTo>
                    <a:cubicBezTo>
                      <a:pt x="5" y="35"/>
                      <a:pt x="6" y="29"/>
                      <a:pt x="9" y="24"/>
                    </a:cubicBezTo>
                    <a:cubicBezTo>
                      <a:pt x="12" y="19"/>
                      <a:pt x="16" y="14"/>
                      <a:pt x="21" y="11"/>
                    </a:cubicBezTo>
                    <a:cubicBezTo>
                      <a:pt x="26" y="7"/>
                      <a:pt x="32" y="5"/>
                      <a:pt x="38" y="3"/>
                    </a:cubicBezTo>
                    <a:cubicBezTo>
                      <a:pt x="44" y="1"/>
                      <a:pt x="50" y="0"/>
                      <a:pt x="56" y="0"/>
                    </a:cubicBezTo>
                    <a:cubicBezTo>
                      <a:pt x="64" y="0"/>
                      <a:pt x="71" y="1"/>
                      <a:pt x="77" y="3"/>
                    </a:cubicBezTo>
                    <a:cubicBezTo>
                      <a:pt x="84" y="4"/>
                      <a:pt x="90" y="7"/>
                      <a:pt x="95" y="11"/>
                    </a:cubicBezTo>
                    <a:cubicBezTo>
                      <a:pt x="100" y="14"/>
                      <a:pt x="104" y="19"/>
                      <a:pt x="107" y="25"/>
                    </a:cubicBezTo>
                    <a:cubicBezTo>
                      <a:pt x="110" y="30"/>
                      <a:pt x="112" y="37"/>
                      <a:pt x="112" y="45"/>
                    </a:cubicBezTo>
                    <a:cubicBezTo>
                      <a:pt x="82" y="45"/>
                      <a:pt x="82" y="45"/>
                      <a:pt x="82" y="45"/>
                    </a:cubicBezTo>
                    <a:cubicBezTo>
                      <a:pt x="82" y="41"/>
                      <a:pt x="81" y="37"/>
                      <a:pt x="80" y="35"/>
                    </a:cubicBezTo>
                    <a:cubicBezTo>
                      <a:pt x="78" y="32"/>
                      <a:pt x="76" y="30"/>
                      <a:pt x="74" y="28"/>
                    </a:cubicBezTo>
                    <a:cubicBezTo>
                      <a:pt x="71" y="27"/>
                      <a:pt x="69" y="26"/>
                      <a:pt x="65" y="25"/>
                    </a:cubicBezTo>
                    <a:cubicBezTo>
                      <a:pt x="62" y="24"/>
                      <a:pt x="59" y="24"/>
                      <a:pt x="55" y="24"/>
                    </a:cubicBezTo>
                    <a:cubicBezTo>
                      <a:pt x="53" y="24"/>
                      <a:pt x="50" y="24"/>
                      <a:pt x="48" y="25"/>
                    </a:cubicBezTo>
                    <a:cubicBezTo>
                      <a:pt x="45" y="25"/>
                      <a:pt x="43" y="26"/>
                      <a:pt x="41" y="28"/>
                    </a:cubicBezTo>
                    <a:cubicBezTo>
                      <a:pt x="39" y="29"/>
                      <a:pt x="37" y="30"/>
                      <a:pt x="36" y="32"/>
                    </a:cubicBezTo>
                    <a:cubicBezTo>
                      <a:pt x="35" y="34"/>
                      <a:pt x="34" y="37"/>
                      <a:pt x="34" y="40"/>
                    </a:cubicBezTo>
                    <a:cubicBezTo>
                      <a:pt x="34" y="42"/>
                      <a:pt x="35" y="45"/>
                      <a:pt x="36" y="46"/>
                    </a:cubicBezTo>
                    <a:cubicBezTo>
                      <a:pt x="37" y="48"/>
                      <a:pt x="39" y="50"/>
                      <a:pt x="42" y="51"/>
                    </a:cubicBezTo>
                    <a:cubicBezTo>
                      <a:pt x="45" y="52"/>
                      <a:pt x="49" y="54"/>
                      <a:pt x="54" y="55"/>
                    </a:cubicBezTo>
                    <a:cubicBezTo>
                      <a:pt x="60" y="57"/>
                      <a:pt x="67" y="58"/>
                      <a:pt x="75" y="61"/>
                    </a:cubicBezTo>
                    <a:cubicBezTo>
                      <a:pt x="78" y="61"/>
                      <a:pt x="82" y="62"/>
                      <a:pt x="86" y="63"/>
                    </a:cubicBezTo>
                    <a:cubicBezTo>
                      <a:pt x="91" y="65"/>
                      <a:pt x="95" y="67"/>
                      <a:pt x="100" y="70"/>
                    </a:cubicBezTo>
                    <a:cubicBezTo>
                      <a:pt x="104" y="73"/>
                      <a:pt x="108" y="77"/>
                      <a:pt x="112" y="82"/>
                    </a:cubicBezTo>
                    <a:cubicBezTo>
                      <a:pt x="115" y="87"/>
                      <a:pt x="117" y="93"/>
                      <a:pt x="117" y="101"/>
                    </a:cubicBezTo>
                    <a:cubicBezTo>
                      <a:pt x="117" y="107"/>
                      <a:pt x="115" y="113"/>
                      <a:pt x="113" y="119"/>
                    </a:cubicBezTo>
                    <a:cubicBezTo>
                      <a:pt x="110" y="124"/>
                      <a:pt x="107" y="129"/>
                      <a:pt x="102" y="133"/>
                    </a:cubicBezTo>
                    <a:cubicBezTo>
                      <a:pt x="97" y="137"/>
                      <a:pt x="91" y="140"/>
                      <a:pt x="84" y="142"/>
                    </a:cubicBezTo>
                    <a:cubicBezTo>
                      <a:pt x="77" y="144"/>
                      <a:pt x="68" y="145"/>
                      <a:pt x="59" y="145"/>
                    </a:cubicBezTo>
                    <a:cubicBezTo>
                      <a:pt x="51" y="145"/>
                      <a:pt x="44" y="144"/>
                      <a:pt x="37" y="142"/>
                    </a:cubicBezTo>
                    <a:cubicBezTo>
                      <a:pt x="30" y="140"/>
                      <a:pt x="23" y="138"/>
                      <a:pt x="18" y="134"/>
                    </a:cubicBezTo>
                    <a:cubicBezTo>
                      <a:pt x="12" y="129"/>
                      <a:pt x="8" y="124"/>
                      <a:pt x="5" y="118"/>
                    </a:cubicBezTo>
                    <a:cubicBezTo>
                      <a:pt x="2" y="112"/>
                      <a:pt x="0" y="105"/>
                      <a:pt x="0" y="96"/>
                    </a:cubicBezTo>
                    <a:cubicBezTo>
                      <a:pt x="30" y="96"/>
                      <a:pt x="30" y="96"/>
                      <a:pt x="30" y="96"/>
                    </a:cubicBezTo>
                    <a:cubicBezTo>
                      <a:pt x="30" y="101"/>
                      <a:pt x="30" y="105"/>
                      <a:pt x="32" y="10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7" name="Freeform 24"/>
              <p:cNvSpPr>
                <a:spLocks noEditPoints="1"/>
              </p:cNvSpPr>
              <p:nvPr userDrawn="1"/>
            </p:nvSpPr>
            <p:spPr bwMode="auto">
              <a:xfrm>
                <a:off x="1333500" y="4678363"/>
                <a:ext cx="128588" cy="136525"/>
              </a:xfrm>
              <a:custGeom>
                <a:avLst/>
                <a:gdLst>
                  <a:gd name="T0" fmla="*/ 34 w 100"/>
                  <a:gd name="T1" fmla="*/ 79 h 106"/>
                  <a:gd name="T2" fmla="*/ 52 w 100"/>
                  <a:gd name="T3" fmla="*/ 85 h 106"/>
                  <a:gd name="T4" fmla="*/ 66 w 100"/>
                  <a:gd name="T5" fmla="*/ 81 h 106"/>
                  <a:gd name="T6" fmla="*/ 74 w 100"/>
                  <a:gd name="T7" fmla="*/ 72 h 106"/>
                  <a:gd name="T8" fmla="*/ 98 w 100"/>
                  <a:gd name="T9" fmla="*/ 72 h 106"/>
                  <a:gd name="T10" fmla="*/ 80 w 100"/>
                  <a:gd name="T11" fmla="*/ 98 h 106"/>
                  <a:gd name="T12" fmla="*/ 51 w 100"/>
                  <a:gd name="T13" fmla="*/ 106 h 106"/>
                  <a:gd name="T14" fmla="*/ 30 w 100"/>
                  <a:gd name="T15" fmla="*/ 102 h 106"/>
                  <a:gd name="T16" fmla="*/ 14 w 100"/>
                  <a:gd name="T17" fmla="*/ 91 h 106"/>
                  <a:gd name="T18" fmla="*/ 3 w 100"/>
                  <a:gd name="T19" fmla="*/ 74 h 106"/>
                  <a:gd name="T20" fmla="*/ 0 w 100"/>
                  <a:gd name="T21" fmla="*/ 53 h 106"/>
                  <a:gd name="T22" fmla="*/ 3 w 100"/>
                  <a:gd name="T23" fmla="*/ 32 h 106"/>
                  <a:gd name="T24" fmla="*/ 14 w 100"/>
                  <a:gd name="T25" fmla="*/ 15 h 106"/>
                  <a:gd name="T26" fmla="*/ 30 w 100"/>
                  <a:gd name="T27" fmla="*/ 4 h 106"/>
                  <a:gd name="T28" fmla="*/ 51 w 100"/>
                  <a:gd name="T29" fmla="*/ 0 h 106"/>
                  <a:gd name="T30" fmla="*/ 73 w 100"/>
                  <a:gd name="T31" fmla="*/ 5 h 106"/>
                  <a:gd name="T32" fmla="*/ 89 w 100"/>
                  <a:gd name="T33" fmla="*/ 18 h 106"/>
                  <a:gd name="T34" fmla="*/ 98 w 100"/>
                  <a:gd name="T35" fmla="*/ 37 h 106"/>
                  <a:gd name="T36" fmla="*/ 100 w 100"/>
                  <a:gd name="T37" fmla="*/ 60 h 106"/>
                  <a:gd name="T38" fmla="*/ 27 w 100"/>
                  <a:gd name="T39" fmla="*/ 60 h 106"/>
                  <a:gd name="T40" fmla="*/ 34 w 100"/>
                  <a:gd name="T41" fmla="*/ 79 h 106"/>
                  <a:gd name="T42" fmla="*/ 65 w 100"/>
                  <a:gd name="T43" fmla="*/ 26 h 106"/>
                  <a:gd name="T44" fmla="*/ 50 w 100"/>
                  <a:gd name="T45" fmla="*/ 21 h 106"/>
                  <a:gd name="T46" fmla="*/ 39 w 100"/>
                  <a:gd name="T47" fmla="*/ 23 h 106"/>
                  <a:gd name="T48" fmla="*/ 32 w 100"/>
                  <a:gd name="T49" fmla="*/ 29 h 106"/>
                  <a:gd name="T50" fmla="*/ 29 w 100"/>
                  <a:gd name="T51" fmla="*/ 36 h 106"/>
                  <a:gd name="T52" fmla="*/ 27 w 100"/>
                  <a:gd name="T53" fmla="*/ 42 h 106"/>
                  <a:gd name="T54" fmla="*/ 72 w 100"/>
                  <a:gd name="T55" fmla="*/ 42 h 106"/>
                  <a:gd name="T56" fmla="*/ 65 w 100"/>
                  <a:gd name="T57" fmla="*/ 2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0" h="106">
                    <a:moveTo>
                      <a:pt x="34" y="79"/>
                    </a:moveTo>
                    <a:cubicBezTo>
                      <a:pt x="38" y="83"/>
                      <a:pt x="44" y="85"/>
                      <a:pt x="52" y="85"/>
                    </a:cubicBezTo>
                    <a:cubicBezTo>
                      <a:pt x="57" y="85"/>
                      <a:pt x="62" y="84"/>
                      <a:pt x="66" y="81"/>
                    </a:cubicBezTo>
                    <a:cubicBezTo>
                      <a:pt x="70" y="78"/>
                      <a:pt x="73" y="75"/>
                      <a:pt x="74" y="72"/>
                    </a:cubicBezTo>
                    <a:cubicBezTo>
                      <a:pt x="98" y="72"/>
                      <a:pt x="98" y="72"/>
                      <a:pt x="98" y="72"/>
                    </a:cubicBezTo>
                    <a:cubicBezTo>
                      <a:pt x="94" y="84"/>
                      <a:pt x="88" y="93"/>
                      <a:pt x="80" y="98"/>
                    </a:cubicBezTo>
                    <a:cubicBezTo>
                      <a:pt x="72" y="103"/>
                      <a:pt x="62" y="106"/>
                      <a:pt x="51" y="106"/>
                    </a:cubicBezTo>
                    <a:cubicBezTo>
                      <a:pt x="43" y="106"/>
                      <a:pt x="36" y="104"/>
                      <a:pt x="30" y="102"/>
                    </a:cubicBezTo>
                    <a:cubicBezTo>
                      <a:pt x="23" y="99"/>
                      <a:pt x="18" y="96"/>
                      <a:pt x="14" y="91"/>
                    </a:cubicBezTo>
                    <a:cubicBezTo>
                      <a:pt x="9" y="86"/>
                      <a:pt x="6" y="81"/>
                      <a:pt x="3" y="74"/>
                    </a:cubicBezTo>
                    <a:cubicBezTo>
                      <a:pt x="1" y="68"/>
                      <a:pt x="0" y="61"/>
                      <a:pt x="0" y="53"/>
                    </a:cubicBezTo>
                    <a:cubicBezTo>
                      <a:pt x="0" y="46"/>
                      <a:pt x="1" y="39"/>
                      <a:pt x="3" y="32"/>
                    </a:cubicBezTo>
                    <a:cubicBezTo>
                      <a:pt x="6" y="26"/>
                      <a:pt x="9" y="20"/>
                      <a:pt x="14" y="15"/>
                    </a:cubicBezTo>
                    <a:cubicBezTo>
                      <a:pt x="18" y="11"/>
                      <a:pt x="24" y="7"/>
                      <a:pt x="30" y="4"/>
                    </a:cubicBezTo>
                    <a:cubicBezTo>
                      <a:pt x="36" y="2"/>
                      <a:pt x="43" y="0"/>
                      <a:pt x="51" y="0"/>
                    </a:cubicBezTo>
                    <a:cubicBezTo>
                      <a:pt x="59" y="0"/>
                      <a:pt x="67" y="2"/>
                      <a:pt x="73" y="5"/>
                    </a:cubicBezTo>
                    <a:cubicBezTo>
                      <a:pt x="80" y="8"/>
                      <a:pt x="85" y="13"/>
                      <a:pt x="89" y="18"/>
                    </a:cubicBezTo>
                    <a:cubicBezTo>
                      <a:pt x="93" y="24"/>
                      <a:pt x="96" y="30"/>
                      <a:pt x="98" y="37"/>
                    </a:cubicBezTo>
                    <a:cubicBezTo>
                      <a:pt x="99" y="44"/>
                      <a:pt x="100" y="52"/>
                      <a:pt x="100" y="60"/>
                    </a:cubicBezTo>
                    <a:cubicBezTo>
                      <a:pt x="27" y="60"/>
                      <a:pt x="27" y="60"/>
                      <a:pt x="27" y="60"/>
                    </a:cubicBezTo>
                    <a:cubicBezTo>
                      <a:pt x="28" y="69"/>
                      <a:pt x="30" y="75"/>
                      <a:pt x="34" y="79"/>
                    </a:cubicBezTo>
                    <a:close/>
                    <a:moveTo>
                      <a:pt x="65" y="26"/>
                    </a:moveTo>
                    <a:cubicBezTo>
                      <a:pt x="62" y="23"/>
                      <a:pt x="57" y="21"/>
                      <a:pt x="50" y="21"/>
                    </a:cubicBezTo>
                    <a:cubicBezTo>
                      <a:pt x="46" y="21"/>
                      <a:pt x="42" y="22"/>
                      <a:pt x="39" y="23"/>
                    </a:cubicBezTo>
                    <a:cubicBezTo>
                      <a:pt x="36" y="25"/>
                      <a:pt x="34" y="26"/>
                      <a:pt x="32" y="29"/>
                    </a:cubicBezTo>
                    <a:cubicBezTo>
                      <a:pt x="31" y="31"/>
                      <a:pt x="29" y="33"/>
                      <a:pt x="29" y="36"/>
                    </a:cubicBezTo>
                    <a:cubicBezTo>
                      <a:pt x="28" y="38"/>
                      <a:pt x="27" y="40"/>
                      <a:pt x="27" y="42"/>
                    </a:cubicBezTo>
                    <a:cubicBezTo>
                      <a:pt x="72" y="42"/>
                      <a:pt x="72" y="42"/>
                      <a:pt x="72" y="42"/>
                    </a:cubicBezTo>
                    <a:cubicBezTo>
                      <a:pt x="71" y="35"/>
                      <a:pt x="68" y="30"/>
                      <a:pt x="65" y="2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8" name="Freeform 25"/>
              <p:cNvSpPr>
                <a:spLocks/>
              </p:cNvSpPr>
              <p:nvPr userDrawn="1"/>
            </p:nvSpPr>
            <p:spPr bwMode="auto">
              <a:xfrm>
                <a:off x="1479550" y="4678363"/>
                <a:ext cx="82550" cy="133350"/>
              </a:xfrm>
              <a:custGeom>
                <a:avLst/>
                <a:gdLst>
                  <a:gd name="T0" fmla="*/ 26 w 64"/>
                  <a:gd name="T1" fmla="*/ 3 h 103"/>
                  <a:gd name="T2" fmla="*/ 26 w 64"/>
                  <a:gd name="T3" fmla="*/ 21 h 103"/>
                  <a:gd name="T4" fmla="*/ 27 w 64"/>
                  <a:gd name="T5" fmla="*/ 21 h 103"/>
                  <a:gd name="T6" fmla="*/ 32 w 64"/>
                  <a:gd name="T7" fmla="*/ 13 h 103"/>
                  <a:gd name="T8" fmla="*/ 39 w 64"/>
                  <a:gd name="T9" fmla="*/ 6 h 103"/>
                  <a:gd name="T10" fmla="*/ 48 w 64"/>
                  <a:gd name="T11" fmla="*/ 2 h 103"/>
                  <a:gd name="T12" fmla="*/ 58 w 64"/>
                  <a:gd name="T13" fmla="*/ 0 h 103"/>
                  <a:gd name="T14" fmla="*/ 64 w 64"/>
                  <a:gd name="T15" fmla="*/ 1 h 103"/>
                  <a:gd name="T16" fmla="*/ 64 w 64"/>
                  <a:gd name="T17" fmla="*/ 27 h 103"/>
                  <a:gd name="T18" fmla="*/ 60 w 64"/>
                  <a:gd name="T19" fmla="*/ 26 h 103"/>
                  <a:gd name="T20" fmla="*/ 55 w 64"/>
                  <a:gd name="T21" fmla="*/ 26 h 103"/>
                  <a:gd name="T22" fmla="*/ 42 w 64"/>
                  <a:gd name="T23" fmla="*/ 28 h 103"/>
                  <a:gd name="T24" fmla="*/ 33 w 64"/>
                  <a:gd name="T25" fmla="*/ 35 h 103"/>
                  <a:gd name="T26" fmla="*/ 29 w 64"/>
                  <a:gd name="T27" fmla="*/ 45 h 103"/>
                  <a:gd name="T28" fmla="*/ 27 w 64"/>
                  <a:gd name="T29" fmla="*/ 58 h 103"/>
                  <a:gd name="T30" fmla="*/ 27 w 64"/>
                  <a:gd name="T31" fmla="*/ 103 h 103"/>
                  <a:gd name="T32" fmla="*/ 0 w 64"/>
                  <a:gd name="T33" fmla="*/ 103 h 103"/>
                  <a:gd name="T34" fmla="*/ 0 w 64"/>
                  <a:gd name="T35" fmla="*/ 3 h 103"/>
                  <a:gd name="T36" fmla="*/ 26 w 64"/>
                  <a:gd name="T37" fmla="*/ 3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4" h="103">
                    <a:moveTo>
                      <a:pt x="26" y="3"/>
                    </a:moveTo>
                    <a:cubicBezTo>
                      <a:pt x="26" y="21"/>
                      <a:pt x="26" y="21"/>
                      <a:pt x="26" y="21"/>
                    </a:cubicBezTo>
                    <a:cubicBezTo>
                      <a:pt x="27" y="21"/>
                      <a:pt x="27" y="21"/>
                      <a:pt x="27" y="21"/>
                    </a:cubicBezTo>
                    <a:cubicBezTo>
                      <a:pt x="28" y="18"/>
                      <a:pt x="30" y="16"/>
                      <a:pt x="32" y="13"/>
                    </a:cubicBezTo>
                    <a:cubicBezTo>
                      <a:pt x="34" y="10"/>
                      <a:pt x="36" y="8"/>
                      <a:pt x="39" y="6"/>
                    </a:cubicBezTo>
                    <a:cubicBezTo>
                      <a:pt x="42" y="4"/>
                      <a:pt x="45" y="3"/>
                      <a:pt x="48" y="2"/>
                    </a:cubicBezTo>
                    <a:cubicBezTo>
                      <a:pt x="52" y="1"/>
                      <a:pt x="55" y="0"/>
                      <a:pt x="58" y="0"/>
                    </a:cubicBezTo>
                    <a:cubicBezTo>
                      <a:pt x="60" y="0"/>
                      <a:pt x="62" y="1"/>
                      <a:pt x="64" y="1"/>
                    </a:cubicBezTo>
                    <a:cubicBezTo>
                      <a:pt x="64" y="27"/>
                      <a:pt x="64" y="27"/>
                      <a:pt x="64" y="27"/>
                    </a:cubicBezTo>
                    <a:cubicBezTo>
                      <a:pt x="63" y="26"/>
                      <a:pt x="62" y="26"/>
                      <a:pt x="60" y="26"/>
                    </a:cubicBezTo>
                    <a:cubicBezTo>
                      <a:pt x="58" y="26"/>
                      <a:pt x="56" y="26"/>
                      <a:pt x="55" y="26"/>
                    </a:cubicBezTo>
                    <a:cubicBezTo>
                      <a:pt x="50" y="26"/>
                      <a:pt x="45" y="27"/>
                      <a:pt x="42" y="28"/>
                    </a:cubicBezTo>
                    <a:cubicBezTo>
                      <a:pt x="38" y="30"/>
                      <a:pt x="36" y="32"/>
                      <a:pt x="33" y="35"/>
                    </a:cubicBezTo>
                    <a:cubicBezTo>
                      <a:pt x="31" y="38"/>
                      <a:pt x="30" y="41"/>
                      <a:pt x="29" y="45"/>
                    </a:cubicBezTo>
                    <a:cubicBezTo>
                      <a:pt x="28" y="49"/>
                      <a:pt x="27" y="53"/>
                      <a:pt x="27" y="58"/>
                    </a:cubicBezTo>
                    <a:cubicBezTo>
                      <a:pt x="27" y="103"/>
                      <a:pt x="27" y="103"/>
                      <a:pt x="27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3"/>
                      <a:pt x="0" y="3"/>
                      <a:pt x="0" y="3"/>
                    </a:cubicBezTo>
                    <a:lnTo>
                      <a:pt x="2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29" name="Freeform 26"/>
              <p:cNvSpPr>
                <a:spLocks/>
              </p:cNvSpPr>
              <p:nvPr userDrawn="1"/>
            </p:nvSpPr>
            <p:spPr bwMode="auto">
              <a:xfrm>
                <a:off x="1573213" y="4681538"/>
                <a:ext cx="127000" cy="130175"/>
              </a:xfrm>
              <a:custGeom>
                <a:avLst/>
                <a:gdLst>
                  <a:gd name="T0" fmla="*/ 28 w 80"/>
                  <a:gd name="T1" fmla="*/ 82 h 82"/>
                  <a:gd name="T2" fmla="*/ 0 w 80"/>
                  <a:gd name="T3" fmla="*/ 0 h 82"/>
                  <a:gd name="T4" fmla="*/ 24 w 80"/>
                  <a:gd name="T5" fmla="*/ 0 h 82"/>
                  <a:gd name="T6" fmla="*/ 41 w 80"/>
                  <a:gd name="T7" fmla="*/ 56 h 82"/>
                  <a:gd name="T8" fmla="*/ 41 w 80"/>
                  <a:gd name="T9" fmla="*/ 56 h 82"/>
                  <a:gd name="T10" fmla="*/ 58 w 80"/>
                  <a:gd name="T11" fmla="*/ 0 h 82"/>
                  <a:gd name="T12" fmla="*/ 80 w 80"/>
                  <a:gd name="T13" fmla="*/ 0 h 82"/>
                  <a:gd name="T14" fmla="*/ 53 w 80"/>
                  <a:gd name="T15" fmla="*/ 82 h 82"/>
                  <a:gd name="T16" fmla="*/ 28 w 80"/>
                  <a:gd name="T17" fmla="*/ 82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0" h="82">
                    <a:moveTo>
                      <a:pt x="28" y="82"/>
                    </a:moveTo>
                    <a:lnTo>
                      <a:pt x="0" y="0"/>
                    </a:lnTo>
                    <a:lnTo>
                      <a:pt x="24" y="0"/>
                    </a:lnTo>
                    <a:lnTo>
                      <a:pt x="41" y="56"/>
                    </a:lnTo>
                    <a:lnTo>
                      <a:pt x="41" y="56"/>
                    </a:lnTo>
                    <a:lnTo>
                      <a:pt x="58" y="0"/>
                    </a:lnTo>
                    <a:lnTo>
                      <a:pt x="80" y="0"/>
                    </a:lnTo>
                    <a:lnTo>
                      <a:pt x="53" y="82"/>
                    </a:lnTo>
                    <a:lnTo>
                      <a:pt x="28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0" name="Freeform 27"/>
              <p:cNvSpPr>
                <a:spLocks noEditPoints="1"/>
              </p:cNvSpPr>
              <p:nvPr userDrawn="1"/>
            </p:nvSpPr>
            <p:spPr bwMode="auto">
              <a:xfrm>
                <a:off x="1712913" y="4632326"/>
                <a:ext cx="34925" cy="179388"/>
              </a:xfrm>
              <a:custGeom>
                <a:avLst/>
                <a:gdLst>
                  <a:gd name="T0" fmla="*/ 0 w 22"/>
                  <a:gd name="T1" fmla="*/ 18 h 113"/>
                  <a:gd name="T2" fmla="*/ 0 w 22"/>
                  <a:gd name="T3" fmla="*/ 0 h 113"/>
                  <a:gd name="T4" fmla="*/ 22 w 22"/>
                  <a:gd name="T5" fmla="*/ 0 h 113"/>
                  <a:gd name="T6" fmla="*/ 22 w 22"/>
                  <a:gd name="T7" fmla="*/ 18 h 113"/>
                  <a:gd name="T8" fmla="*/ 0 w 22"/>
                  <a:gd name="T9" fmla="*/ 18 h 113"/>
                  <a:gd name="T10" fmla="*/ 22 w 22"/>
                  <a:gd name="T11" fmla="*/ 31 h 113"/>
                  <a:gd name="T12" fmla="*/ 22 w 22"/>
                  <a:gd name="T13" fmla="*/ 113 h 113"/>
                  <a:gd name="T14" fmla="*/ 0 w 22"/>
                  <a:gd name="T15" fmla="*/ 113 h 113"/>
                  <a:gd name="T16" fmla="*/ 0 w 22"/>
                  <a:gd name="T17" fmla="*/ 31 h 113"/>
                  <a:gd name="T18" fmla="*/ 22 w 22"/>
                  <a:gd name="T19" fmla="*/ 3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" h="113">
                    <a:moveTo>
                      <a:pt x="0" y="18"/>
                    </a:moveTo>
                    <a:lnTo>
                      <a:pt x="0" y="0"/>
                    </a:lnTo>
                    <a:lnTo>
                      <a:pt x="22" y="0"/>
                    </a:lnTo>
                    <a:lnTo>
                      <a:pt x="22" y="18"/>
                    </a:lnTo>
                    <a:lnTo>
                      <a:pt x="0" y="18"/>
                    </a:lnTo>
                    <a:close/>
                    <a:moveTo>
                      <a:pt x="22" y="31"/>
                    </a:moveTo>
                    <a:lnTo>
                      <a:pt x="22" y="113"/>
                    </a:lnTo>
                    <a:lnTo>
                      <a:pt x="0" y="113"/>
                    </a:lnTo>
                    <a:lnTo>
                      <a:pt x="0" y="31"/>
                    </a:lnTo>
                    <a:lnTo>
                      <a:pt x="22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1" name="Freeform 28"/>
              <p:cNvSpPr>
                <a:spLocks/>
              </p:cNvSpPr>
              <p:nvPr userDrawn="1"/>
            </p:nvSpPr>
            <p:spPr bwMode="auto">
              <a:xfrm>
                <a:off x="1766888" y="4678363"/>
                <a:ext cx="127000" cy="136525"/>
              </a:xfrm>
              <a:custGeom>
                <a:avLst/>
                <a:gdLst>
                  <a:gd name="T0" fmla="*/ 51 w 99"/>
                  <a:gd name="T1" fmla="*/ 21 h 106"/>
                  <a:gd name="T2" fmla="*/ 40 w 99"/>
                  <a:gd name="T3" fmla="*/ 24 h 106"/>
                  <a:gd name="T4" fmla="*/ 33 w 99"/>
                  <a:gd name="T5" fmla="*/ 32 h 106"/>
                  <a:gd name="T6" fmla="*/ 29 w 99"/>
                  <a:gd name="T7" fmla="*/ 42 h 106"/>
                  <a:gd name="T8" fmla="*/ 28 w 99"/>
                  <a:gd name="T9" fmla="*/ 53 h 106"/>
                  <a:gd name="T10" fmla="*/ 29 w 99"/>
                  <a:gd name="T11" fmla="*/ 64 h 106"/>
                  <a:gd name="T12" fmla="*/ 33 w 99"/>
                  <a:gd name="T13" fmla="*/ 75 h 106"/>
                  <a:gd name="T14" fmla="*/ 40 w 99"/>
                  <a:gd name="T15" fmla="*/ 82 h 106"/>
                  <a:gd name="T16" fmla="*/ 51 w 99"/>
                  <a:gd name="T17" fmla="*/ 85 h 106"/>
                  <a:gd name="T18" fmla="*/ 66 w 99"/>
                  <a:gd name="T19" fmla="*/ 79 h 106"/>
                  <a:gd name="T20" fmla="*/ 73 w 99"/>
                  <a:gd name="T21" fmla="*/ 65 h 106"/>
                  <a:gd name="T22" fmla="*/ 99 w 99"/>
                  <a:gd name="T23" fmla="*/ 65 h 106"/>
                  <a:gd name="T24" fmla="*/ 84 w 99"/>
                  <a:gd name="T25" fmla="*/ 95 h 106"/>
                  <a:gd name="T26" fmla="*/ 51 w 99"/>
                  <a:gd name="T27" fmla="*/ 106 h 106"/>
                  <a:gd name="T28" fmla="*/ 30 w 99"/>
                  <a:gd name="T29" fmla="*/ 102 h 106"/>
                  <a:gd name="T30" fmla="*/ 14 w 99"/>
                  <a:gd name="T31" fmla="*/ 91 h 106"/>
                  <a:gd name="T32" fmla="*/ 4 w 99"/>
                  <a:gd name="T33" fmla="*/ 75 h 106"/>
                  <a:gd name="T34" fmla="*/ 0 w 99"/>
                  <a:gd name="T35" fmla="*/ 54 h 106"/>
                  <a:gd name="T36" fmla="*/ 4 w 99"/>
                  <a:gd name="T37" fmla="*/ 33 h 106"/>
                  <a:gd name="T38" fmla="*/ 14 w 99"/>
                  <a:gd name="T39" fmla="*/ 16 h 106"/>
                  <a:gd name="T40" fmla="*/ 30 w 99"/>
                  <a:gd name="T41" fmla="*/ 4 h 106"/>
                  <a:gd name="T42" fmla="*/ 51 w 99"/>
                  <a:gd name="T43" fmla="*/ 0 h 106"/>
                  <a:gd name="T44" fmla="*/ 69 w 99"/>
                  <a:gd name="T45" fmla="*/ 2 h 106"/>
                  <a:gd name="T46" fmla="*/ 83 w 99"/>
                  <a:gd name="T47" fmla="*/ 10 h 106"/>
                  <a:gd name="T48" fmla="*/ 94 w 99"/>
                  <a:gd name="T49" fmla="*/ 21 h 106"/>
                  <a:gd name="T50" fmla="*/ 99 w 99"/>
                  <a:gd name="T51" fmla="*/ 38 h 106"/>
                  <a:gd name="T52" fmla="*/ 72 w 99"/>
                  <a:gd name="T53" fmla="*/ 38 h 106"/>
                  <a:gd name="T54" fmla="*/ 51 w 99"/>
                  <a:gd name="T55" fmla="*/ 21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99" h="106">
                    <a:moveTo>
                      <a:pt x="51" y="21"/>
                    </a:moveTo>
                    <a:cubicBezTo>
                      <a:pt x="47" y="21"/>
                      <a:pt x="43" y="22"/>
                      <a:pt x="40" y="24"/>
                    </a:cubicBezTo>
                    <a:cubicBezTo>
                      <a:pt x="37" y="26"/>
                      <a:pt x="35" y="28"/>
                      <a:pt x="33" y="32"/>
                    </a:cubicBezTo>
                    <a:cubicBezTo>
                      <a:pt x="31" y="35"/>
                      <a:pt x="30" y="38"/>
                      <a:pt x="29" y="42"/>
                    </a:cubicBezTo>
                    <a:cubicBezTo>
                      <a:pt x="28" y="46"/>
                      <a:pt x="28" y="50"/>
                      <a:pt x="28" y="53"/>
                    </a:cubicBezTo>
                    <a:cubicBezTo>
                      <a:pt x="28" y="57"/>
                      <a:pt x="28" y="61"/>
                      <a:pt x="29" y="64"/>
                    </a:cubicBezTo>
                    <a:cubicBezTo>
                      <a:pt x="30" y="68"/>
                      <a:pt x="31" y="72"/>
                      <a:pt x="33" y="75"/>
                    </a:cubicBezTo>
                    <a:cubicBezTo>
                      <a:pt x="34" y="78"/>
                      <a:pt x="37" y="80"/>
                      <a:pt x="40" y="82"/>
                    </a:cubicBezTo>
                    <a:cubicBezTo>
                      <a:pt x="43" y="84"/>
                      <a:pt x="46" y="85"/>
                      <a:pt x="51" y="85"/>
                    </a:cubicBezTo>
                    <a:cubicBezTo>
                      <a:pt x="57" y="85"/>
                      <a:pt x="62" y="83"/>
                      <a:pt x="66" y="79"/>
                    </a:cubicBezTo>
                    <a:cubicBezTo>
                      <a:pt x="69" y="76"/>
                      <a:pt x="72" y="71"/>
                      <a:pt x="73" y="65"/>
                    </a:cubicBezTo>
                    <a:cubicBezTo>
                      <a:pt x="99" y="65"/>
                      <a:pt x="99" y="65"/>
                      <a:pt x="99" y="65"/>
                    </a:cubicBezTo>
                    <a:cubicBezTo>
                      <a:pt x="97" y="78"/>
                      <a:pt x="92" y="88"/>
                      <a:pt x="84" y="95"/>
                    </a:cubicBezTo>
                    <a:cubicBezTo>
                      <a:pt x="75" y="102"/>
                      <a:pt x="64" y="106"/>
                      <a:pt x="51" y="106"/>
                    </a:cubicBezTo>
                    <a:cubicBezTo>
                      <a:pt x="43" y="106"/>
                      <a:pt x="36" y="104"/>
                      <a:pt x="30" y="102"/>
                    </a:cubicBezTo>
                    <a:cubicBezTo>
                      <a:pt x="24" y="99"/>
                      <a:pt x="19" y="96"/>
                      <a:pt x="14" y="91"/>
                    </a:cubicBezTo>
                    <a:cubicBezTo>
                      <a:pt x="10" y="87"/>
                      <a:pt x="6" y="81"/>
                      <a:pt x="4" y="75"/>
                    </a:cubicBezTo>
                    <a:cubicBezTo>
                      <a:pt x="2" y="69"/>
                      <a:pt x="0" y="62"/>
                      <a:pt x="0" y="54"/>
                    </a:cubicBezTo>
                    <a:cubicBezTo>
                      <a:pt x="0" y="47"/>
                      <a:pt x="1" y="39"/>
                      <a:pt x="4" y="33"/>
                    </a:cubicBezTo>
                    <a:cubicBezTo>
                      <a:pt x="6" y="26"/>
                      <a:pt x="9" y="20"/>
                      <a:pt x="14" y="16"/>
                    </a:cubicBezTo>
                    <a:cubicBezTo>
                      <a:pt x="18" y="11"/>
                      <a:pt x="23" y="7"/>
                      <a:pt x="30" y="4"/>
                    </a:cubicBezTo>
                    <a:cubicBezTo>
                      <a:pt x="36" y="2"/>
                      <a:pt x="43" y="0"/>
                      <a:pt x="51" y="0"/>
                    </a:cubicBezTo>
                    <a:cubicBezTo>
                      <a:pt x="57" y="0"/>
                      <a:pt x="63" y="1"/>
                      <a:pt x="69" y="2"/>
                    </a:cubicBezTo>
                    <a:cubicBezTo>
                      <a:pt x="74" y="4"/>
                      <a:pt x="79" y="6"/>
                      <a:pt x="83" y="10"/>
                    </a:cubicBezTo>
                    <a:cubicBezTo>
                      <a:pt x="88" y="13"/>
                      <a:pt x="91" y="17"/>
                      <a:pt x="94" y="21"/>
                    </a:cubicBezTo>
                    <a:cubicBezTo>
                      <a:pt x="97" y="26"/>
                      <a:pt x="98" y="32"/>
                      <a:pt x="99" y="38"/>
                    </a:cubicBezTo>
                    <a:cubicBezTo>
                      <a:pt x="72" y="38"/>
                      <a:pt x="72" y="38"/>
                      <a:pt x="72" y="38"/>
                    </a:cubicBezTo>
                    <a:cubicBezTo>
                      <a:pt x="70" y="27"/>
                      <a:pt x="63" y="21"/>
                      <a:pt x="51" y="2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2" name="Freeform 29"/>
              <p:cNvSpPr>
                <a:spLocks noEditPoints="1"/>
              </p:cNvSpPr>
              <p:nvPr userDrawn="1"/>
            </p:nvSpPr>
            <p:spPr bwMode="auto">
              <a:xfrm>
                <a:off x="1903413" y="4678363"/>
                <a:ext cx="130175" cy="136525"/>
              </a:xfrm>
              <a:custGeom>
                <a:avLst/>
                <a:gdLst>
                  <a:gd name="T0" fmla="*/ 35 w 101"/>
                  <a:gd name="T1" fmla="*/ 79 h 106"/>
                  <a:gd name="T2" fmla="*/ 52 w 101"/>
                  <a:gd name="T3" fmla="*/ 85 h 106"/>
                  <a:gd name="T4" fmla="*/ 67 w 101"/>
                  <a:gd name="T5" fmla="*/ 81 h 106"/>
                  <a:gd name="T6" fmla="*/ 74 w 101"/>
                  <a:gd name="T7" fmla="*/ 72 h 106"/>
                  <a:gd name="T8" fmla="*/ 98 w 101"/>
                  <a:gd name="T9" fmla="*/ 72 h 106"/>
                  <a:gd name="T10" fmla="*/ 81 w 101"/>
                  <a:gd name="T11" fmla="*/ 98 h 106"/>
                  <a:gd name="T12" fmla="*/ 51 w 101"/>
                  <a:gd name="T13" fmla="*/ 106 h 106"/>
                  <a:gd name="T14" fmla="*/ 30 w 101"/>
                  <a:gd name="T15" fmla="*/ 102 h 106"/>
                  <a:gd name="T16" fmla="*/ 14 w 101"/>
                  <a:gd name="T17" fmla="*/ 91 h 106"/>
                  <a:gd name="T18" fmla="*/ 4 w 101"/>
                  <a:gd name="T19" fmla="*/ 74 h 106"/>
                  <a:gd name="T20" fmla="*/ 0 w 101"/>
                  <a:gd name="T21" fmla="*/ 53 h 106"/>
                  <a:gd name="T22" fmla="*/ 4 w 101"/>
                  <a:gd name="T23" fmla="*/ 32 h 106"/>
                  <a:gd name="T24" fmla="*/ 14 w 101"/>
                  <a:gd name="T25" fmla="*/ 15 h 106"/>
                  <a:gd name="T26" fmla="*/ 31 w 101"/>
                  <a:gd name="T27" fmla="*/ 4 h 106"/>
                  <a:gd name="T28" fmla="*/ 51 w 101"/>
                  <a:gd name="T29" fmla="*/ 0 h 106"/>
                  <a:gd name="T30" fmla="*/ 74 w 101"/>
                  <a:gd name="T31" fmla="*/ 5 h 106"/>
                  <a:gd name="T32" fmla="*/ 89 w 101"/>
                  <a:gd name="T33" fmla="*/ 18 h 106"/>
                  <a:gd name="T34" fmla="*/ 98 w 101"/>
                  <a:gd name="T35" fmla="*/ 37 h 106"/>
                  <a:gd name="T36" fmla="*/ 100 w 101"/>
                  <a:gd name="T37" fmla="*/ 60 h 106"/>
                  <a:gd name="T38" fmla="*/ 28 w 101"/>
                  <a:gd name="T39" fmla="*/ 60 h 106"/>
                  <a:gd name="T40" fmla="*/ 35 w 101"/>
                  <a:gd name="T41" fmla="*/ 79 h 106"/>
                  <a:gd name="T42" fmla="*/ 66 w 101"/>
                  <a:gd name="T43" fmla="*/ 26 h 106"/>
                  <a:gd name="T44" fmla="*/ 51 w 101"/>
                  <a:gd name="T45" fmla="*/ 21 h 106"/>
                  <a:gd name="T46" fmla="*/ 40 w 101"/>
                  <a:gd name="T47" fmla="*/ 23 h 106"/>
                  <a:gd name="T48" fmla="*/ 33 w 101"/>
                  <a:gd name="T49" fmla="*/ 29 h 106"/>
                  <a:gd name="T50" fmla="*/ 29 w 101"/>
                  <a:gd name="T51" fmla="*/ 36 h 106"/>
                  <a:gd name="T52" fmla="*/ 28 w 101"/>
                  <a:gd name="T53" fmla="*/ 42 h 106"/>
                  <a:gd name="T54" fmla="*/ 73 w 101"/>
                  <a:gd name="T55" fmla="*/ 42 h 106"/>
                  <a:gd name="T56" fmla="*/ 66 w 101"/>
                  <a:gd name="T57" fmla="*/ 2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1" h="106">
                    <a:moveTo>
                      <a:pt x="35" y="79"/>
                    </a:moveTo>
                    <a:cubicBezTo>
                      <a:pt x="39" y="83"/>
                      <a:pt x="45" y="85"/>
                      <a:pt x="52" y="85"/>
                    </a:cubicBezTo>
                    <a:cubicBezTo>
                      <a:pt x="58" y="85"/>
                      <a:pt x="63" y="84"/>
                      <a:pt x="67" y="81"/>
                    </a:cubicBezTo>
                    <a:cubicBezTo>
                      <a:pt x="71" y="78"/>
                      <a:pt x="73" y="75"/>
                      <a:pt x="74" y="72"/>
                    </a:cubicBezTo>
                    <a:cubicBezTo>
                      <a:pt x="98" y="72"/>
                      <a:pt x="98" y="72"/>
                      <a:pt x="98" y="72"/>
                    </a:cubicBezTo>
                    <a:cubicBezTo>
                      <a:pt x="94" y="84"/>
                      <a:pt x="89" y="93"/>
                      <a:pt x="81" y="98"/>
                    </a:cubicBezTo>
                    <a:cubicBezTo>
                      <a:pt x="73" y="103"/>
                      <a:pt x="63" y="106"/>
                      <a:pt x="51" y="106"/>
                    </a:cubicBezTo>
                    <a:cubicBezTo>
                      <a:pt x="44" y="106"/>
                      <a:pt x="36" y="104"/>
                      <a:pt x="30" y="102"/>
                    </a:cubicBezTo>
                    <a:cubicBezTo>
                      <a:pt x="24" y="99"/>
                      <a:pt x="18" y="96"/>
                      <a:pt x="14" y="91"/>
                    </a:cubicBezTo>
                    <a:cubicBezTo>
                      <a:pt x="10" y="86"/>
                      <a:pt x="6" y="81"/>
                      <a:pt x="4" y="74"/>
                    </a:cubicBezTo>
                    <a:cubicBezTo>
                      <a:pt x="2" y="68"/>
                      <a:pt x="0" y="61"/>
                      <a:pt x="0" y="53"/>
                    </a:cubicBezTo>
                    <a:cubicBezTo>
                      <a:pt x="0" y="46"/>
                      <a:pt x="2" y="39"/>
                      <a:pt x="4" y="32"/>
                    </a:cubicBezTo>
                    <a:cubicBezTo>
                      <a:pt x="6" y="26"/>
                      <a:pt x="10" y="20"/>
                      <a:pt x="14" y="15"/>
                    </a:cubicBezTo>
                    <a:cubicBezTo>
                      <a:pt x="19" y="11"/>
                      <a:pt x="24" y="7"/>
                      <a:pt x="31" y="4"/>
                    </a:cubicBezTo>
                    <a:cubicBezTo>
                      <a:pt x="37" y="2"/>
                      <a:pt x="44" y="0"/>
                      <a:pt x="51" y="0"/>
                    </a:cubicBezTo>
                    <a:cubicBezTo>
                      <a:pt x="60" y="0"/>
                      <a:pt x="67" y="2"/>
                      <a:pt x="74" y="5"/>
                    </a:cubicBezTo>
                    <a:cubicBezTo>
                      <a:pt x="80" y="8"/>
                      <a:pt x="85" y="13"/>
                      <a:pt x="89" y="18"/>
                    </a:cubicBezTo>
                    <a:cubicBezTo>
                      <a:pt x="93" y="24"/>
                      <a:pt x="96" y="30"/>
                      <a:pt x="98" y="37"/>
                    </a:cubicBezTo>
                    <a:cubicBezTo>
                      <a:pt x="100" y="44"/>
                      <a:pt x="101" y="52"/>
                      <a:pt x="100" y="60"/>
                    </a:cubicBezTo>
                    <a:cubicBezTo>
                      <a:pt x="28" y="60"/>
                      <a:pt x="28" y="60"/>
                      <a:pt x="28" y="60"/>
                    </a:cubicBezTo>
                    <a:cubicBezTo>
                      <a:pt x="28" y="69"/>
                      <a:pt x="30" y="75"/>
                      <a:pt x="35" y="79"/>
                    </a:cubicBezTo>
                    <a:close/>
                    <a:moveTo>
                      <a:pt x="66" y="26"/>
                    </a:moveTo>
                    <a:cubicBezTo>
                      <a:pt x="62" y="23"/>
                      <a:pt x="57" y="21"/>
                      <a:pt x="51" y="21"/>
                    </a:cubicBezTo>
                    <a:cubicBezTo>
                      <a:pt x="46" y="21"/>
                      <a:pt x="43" y="22"/>
                      <a:pt x="40" y="23"/>
                    </a:cubicBezTo>
                    <a:cubicBezTo>
                      <a:pt x="37" y="25"/>
                      <a:pt x="35" y="26"/>
                      <a:pt x="33" y="29"/>
                    </a:cubicBezTo>
                    <a:cubicBezTo>
                      <a:pt x="31" y="31"/>
                      <a:pt x="30" y="33"/>
                      <a:pt x="29" y="36"/>
                    </a:cubicBezTo>
                    <a:cubicBezTo>
                      <a:pt x="28" y="38"/>
                      <a:pt x="28" y="40"/>
                      <a:pt x="28" y="42"/>
                    </a:cubicBezTo>
                    <a:cubicBezTo>
                      <a:pt x="73" y="42"/>
                      <a:pt x="73" y="42"/>
                      <a:pt x="73" y="42"/>
                    </a:cubicBezTo>
                    <a:cubicBezTo>
                      <a:pt x="71" y="35"/>
                      <a:pt x="69" y="30"/>
                      <a:pt x="66" y="26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  <p:sp>
            <p:nvSpPr>
              <p:cNvPr id="33" name="Freeform 30"/>
              <p:cNvSpPr>
                <a:spLocks/>
              </p:cNvSpPr>
              <p:nvPr userDrawn="1"/>
            </p:nvSpPr>
            <p:spPr bwMode="auto">
              <a:xfrm>
                <a:off x="2043113" y="4678363"/>
                <a:ext cx="119063" cy="136525"/>
              </a:xfrm>
              <a:custGeom>
                <a:avLst/>
                <a:gdLst>
                  <a:gd name="T0" fmla="*/ 28 w 93"/>
                  <a:gd name="T1" fmla="*/ 78 h 106"/>
                  <a:gd name="T2" fmla="*/ 33 w 93"/>
                  <a:gd name="T3" fmla="*/ 83 h 106"/>
                  <a:gd name="T4" fmla="*/ 39 w 93"/>
                  <a:gd name="T5" fmla="*/ 86 h 106"/>
                  <a:gd name="T6" fmla="*/ 47 w 93"/>
                  <a:gd name="T7" fmla="*/ 87 h 106"/>
                  <a:gd name="T8" fmla="*/ 53 w 93"/>
                  <a:gd name="T9" fmla="*/ 87 h 106"/>
                  <a:gd name="T10" fmla="*/ 59 w 93"/>
                  <a:gd name="T11" fmla="*/ 85 h 106"/>
                  <a:gd name="T12" fmla="*/ 64 w 93"/>
                  <a:gd name="T13" fmla="*/ 81 h 106"/>
                  <a:gd name="T14" fmla="*/ 65 w 93"/>
                  <a:gd name="T15" fmla="*/ 75 h 106"/>
                  <a:gd name="T16" fmla="*/ 57 w 93"/>
                  <a:gd name="T17" fmla="*/ 65 h 106"/>
                  <a:gd name="T18" fmla="*/ 34 w 93"/>
                  <a:gd name="T19" fmla="*/ 59 h 106"/>
                  <a:gd name="T20" fmla="*/ 22 w 93"/>
                  <a:gd name="T21" fmla="*/ 56 h 106"/>
                  <a:gd name="T22" fmla="*/ 12 w 93"/>
                  <a:gd name="T23" fmla="*/ 51 h 106"/>
                  <a:gd name="T24" fmla="*/ 5 w 93"/>
                  <a:gd name="T25" fmla="*/ 43 h 106"/>
                  <a:gd name="T26" fmla="*/ 2 w 93"/>
                  <a:gd name="T27" fmla="*/ 32 h 106"/>
                  <a:gd name="T28" fmla="*/ 6 w 93"/>
                  <a:gd name="T29" fmla="*/ 16 h 106"/>
                  <a:gd name="T30" fmla="*/ 16 w 93"/>
                  <a:gd name="T31" fmla="*/ 7 h 106"/>
                  <a:gd name="T32" fmla="*/ 30 w 93"/>
                  <a:gd name="T33" fmla="*/ 2 h 106"/>
                  <a:gd name="T34" fmla="*/ 46 w 93"/>
                  <a:gd name="T35" fmla="*/ 0 h 106"/>
                  <a:gd name="T36" fmla="*/ 62 w 93"/>
                  <a:gd name="T37" fmla="*/ 2 h 106"/>
                  <a:gd name="T38" fmla="*/ 75 w 93"/>
                  <a:gd name="T39" fmla="*/ 7 h 106"/>
                  <a:gd name="T40" fmla="*/ 85 w 93"/>
                  <a:gd name="T41" fmla="*/ 17 h 106"/>
                  <a:gd name="T42" fmla="*/ 90 w 93"/>
                  <a:gd name="T43" fmla="*/ 32 h 106"/>
                  <a:gd name="T44" fmla="*/ 64 w 93"/>
                  <a:gd name="T45" fmla="*/ 32 h 106"/>
                  <a:gd name="T46" fmla="*/ 58 w 93"/>
                  <a:gd name="T47" fmla="*/ 21 h 106"/>
                  <a:gd name="T48" fmla="*/ 45 w 93"/>
                  <a:gd name="T49" fmla="*/ 19 h 106"/>
                  <a:gd name="T50" fmla="*/ 40 w 93"/>
                  <a:gd name="T51" fmla="*/ 19 h 106"/>
                  <a:gd name="T52" fmla="*/ 35 w 93"/>
                  <a:gd name="T53" fmla="*/ 20 h 106"/>
                  <a:gd name="T54" fmla="*/ 31 w 93"/>
                  <a:gd name="T55" fmla="*/ 23 h 106"/>
                  <a:gd name="T56" fmla="*/ 30 w 93"/>
                  <a:gd name="T57" fmla="*/ 28 h 106"/>
                  <a:gd name="T58" fmla="*/ 33 w 93"/>
                  <a:gd name="T59" fmla="*/ 34 h 106"/>
                  <a:gd name="T60" fmla="*/ 40 w 93"/>
                  <a:gd name="T61" fmla="*/ 38 h 106"/>
                  <a:gd name="T62" fmla="*/ 50 w 93"/>
                  <a:gd name="T63" fmla="*/ 40 h 106"/>
                  <a:gd name="T64" fmla="*/ 61 w 93"/>
                  <a:gd name="T65" fmla="*/ 43 h 106"/>
                  <a:gd name="T66" fmla="*/ 73 w 93"/>
                  <a:gd name="T67" fmla="*/ 46 h 106"/>
                  <a:gd name="T68" fmla="*/ 83 w 93"/>
                  <a:gd name="T69" fmla="*/ 51 h 106"/>
                  <a:gd name="T70" fmla="*/ 90 w 93"/>
                  <a:gd name="T71" fmla="*/ 59 h 106"/>
                  <a:gd name="T72" fmla="*/ 93 w 93"/>
                  <a:gd name="T73" fmla="*/ 71 h 106"/>
                  <a:gd name="T74" fmla="*/ 89 w 93"/>
                  <a:gd name="T75" fmla="*/ 87 h 106"/>
                  <a:gd name="T76" fmla="*/ 78 w 93"/>
                  <a:gd name="T77" fmla="*/ 98 h 106"/>
                  <a:gd name="T78" fmla="*/ 64 w 93"/>
                  <a:gd name="T79" fmla="*/ 104 h 106"/>
                  <a:gd name="T80" fmla="*/ 47 w 93"/>
                  <a:gd name="T81" fmla="*/ 106 h 106"/>
                  <a:gd name="T82" fmla="*/ 30 w 93"/>
                  <a:gd name="T83" fmla="*/ 104 h 106"/>
                  <a:gd name="T84" fmla="*/ 15 w 93"/>
                  <a:gd name="T85" fmla="*/ 98 h 106"/>
                  <a:gd name="T86" fmla="*/ 5 w 93"/>
                  <a:gd name="T87" fmla="*/ 87 h 106"/>
                  <a:gd name="T88" fmla="*/ 0 w 93"/>
                  <a:gd name="T89" fmla="*/ 70 h 106"/>
                  <a:gd name="T90" fmla="*/ 26 w 93"/>
                  <a:gd name="T91" fmla="*/ 70 h 106"/>
                  <a:gd name="T92" fmla="*/ 28 w 93"/>
                  <a:gd name="T93" fmla="*/ 78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93" h="106">
                    <a:moveTo>
                      <a:pt x="28" y="78"/>
                    </a:moveTo>
                    <a:cubicBezTo>
                      <a:pt x="29" y="80"/>
                      <a:pt x="31" y="82"/>
                      <a:pt x="33" y="83"/>
                    </a:cubicBezTo>
                    <a:cubicBezTo>
                      <a:pt x="35" y="85"/>
                      <a:pt x="37" y="86"/>
                      <a:pt x="39" y="86"/>
                    </a:cubicBezTo>
                    <a:cubicBezTo>
                      <a:pt x="42" y="87"/>
                      <a:pt x="45" y="87"/>
                      <a:pt x="47" y="87"/>
                    </a:cubicBezTo>
                    <a:cubicBezTo>
                      <a:pt x="49" y="87"/>
                      <a:pt x="51" y="87"/>
                      <a:pt x="53" y="87"/>
                    </a:cubicBezTo>
                    <a:cubicBezTo>
                      <a:pt x="56" y="86"/>
                      <a:pt x="57" y="85"/>
                      <a:pt x="59" y="85"/>
                    </a:cubicBezTo>
                    <a:cubicBezTo>
                      <a:pt x="61" y="84"/>
                      <a:pt x="62" y="82"/>
                      <a:pt x="64" y="81"/>
                    </a:cubicBezTo>
                    <a:cubicBezTo>
                      <a:pt x="65" y="79"/>
                      <a:pt x="65" y="77"/>
                      <a:pt x="65" y="75"/>
                    </a:cubicBezTo>
                    <a:cubicBezTo>
                      <a:pt x="65" y="70"/>
                      <a:pt x="63" y="67"/>
                      <a:pt x="57" y="65"/>
                    </a:cubicBezTo>
                    <a:cubicBezTo>
                      <a:pt x="52" y="63"/>
                      <a:pt x="44" y="61"/>
                      <a:pt x="34" y="59"/>
                    </a:cubicBezTo>
                    <a:cubicBezTo>
                      <a:pt x="30" y="58"/>
                      <a:pt x="26" y="57"/>
                      <a:pt x="22" y="56"/>
                    </a:cubicBezTo>
                    <a:cubicBezTo>
                      <a:pt x="19" y="55"/>
                      <a:pt x="15" y="53"/>
                      <a:pt x="12" y="51"/>
                    </a:cubicBezTo>
                    <a:cubicBezTo>
                      <a:pt x="9" y="49"/>
                      <a:pt x="7" y="46"/>
                      <a:pt x="5" y="43"/>
                    </a:cubicBezTo>
                    <a:cubicBezTo>
                      <a:pt x="3" y="40"/>
                      <a:pt x="2" y="37"/>
                      <a:pt x="2" y="32"/>
                    </a:cubicBezTo>
                    <a:cubicBezTo>
                      <a:pt x="2" y="26"/>
                      <a:pt x="4" y="21"/>
                      <a:pt x="6" y="16"/>
                    </a:cubicBezTo>
                    <a:cubicBezTo>
                      <a:pt x="9" y="12"/>
                      <a:pt x="12" y="9"/>
                      <a:pt x="16" y="7"/>
                    </a:cubicBezTo>
                    <a:cubicBezTo>
                      <a:pt x="20" y="4"/>
                      <a:pt x="25" y="3"/>
                      <a:pt x="30" y="2"/>
                    </a:cubicBezTo>
                    <a:cubicBezTo>
                      <a:pt x="35" y="1"/>
                      <a:pt x="41" y="0"/>
                      <a:pt x="46" y="0"/>
                    </a:cubicBezTo>
                    <a:cubicBezTo>
                      <a:pt x="51" y="0"/>
                      <a:pt x="57" y="1"/>
                      <a:pt x="62" y="2"/>
                    </a:cubicBezTo>
                    <a:cubicBezTo>
                      <a:pt x="67" y="3"/>
                      <a:pt x="71" y="4"/>
                      <a:pt x="75" y="7"/>
                    </a:cubicBezTo>
                    <a:cubicBezTo>
                      <a:pt x="79" y="9"/>
                      <a:pt x="83" y="13"/>
                      <a:pt x="85" y="17"/>
                    </a:cubicBezTo>
                    <a:cubicBezTo>
                      <a:pt x="88" y="21"/>
                      <a:pt x="90" y="26"/>
                      <a:pt x="90" y="32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27"/>
                      <a:pt x="62" y="23"/>
                      <a:pt x="58" y="21"/>
                    </a:cubicBezTo>
                    <a:cubicBezTo>
                      <a:pt x="54" y="20"/>
                      <a:pt x="50" y="19"/>
                      <a:pt x="45" y="19"/>
                    </a:cubicBezTo>
                    <a:cubicBezTo>
                      <a:pt x="44" y="19"/>
                      <a:pt x="42" y="19"/>
                      <a:pt x="40" y="19"/>
                    </a:cubicBezTo>
                    <a:cubicBezTo>
                      <a:pt x="38" y="19"/>
                      <a:pt x="37" y="19"/>
                      <a:pt x="35" y="20"/>
                    </a:cubicBezTo>
                    <a:cubicBezTo>
                      <a:pt x="34" y="21"/>
                      <a:pt x="32" y="22"/>
                      <a:pt x="31" y="23"/>
                    </a:cubicBezTo>
                    <a:cubicBezTo>
                      <a:pt x="30" y="24"/>
                      <a:pt x="30" y="26"/>
                      <a:pt x="30" y="28"/>
                    </a:cubicBezTo>
                    <a:cubicBezTo>
                      <a:pt x="30" y="30"/>
                      <a:pt x="31" y="32"/>
                      <a:pt x="33" y="34"/>
                    </a:cubicBezTo>
                    <a:cubicBezTo>
                      <a:pt x="34" y="35"/>
                      <a:pt x="37" y="37"/>
                      <a:pt x="40" y="38"/>
                    </a:cubicBezTo>
                    <a:cubicBezTo>
                      <a:pt x="43" y="39"/>
                      <a:pt x="46" y="39"/>
                      <a:pt x="50" y="40"/>
                    </a:cubicBezTo>
                    <a:cubicBezTo>
                      <a:pt x="53" y="41"/>
                      <a:pt x="57" y="42"/>
                      <a:pt x="61" y="43"/>
                    </a:cubicBezTo>
                    <a:cubicBezTo>
                      <a:pt x="65" y="44"/>
                      <a:pt x="69" y="45"/>
                      <a:pt x="73" y="46"/>
                    </a:cubicBezTo>
                    <a:cubicBezTo>
                      <a:pt x="77" y="47"/>
                      <a:pt x="80" y="49"/>
                      <a:pt x="83" y="51"/>
                    </a:cubicBezTo>
                    <a:cubicBezTo>
                      <a:pt x="86" y="53"/>
                      <a:pt x="88" y="56"/>
                      <a:pt x="90" y="59"/>
                    </a:cubicBezTo>
                    <a:cubicBezTo>
                      <a:pt x="92" y="62"/>
                      <a:pt x="93" y="66"/>
                      <a:pt x="93" y="71"/>
                    </a:cubicBezTo>
                    <a:cubicBezTo>
                      <a:pt x="93" y="77"/>
                      <a:pt x="91" y="83"/>
                      <a:pt x="89" y="87"/>
                    </a:cubicBezTo>
                    <a:cubicBezTo>
                      <a:pt x="86" y="92"/>
                      <a:pt x="83" y="95"/>
                      <a:pt x="78" y="98"/>
                    </a:cubicBezTo>
                    <a:cubicBezTo>
                      <a:pt x="74" y="101"/>
                      <a:pt x="69" y="103"/>
                      <a:pt x="64" y="104"/>
                    </a:cubicBezTo>
                    <a:cubicBezTo>
                      <a:pt x="58" y="105"/>
                      <a:pt x="53" y="106"/>
                      <a:pt x="47" y="106"/>
                    </a:cubicBezTo>
                    <a:cubicBezTo>
                      <a:pt x="41" y="106"/>
                      <a:pt x="36" y="105"/>
                      <a:pt x="30" y="104"/>
                    </a:cubicBezTo>
                    <a:cubicBezTo>
                      <a:pt x="25" y="103"/>
                      <a:pt x="20" y="101"/>
                      <a:pt x="15" y="98"/>
                    </a:cubicBezTo>
                    <a:cubicBezTo>
                      <a:pt x="11" y="95"/>
                      <a:pt x="7" y="92"/>
                      <a:pt x="5" y="87"/>
                    </a:cubicBezTo>
                    <a:cubicBezTo>
                      <a:pt x="2" y="83"/>
                      <a:pt x="0" y="77"/>
                      <a:pt x="0" y="70"/>
                    </a:cubicBezTo>
                    <a:cubicBezTo>
                      <a:pt x="26" y="70"/>
                      <a:pt x="26" y="70"/>
                      <a:pt x="26" y="70"/>
                    </a:cubicBezTo>
                    <a:cubicBezTo>
                      <a:pt x="26" y="73"/>
                      <a:pt x="27" y="76"/>
                      <a:pt x="28" y="78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GB"/>
                </a:defPPr>
                <a:lvl1pPr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1pPr>
                <a:lvl2pPr marL="355600" indent="101600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2pPr>
                <a:lvl3pPr marL="712788" indent="2016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3pPr>
                <a:lvl4pPr marL="1068388" indent="303213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4pPr>
                <a:lvl5pPr marL="1425575" indent="403225" algn="l" defTabSz="712788" rtl="0" fontAlgn="base">
                  <a:spcBef>
                    <a:spcPct val="0"/>
                  </a:spcBef>
                  <a:spcAft>
                    <a:spcPct val="0"/>
                  </a:spcAft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5pPr>
                <a:lvl6pPr marL="22860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6pPr>
                <a:lvl7pPr marL="27432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7pPr>
                <a:lvl8pPr marL="32004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8pPr>
                <a:lvl9pPr marL="3657600" algn="l" defTabSz="914400" rtl="0" eaLnBrk="1" latinLnBrk="0" hangingPunct="1">
                  <a:defRPr sz="1400" kern="1200">
                    <a:solidFill>
                      <a:schemeClr val="tx1"/>
                    </a:solidFill>
                    <a:latin typeface="Helvetica 75" pitchFamily="34" charset="0"/>
                    <a:ea typeface="ＭＳ Ｐゴシック" pitchFamily="34" charset="-128"/>
                    <a:cs typeface="+mn-cs"/>
                  </a:defRPr>
                </a:lvl9pPr>
              </a:lstStyle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4709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27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41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ull Bleed Me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626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67951" y="4469074"/>
            <a:ext cx="4237362" cy="483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srgbClr val="FFFFFF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9725" y="4130674"/>
            <a:ext cx="676803" cy="676803"/>
            <a:chOff x="360362" y="1781889"/>
            <a:chExt cx="1144765" cy="114419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60362" y="1781889"/>
              <a:ext cx="1144765" cy="114419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02813" y="2650392"/>
              <a:ext cx="142160" cy="166334"/>
            </a:xfrm>
            <a:custGeom>
              <a:avLst/>
              <a:gdLst>
                <a:gd name="T0" fmla="*/ 31 w 104"/>
                <a:gd name="T1" fmla="*/ 85 h 122"/>
                <a:gd name="T2" fmla="*/ 45 w 104"/>
                <a:gd name="T3" fmla="*/ 101 h 122"/>
                <a:gd name="T4" fmla="*/ 73 w 104"/>
                <a:gd name="T5" fmla="*/ 88 h 122"/>
                <a:gd name="T6" fmla="*/ 73 w 104"/>
                <a:gd name="T7" fmla="*/ 60 h 122"/>
                <a:gd name="T8" fmla="*/ 31 w 104"/>
                <a:gd name="T9" fmla="*/ 85 h 122"/>
                <a:gd name="T10" fmla="*/ 74 w 104"/>
                <a:gd name="T11" fmla="*/ 110 h 122"/>
                <a:gd name="T12" fmla="*/ 35 w 104"/>
                <a:gd name="T13" fmla="*/ 122 h 122"/>
                <a:gd name="T14" fmla="*/ 0 w 104"/>
                <a:gd name="T15" fmla="*/ 88 h 122"/>
                <a:gd name="T16" fmla="*/ 74 w 104"/>
                <a:gd name="T17" fmla="*/ 42 h 122"/>
                <a:gd name="T18" fmla="*/ 74 w 104"/>
                <a:gd name="T19" fmla="*/ 35 h 122"/>
                <a:gd name="T20" fmla="*/ 56 w 104"/>
                <a:gd name="T21" fmla="*/ 22 h 122"/>
                <a:gd name="T22" fmla="*/ 27 w 104"/>
                <a:gd name="T23" fmla="*/ 35 h 122"/>
                <a:gd name="T24" fmla="*/ 6 w 104"/>
                <a:gd name="T25" fmla="*/ 23 h 122"/>
                <a:gd name="T26" fmla="*/ 56 w 104"/>
                <a:gd name="T27" fmla="*/ 0 h 122"/>
                <a:gd name="T28" fmla="*/ 104 w 104"/>
                <a:gd name="T29" fmla="*/ 35 h 122"/>
                <a:gd name="T30" fmla="*/ 104 w 104"/>
                <a:gd name="T31" fmla="*/ 120 h 122"/>
                <a:gd name="T32" fmla="*/ 77 w 104"/>
                <a:gd name="T33" fmla="*/ 120 h 122"/>
                <a:gd name="T34" fmla="*/ 74 w 104"/>
                <a:gd name="T35" fmla="*/ 11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122">
                  <a:moveTo>
                    <a:pt x="31" y="85"/>
                  </a:moveTo>
                  <a:cubicBezTo>
                    <a:pt x="31" y="93"/>
                    <a:pt x="36" y="101"/>
                    <a:pt x="45" y="101"/>
                  </a:cubicBezTo>
                  <a:cubicBezTo>
                    <a:pt x="54" y="101"/>
                    <a:pt x="64" y="97"/>
                    <a:pt x="73" y="88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44" y="64"/>
                    <a:pt x="31" y="71"/>
                    <a:pt x="31" y="85"/>
                  </a:cubicBezTo>
                  <a:moveTo>
                    <a:pt x="74" y="110"/>
                  </a:moveTo>
                  <a:cubicBezTo>
                    <a:pt x="62" y="118"/>
                    <a:pt x="49" y="122"/>
                    <a:pt x="35" y="122"/>
                  </a:cubicBezTo>
                  <a:cubicBezTo>
                    <a:pt x="13" y="122"/>
                    <a:pt x="0" y="107"/>
                    <a:pt x="0" y="88"/>
                  </a:cubicBezTo>
                  <a:cubicBezTo>
                    <a:pt x="0" y="61"/>
                    <a:pt x="24" y="47"/>
                    <a:pt x="74" y="42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4" y="27"/>
                    <a:pt x="68" y="22"/>
                    <a:pt x="56" y="22"/>
                  </a:cubicBezTo>
                  <a:cubicBezTo>
                    <a:pt x="44" y="22"/>
                    <a:pt x="34" y="26"/>
                    <a:pt x="27" y="3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7" y="8"/>
                    <a:pt x="34" y="0"/>
                    <a:pt x="56" y="0"/>
                  </a:cubicBezTo>
                  <a:cubicBezTo>
                    <a:pt x="87" y="0"/>
                    <a:pt x="104" y="14"/>
                    <a:pt x="104" y="35"/>
                  </a:cubicBezTo>
                  <a:cubicBezTo>
                    <a:pt x="104" y="35"/>
                    <a:pt x="104" y="120"/>
                    <a:pt x="104" y="120"/>
                  </a:cubicBezTo>
                  <a:cubicBezTo>
                    <a:pt x="77" y="120"/>
                    <a:pt x="77" y="120"/>
                    <a:pt x="77" y="120"/>
                  </a:cubicBezTo>
                  <a:lnTo>
                    <a:pt x="74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878931" y="2650392"/>
              <a:ext cx="143311" cy="164031"/>
            </a:xfrm>
            <a:custGeom>
              <a:avLst/>
              <a:gdLst>
                <a:gd name="T0" fmla="*/ 0 w 105"/>
                <a:gd name="T1" fmla="*/ 6 h 120"/>
                <a:gd name="T2" fmla="*/ 25 w 105"/>
                <a:gd name="T3" fmla="*/ 2 h 120"/>
                <a:gd name="T4" fmla="*/ 28 w 105"/>
                <a:gd name="T5" fmla="*/ 16 h 120"/>
                <a:gd name="T6" fmla="*/ 68 w 105"/>
                <a:gd name="T7" fmla="*/ 0 h 120"/>
                <a:gd name="T8" fmla="*/ 105 w 105"/>
                <a:gd name="T9" fmla="*/ 38 h 120"/>
                <a:gd name="T10" fmla="*/ 105 w 105"/>
                <a:gd name="T11" fmla="*/ 120 h 120"/>
                <a:gd name="T12" fmla="*/ 74 w 105"/>
                <a:gd name="T13" fmla="*/ 120 h 120"/>
                <a:gd name="T14" fmla="*/ 74 w 105"/>
                <a:gd name="T15" fmla="*/ 44 h 120"/>
                <a:gd name="T16" fmla="*/ 59 w 105"/>
                <a:gd name="T17" fmla="*/ 23 h 120"/>
                <a:gd name="T18" fmla="*/ 30 w 105"/>
                <a:gd name="T19" fmla="*/ 36 h 120"/>
                <a:gd name="T20" fmla="*/ 30 w 105"/>
                <a:gd name="T21" fmla="*/ 120 h 120"/>
                <a:gd name="T22" fmla="*/ 0 w 105"/>
                <a:gd name="T23" fmla="*/ 120 h 120"/>
                <a:gd name="T24" fmla="*/ 0 w 105"/>
                <a:gd name="T25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0">
                  <a:moveTo>
                    <a:pt x="0" y="6"/>
                  </a:moveTo>
                  <a:cubicBezTo>
                    <a:pt x="25" y="2"/>
                    <a:pt x="25" y="2"/>
                    <a:pt x="25" y="2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42" y="6"/>
                    <a:pt x="54" y="0"/>
                    <a:pt x="68" y="0"/>
                  </a:cubicBezTo>
                  <a:cubicBezTo>
                    <a:pt x="92" y="0"/>
                    <a:pt x="105" y="13"/>
                    <a:pt x="105" y="38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74" y="120"/>
                    <a:pt x="74" y="120"/>
                    <a:pt x="74" y="120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29"/>
                    <a:pt x="70" y="23"/>
                    <a:pt x="59" y="23"/>
                  </a:cubicBezTo>
                  <a:cubicBezTo>
                    <a:pt x="50" y="23"/>
                    <a:pt x="41" y="27"/>
                    <a:pt x="30" y="36"/>
                  </a:cubicBezTo>
                  <a:cubicBezTo>
                    <a:pt x="30" y="120"/>
                    <a:pt x="30" y="120"/>
                    <a:pt x="30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225411" y="2650392"/>
              <a:ext cx="149067" cy="166334"/>
            </a:xfrm>
            <a:custGeom>
              <a:avLst/>
              <a:gdLst>
                <a:gd name="T0" fmla="*/ 79 w 109"/>
                <a:gd name="T1" fmla="*/ 46 h 122"/>
                <a:gd name="T2" fmla="*/ 55 w 109"/>
                <a:gd name="T3" fmla="*/ 21 h 122"/>
                <a:gd name="T4" fmla="*/ 31 w 109"/>
                <a:gd name="T5" fmla="*/ 46 h 122"/>
                <a:gd name="T6" fmla="*/ 79 w 109"/>
                <a:gd name="T7" fmla="*/ 46 h 122"/>
                <a:gd name="T8" fmla="*/ 56 w 109"/>
                <a:gd name="T9" fmla="*/ 122 h 122"/>
                <a:gd name="T10" fmla="*/ 0 w 109"/>
                <a:gd name="T11" fmla="*/ 62 h 122"/>
                <a:gd name="T12" fmla="*/ 55 w 109"/>
                <a:gd name="T13" fmla="*/ 0 h 122"/>
                <a:gd name="T14" fmla="*/ 109 w 109"/>
                <a:gd name="T15" fmla="*/ 60 h 122"/>
                <a:gd name="T16" fmla="*/ 109 w 109"/>
                <a:gd name="T17" fmla="*/ 66 h 122"/>
                <a:gd name="T18" fmla="*/ 31 w 109"/>
                <a:gd name="T19" fmla="*/ 66 h 122"/>
                <a:gd name="T20" fmla="*/ 58 w 109"/>
                <a:gd name="T21" fmla="*/ 100 h 122"/>
                <a:gd name="T22" fmla="*/ 85 w 109"/>
                <a:gd name="T23" fmla="*/ 84 h 122"/>
                <a:gd name="T24" fmla="*/ 108 w 109"/>
                <a:gd name="T25" fmla="*/ 97 h 122"/>
                <a:gd name="T26" fmla="*/ 56 w 109"/>
                <a:gd name="T2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" h="122">
                  <a:moveTo>
                    <a:pt x="79" y="46"/>
                  </a:moveTo>
                  <a:cubicBezTo>
                    <a:pt x="79" y="30"/>
                    <a:pt x="70" y="21"/>
                    <a:pt x="55" y="21"/>
                  </a:cubicBezTo>
                  <a:cubicBezTo>
                    <a:pt x="41" y="21"/>
                    <a:pt x="32" y="30"/>
                    <a:pt x="31" y="46"/>
                  </a:cubicBezTo>
                  <a:lnTo>
                    <a:pt x="79" y="46"/>
                  </a:lnTo>
                  <a:close/>
                  <a:moveTo>
                    <a:pt x="56" y="122"/>
                  </a:moveTo>
                  <a:cubicBezTo>
                    <a:pt x="21" y="122"/>
                    <a:pt x="0" y="100"/>
                    <a:pt x="0" y="62"/>
                  </a:cubicBezTo>
                  <a:cubicBezTo>
                    <a:pt x="0" y="22"/>
                    <a:pt x="21" y="0"/>
                    <a:pt x="55" y="0"/>
                  </a:cubicBezTo>
                  <a:cubicBezTo>
                    <a:pt x="89" y="0"/>
                    <a:pt x="109" y="22"/>
                    <a:pt x="109" y="60"/>
                  </a:cubicBezTo>
                  <a:cubicBezTo>
                    <a:pt x="109" y="62"/>
                    <a:pt x="109" y="64"/>
                    <a:pt x="109" y="66"/>
                  </a:cubicBezTo>
                  <a:cubicBezTo>
                    <a:pt x="31" y="66"/>
                    <a:pt x="31" y="66"/>
                    <a:pt x="31" y="66"/>
                  </a:cubicBezTo>
                  <a:cubicBezTo>
                    <a:pt x="31" y="88"/>
                    <a:pt x="40" y="100"/>
                    <a:pt x="58" y="100"/>
                  </a:cubicBezTo>
                  <a:cubicBezTo>
                    <a:pt x="70" y="100"/>
                    <a:pt x="78" y="95"/>
                    <a:pt x="85" y="84"/>
                  </a:cubicBezTo>
                  <a:cubicBezTo>
                    <a:pt x="108" y="97"/>
                    <a:pt x="108" y="97"/>
                    <a:pt x="108" y="97"/>
                  </a:cubicBezTo>
                  <a:cubicBezTo>
                    <a:pt x="98" y="114"/>
                    <a:pt x="80" y="122"/>
                    <a:pt x="56" y="1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415039" y="2650392"/>
              <a:ext cx="158276" cy="169211"/>
            </a:xfrm>
            <a:custGeom>
              <a:avLst/>
              <a:gdLst>
                <a:gd name="T0" fmla="*/ 58 w 116"/>
                <a:gd name="T1" fmla="*/ 26 h 124"/>
                <a:gd name="T2" fmla="*/ 31 w 116"/>
                <a:gd name="T3" fmla="*/ 62 h 124"/>
                <a:gd name="T4" fmla="*/ 58 w 116"/>
                <a:gd name="T5" fmla="*/ 98 h 124"/>
                <a:gd name="T6" fmla="*/ 85 w 116"/>
                <a:gd name="T7" fmla="*/ 62 h 124"/>
                <a:gd name="T8" fmla="*/ 58 w 116"/>
                <a:gd name="T9" fmla="*/ 26 h 124"/>
                <a:gd name="T10" fmla="*/ 58 w 116"/>
                <a:gd name="T11" fmla="*/ 124 h 124"/>
                <a:gd name="T12" fmla="*/ 0 w 116"/>
                <a:gd name="T13" fmla="*/ 62 h 124"/>
                <a:gd name="T14" fmla="*/ 58 w 116"/>
                <a:gd name="T15" fmla="*/ 0 h 124"/>
                <a:gd name="T16" fmla="*/ 116 w 116"/>
                <a:gd name="T17" fmla="*/ 62 h 124"/>
                <a:gd name="T18" fmla="*/ 58 w 116"/>
                <a:gd name="T1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24">
                  <a:moveTo>
                    <a:pt x="58" y="26"/>
                  </a:moveTo>
                  <a:cubicBezTo>
                    <a:pt x="35" y="26"/>
                    <a:pt x="31" y="47"/>
                    <a:pt x="31" y="62"/>
                  </a:cubicBezTo>
                  <a:cubicBezTo>
                    <a:pt x="31" y="77"/>
                    <a:pt x="35" y="98"/>
                    <a:pt x="58" y="98"/>
                  </a:cubicBezTo>
                  <a:cubicBezTo>
                    <a:pt x="81" y="98"/>
                    <a:pt x="85" y="77"/>
                    <a:pt x="85" y="62"/>
                  </a:cubicBezTo>
                  <a:cubicBezTo>
                    <a:pt x="85" y="47"/>
                    <a:pt x="81" y="26"/>
                    <a:pt x="58" y="26"/>
                  </a:cubicBezTo>
                  <a:moveTo>
                    <a:pt x="58" y="124"/>
                  </a:moveTo>
                  <a:cubicBezTo>
                    <a:pt x="27" y="124"/>
                    <a:pt x="0" y="104"/>
                    <a:pt x="0" y="62"/>
                  </a:cubicBezTo>
                  <a:cubicBezTo>
                    <a:pt x="0" y="19"/>
                    <a:pt x="27" y="0"/>
                    <a:pt x="58" y="0"/>
                  </a:cubicBezTo>
                  <a:cubicBezTo>
                    <a:pt x="88" y="0"/>
                    <a:pt x="116" y="19"/>
                    <a:pt x="116" y="62"/>
                  </a:cubicBezTo>
                  <a:cubicBezTo>
                    <a:pt x="116" y="104"/>
                    <a:pt x="88" y="124"/>
                    <a:pt x="58" y="1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02092" y="2650392"/>
              <a:ext cx="89785" cy="164031"/>
            </a:xfrm>
            <a:custGeom>
              <a:avLst/>
              <a:gdLst>
                <a:gd name="T0" fmla="*/ 0 w 66"/>
                <a:gd name="T1" fmla="*/ 3 h 120"/>
                <a:gd name="T2" fmla="*/ 30 w 66"/>
                <a:gd name="T3" fmla="*/ 3 h 120"/>
                <a:gd name="T4" fmla="*/ 30 w 66"/>
                <a:gd name="T5" fmla="*/ 17 h 120"/>
                <a:gd name="T6" fmla="*/ 62 w 66"/>
                <a:gd name="T7" fmla="*/ 0 h 120"/>
                <a:gd name="T8" fmla="*/ 66 w 66"/>
                <a:gd name="T9" fmla="*/ 1 h 120"/>
                <a:gd name="T10" fmla="*/ 66 w 66"/>
                <a:gd name="T11" fmla="*/ 30 h 120"/>
                <a:gd name="T12" fmla="*/ 64 w 66"/>
                <a:gd name="T13" fmla="*/ 30 h 120"/>
                <a:gd name="T14" fmla="*/ 32 w 66"/>
                <a:gd name="T15" fmla="*/ 42 h 120"/>
                <a:gd name="T16" fmla="*/ 32 w 66"/>
                <a:gd name="T17" fmla="*/ 120 h 120"/>
                <a:gd name="T18" fmla="*/ 0 w 66"/>
                <a:gd name="T19" fmla="*/ 120 h 120"/>
                <a:gd name="T20" fmla="*/ 0 w 66"/>
                <a:gd name="T21" fmla="*/ 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120">
                  <a:moveTo>
                    <a:pt x="0" y="3"/>
                  </a:moveTo>
                  <a:cubicBezTo>
                    <a:pt x="30" y="3"/>
                    <a:pt x="30" y="3"/>
                    <a:pt x="30" y="3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5" y="9"/>
                    <a:pt x="49" y="0"/>
                    <a:pt x="62" y="0"/>
                  </a:cubicBezTo>
                  <a:cubicBezTo>
                    <a:pt x="63" y="0"/>
                    <a:pt x="65" y="0"/>
                    <a:pt x="66" y="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51" y="30"/>
                    <a:pt x="36" y="32"/>
                    <a:pt x="32" y="42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1051020" y="2650392"/>
              <a:ext cx="149642" cy="226766"/>
            </a:xfrm>
            <a:custGeom>
              <a:avLst/>
              <a:gdLst>
                <a:gd name="T0" fmla="*/ 110 w 110"/>
                <a:gd name="T1" fmla="*/ 2 h 166"/>
                <a:gd name="T2" fmla="*/ 110 w 110"/>
                <a:gd name="T3" fmla="*/ 114 h 166"/>
                <a:gd name="T4" fmla="*/ 52 w 110"/>
                <a:gd name="T5" fmla="*/ 166 h 166"/>
                <a:gd name="T6" fmla="*/ 3 w 110"/>
                <a:gd name="T7" fmla="*/ 137 h 166"/>
                <a:gd name="T8" fmla="*/ 34 w 110"/>
                <a:gd name="T9" fmla="*/ 132 h 166"/>
                <a:gd name="T10" fmla="*/ 56 w 110"/>
                <a:gd name="T11" fmla="*/ 143 h 166"/>
                <a:gd name="T12" fmla="*/ 80 w 110"/>
                <a:gd name="T13" fmla="*/ 117 h 166"/>
                <a:gd name="T14" fmla="*/ 80 w 110"/>
                <a:gd name="T15" fmla="*/ 104 h 166"/>
                <a:gd name="T16" fmla="*/ 79 w 110"/>
                <a:gd name="T17" fmla="*/ 103 h 166"/>
                <a:gd name="T18" fmla="*/ 49 w 110"/>
                <a:gd name="T19" fmla="*/ 120 h 166"/>
                <a:gd name="T20" fmla="*/ 0 w 110"/>
                <a:gd name="T21" fmla="*/ 62 h 166"/>
                <a:gd name="T22" fmla="*/ 47 w 110"/>
                <a:gd name="T23" fmla="*/ 0 h 166"/>
                <a:gd name="T24" fmla="*/ 81 w 110"/>
                <a:gd name="T25" fmla="*/ 17 h 166"/>
                <a:gd name="T26" fmla="*/ 81 w 110"/>
                <a:gd name="T27" fmla="*/ 16 h 166"/>
                <a:gd name="T28" fmla="*/ 84 w 110"/>
                <a:gd name="T29" fmla="*/ 2 h 166"/>
                <a:gd name="T30" fmla="*/ 110 w 110"/>
                <a:gd name="T31" fmla="*/ 2 h 166"/>
                <a:gd name="T32" fmla="*/ 55 w 110"/>
                <a:gd name="T33" fmla="*/ 95 h 166"/>
                <a:gd name="T34" fmla="*/ 80 w 110"/>
                <a:gd name="T35" fmla="*/ 55 h 166"/>
                <a:gd name="T36" fmla="*/ 54 w 110"/>
                <a:gd name="T37" fmla="*/ 22 h 166"/>
                <a:gd name="T38" fmla="*/ 31 w 110"/>
                <a:gd name="T39" fmla="*/ 57 h 166"/>
                <a:gd name="T40" fmla="*/ 55 w 110"/>
                <a:gd name="T41" fmla="*/ 9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0" h="166">
                  <a:moveTo>
                    <a:pt x="110" y="2"/>
                  </a:moveTo>
                  <a:cubicBezTo>
                    <a:pt x="110" y="114"/>
                    <a:pt x="110" y="114"/>
                    <a:pt x="110" y="114"/>
                  </a:cubicBezTo>
                  <a:cubicBezTo>
                    <a:pt x="110" y="133"/>
                    <a:pt x="108" y="166"/>
                    <a:pt x="52" y="166"/>
                  </a:cubicBezTo>
                  <a:cubicBezTo>
                    <a:pt x="29" y="166"/>
                    <a:pt x="8" y="157"/>
                    <a:pt x="3" y="137"/>
                  </a:cubicBezTo>
                  <a:cubicBezTo>
                    <a:pt x="34" y="132"/>
                    <a:pt x="34" y="132"/>
                    <a:pt x="34" y="132"/>
                  </a:cubicBezTo>
                  <a:cubicBezTo>
                    <a:pt x="35" y="138"/>
                    <a:pt x="39" y="143"/>
                    <a:pt x="56" y="143"/>
                  </a:cubicBezTo>
                  <a:cubicBezTo>
                    <a:pt x="72" y="143"/>
                    <a:pt x="80" y="136"/>
                    <a:pt x="80" y="117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4" y="112"/>
                    <a:pt x="67" y="120"/>
                    <a:pt x="49" y="120"/>
                  </a:cubicBezTo>
                  <a:cubicBezTo>
                    <a:pt x="22" y="120"/>
                    <a:pt x="0" y="101"/>
                    <a:pt x="0" y="62"/>
                  </a:cubicBezTo>
                  <a:cubicBezTo>
                    <a:pt x="0" y="22"/>
                    <a:pt x="22" y="0"/>
                    <a:pt x="47" y="0"/>
                  </a:cubicBezTo>
                  <a:cubicBezTo>
                    <a:pt x="71" y="0"/>
                    <a:pt x="79" y="11"/>
                    <a:pt x="81" y="17"/>
                  </a:cubicBezTo>
                  <a:cubicBezTo>
                    <a:pt x="81" y="16"/>
                    <a:pt x="81" y="16"/>
                    <a:pt x="81" y="1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110" y="2"/>
                  </a:lnTo>
                  <a:close/>
                  <a:moveTo>
                    <a:pt x="55" y="95"/>
                  </a:moveTo>
                  <a:cubicBezTo>
                    <a:pt x="78" y="95"/>
                    <a:pt x="80" y="71"/>
                    <a:pt x="80" y="55"/>
                  </a:cubicBezTo>
                  <a:cubicBezTo>
                    <a:pt x="80" y="37"/>
                    <a:pt x="71" y="22"/>
                    <a:pt x="54" y="22"/>
                  </a:cubicBezTo>
                  <a:cubicBezTo>
                    <a:pt x="43" y="22"/>
                    <a:pt x="31" y="30"/>
                    <a:pt x="31" y="57"/>
                  </a:cubicBezTo>
                  <a:cubicBezTo>
                    <a:pt x="31" y="71"/>
                    <a:pt x="32" y="95"/>
                    <a:pt x="55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348002" y="2593413"/>
              <a:ext cx="112232" cy="52950"/>
            </a:xfrm>
            <a:custGeom>
              <a:avLst/>
              <a:gdLst>
                <a:gd name="T0" fmla="*/ 195 w 195"/>
                <a:gd name="T1" fmla="*/ 92 h 92"/>
                <a:gd name="T2" fmla="*/ 178 w 195"/>
                <a:gd name="T3" fmla="*/ 92 h 92"/>
                <a:gd name="T4" fmla="*/ 178 w 195"/>
                <a:gd name="T5" fmla="*/ 16 h 92"/>
                <a:gd name="T6" fmla="*/ 178 w 195"/>
                <a:gd name="T7" fmla="*/ 16 h 92"/>
                <a:gd name="T8" fmla="*/ 147 w 195"/>
                <a:gd name="T9" fmla="*/ 92 h 92"/>
                <a:gd name="T10" fmla="*/ 138 w 195"/>
                <a:gd name="T11" fmla="*/ 92 h 92"/>
                <a:gd name="T12" fmla="*/ 110 w 195"/>
                <a:gd name="T13" fmla="*/ 16 h 92"/>
                <a:gd name="T14" fmla="*/ 107 w 195"/>
                <a:gd name="T15" fmla="*/ 16 h 92"/>
                <a:gd name="T16" fmla="*/ 107 w 195"/>
                <a:gd name="T17" fmla="*/ 92 h 92"/>
                <a:gd name="T18" fmla="*/ 93 w 195"/>
                <a:gd name="T19" fmla="*/ 92 h 92"/>
                <a:gd name="T20" fmla="*/ 93 w 195"/>
                <a:gd name="T21" fmla="*/ 0 h 92"/>
                <a:gd name="T22" fmla="*/ 117 w 195"/>
                <a:gd name="T23" fmla="*/ 0 h 92"/>
                <a:gd name="T24" fmla="*/ 145 w 195"/>
                <a:gd name="T25" fmla="*/ 71 h 92"/>
                <a:gd name="T26" fmla="*/ 171 w 195"/>
                <a:gd name="T27" fmla="*/ 0 h 92"/>
                <a:gd name="T28" fmla="*/ 195 w 195"/>
                <a:gd name="T29" fmla="*/ 0 h 92"/>
                <a:gd name="T30" fmla="*/ 195 w 195"/>
                <a:gd name="T31" fmla="*/ 92 h 92"/>
                <a:gd name="T32" fmla="*/ 74 w 195"/>
                <a:gd name="T33" fmla="*/ 14 h 92"/>
                <a:gd name="T34" fmla="*/ 46 w 195"/>
                <a:gd name="T35" fmla="*/ 14 h 92"/>
                <a:gd name="T36" fmla="*/ 46 w 195"/>
                <a:gd name="T37" fmla="*/ 92 h 92"/>
                <a:gd name="T38" fmla="*/ 31 w 195"/>
                <a:gd name="T39" fmla="*/ 92 h 92"/>
                <a:gd name="T40" fmla="*/ 31 w 195"/>
                <a:gd name="T41" fmla="*/ 14 h 92"/>
                <a:gd name="T42" fmla="*/ 0 w 195"/>
                <a:gd name="T43" fmla="*/ 14 h 92"/>
                <a:gd name="T44" fmla="*/ 0 w 195"/>
                <a:gd name="T45" fmla="*/ 0 h 92"/>
                <a:gd name="T46" fmla="*/ 74 w 195"/>
                <a:gd name="T47" fmla="*/ 0 h 92"/>
                <a:gd name="T48" fmla="*/ 74 w 195"/>
                <a:gd name="T49" fmla="*/ 1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5" h="92">
                  <a:moveTo>
                    <a:pt x="195" y="92"/>
                  </a:moveTo>
                  <a:lnTo>
                    <a:pt x="178" y="92"/>
                  </a:lnTo>
                  <a:lnTo>
                    <a:pt x="178" y="16"/>
                  </a:lnTo>
                  <a:lnTo>
                    <a:pt x="178" y="16"/>
                  </a:lnTo>
                  <a:lnTo>
                    <a:pt x="147" y="92"/>
                  </a:lnTo>
                  <a:lnTo>
                    <a:pt x="138" y="92"/>
                  </a:lnTo>
                  <a:lnTo>
                    <a:pt x="110" y="16"/>
                  </a:lnTo>
                  <a:lnTo>
                    <a:pt x="107" y="16"/>
                  </a:lnTo>
                  <a:lnTo>
                    <a:pt x="107" y="92"/>
                  </a:lnTo>
                  <a:lnTo>
                    <a:pt x="93" y="92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45" y="71"/>
                  </a:lnTo>
                  <a:lnTo>
                    <a:pt x="171" y="0"/>
                  </a:lnTo>
                  <a:lnTo>
                    <a:pt x="195" y="0"/>
                  </a:lnTo>
                  <a:lnTo>
                    <a:pt x="195" y="92"/>
                  </a:lnTo>
                  <a:close/>
                  <a:moveTo>
                    <a:pt x="74" y="14"/>
                  </a:moveTo>
                  <a:lnTo>
                    <a:pt x="46" y="14"/>
                  </a:lnTo>
                  <a:lnTo>
                    <a:pt x="46" y="92"/>
                  </a:lnTo>
                  <a:lnTo>
                    <a:pt x="31" y="92"/>
                  </a:lnTo>
                  <a:lnTo>
                    <a:pt x="31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9725" y="339725"/>
            <a:ext cx="5832475" cy="3460750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508750" y="339725"/>
            <a:ext cx="2301875" cy="3460750"/>
          </a:xfrm>
        </p:spPr>
        <p:txBody>
          <a:bodyPr tIns="109728"/>
          <a:lstStyle>
            <a:lvl1pPr>
              <a:spcAft>
                <a:spcPts val="2400"/>
              </a:spcAft>
              <a:defRPr baseline="0">
                <a:latin typeface="Helvetica 75 Bold" panose="020B0804020202020204" pitchFamily="34" charset="0"/>
              </a:defRPr>
            </a:lvl1pPr>
            <a:lvl2pPr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6340245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defRPr sz="3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 marL="401638" marR="0" indent="-401638" algn="l" defTabSz="51435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fr-FR" sz="3000" kern="1200" dirty="0" smtClean="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2pPr>
            <a:lvl3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3pPr>
            <a:lvl4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4pPr>
            <a:lvl5pPr marL="0" indent="0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fr-FR" dirty="0" smtClean="0"/>
              <a:t>Quatrième niveau</a:t>
            </a:r>
          </a:p>
          <a:p>
            <a:pPr marL="401638" marR="0" lvl="1" indent="-401638" algn="l" defTabSz="5143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Cinquième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0144128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 sz="1400">
                <a:latin typeface="Helvetica 75 Bold" panose="020B0804020202020204" pitchFamily="34" charset="0"/>
              </a:defRPr>
            </a:lvl2pPr>
            <a:lvl3pPr marL="0" indent="0">
              <a:lnSpc>
                <a:spcPct val="85000"/>
              </a:lnSpc>
              <a:spcAft>
                <a:spcPts val="800"/>
              </a:spcAft>
              <a:buNone/>
              <a:defRPr sz="1200"/>
            </a:lvl3pPr>
            <a:lvl4pPr>
              <a:lnSpc>
                <a:spcPct val="85000"/>
              </a:lnSpc>
              <a:spcAft>
                <a:spcPts val="800"/>
              </a:spcAft>
              <a:defRPr sz="5500"/>
            </a:lvl4pPr>
            <a:lvl5pPr>
              <a:lnSpc>
                <a:spcPct val="85000"/>
              </a:lnSpc>
              <a:spcAft>
                <a:spcPts val="800"/>
              </a:spcAft>
              <a:defRPr sz="55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2266013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5"/>
            <a:ext cx="8470900" cy="623888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4"/>
            <a:ext cx="8470899" cy="3165475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sz="1400"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5067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4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38688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4767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5"/>
            <a:ext cx="8470899" cy="31654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3716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2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14326" y="268288"/>
            <a:ext cx="8515349" cy="4281487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 marL="358775" indent="-358775">
              <a:spcBef>
                <a:spcPts val="0"/>
              </a:spcBef>
              <a:buClrTx/>
              <a:buSzPct val="100000"/>
              <a:buFont typeface="+mj-lt"/>
              <a:buAutoNum type="arabicPeriod"/>
              <a:defRPr sz="3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noProof="0" dirty="0"/>
              <a:t>Cliquez pour modifier le contenu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6" y="4749147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212774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spcAft>
                <a:spcPts val="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7334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1598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3535" y="267618"/>
            <a:ext cx="4829289" cy="2304131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6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4325" y="2704144"/>
            <a:ext cx="4827547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presenter </a:t>
            </a:r>
            <a:r>
              <a:rPr lang="en-US" dirty="0" smtClean="0"/>
              <a:t>name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50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1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3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4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5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402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3200" y="1181100"/>
            <a:ext cx="3968055" cy="3370262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1100"/>
            <a:ext cx="3964880" cy="337026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13199" y="268288"/>
            <a:ext cx="8516475" cy="7413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3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3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665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ull Bleed Me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28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67951" y="4469074"/>
            <a:ext cx="4237362" cy="483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srgbClr val="FFFFFF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9725" y="4130674"/>
            <a:ext cx="676803" cy="676803"/>
            <a:chOff x="360362" y="1781889"/>
            <a:chExt cx="1144765" cy="114419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60362" y="1781889"/>
              <a:ext cx="1144765" cy="114419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02813" y="2650392"/>
              <a:ext cx="142160" cy="166334"/>
            </a:xfrm>
            <a:custGeom>
              <a:avLst/>
              <a:gdLst>
                <a:gd name="T0" fmla="*/ 31 w 104"/>
                <a:gd name="T1" fmla="*/ 85 h 122"/>
                <a:gd name="T2" fmla="*/ 45 w 104"/>
                <a:gd name="T3" fmla="*/ 101 h 122"/>
                <a:gd name="T4" fmla="*/ 73 w 104"/>
                <a:gd name="T5" fmla="*/ 88 h 122"/>
                <a:gd name="T6" fmla="*/ 73 w 104"/>
                <a:gd name="T7" fmla="*/ 60 h 122"/>
                <a:gd name="T8" fmla="*/ 31 w 104"/>
                <a:gd name="T9" fmla="*/ 85 h 122"/>
                <a:gd name="T10" fmla="*/ 74 w 104"/>
                <a:gd name="T11" fmla="*/ 110 h 122"/>
                <a:gd name="T12" fmla="*/ 35 w 104"/>
                <a:gd name="T13" fmla="*/ 122 h 122"/>
                <a:gd name="T14" fmla="*/ 0 w 104"/>
                <a:gd name="T15" fmla="*/ 88 h 122"/>
                <a:gd name="T16" fmla="*/ 74 w 104"/>
                <a:gd name="T17" fmla="*/ 42 h 122"/>
                <a:gd name="T18" fmla="*/ 74 w 104"/>
                <a:gd name="T19" fmla="*/ 35 h 122"/>
                <a:gd name="T20" fmla="*/ 56 w 104"/>
                <a:gd name="T21" fmla="*/ 22 h 122"/>
                <a:gd name="T22" fmla="*/ 27 w 104"/>
                <a:gd name="T23" fmla="*/ 35 h 122"/>
                <a:gd name="T24" fmla="*/ 6 w 104"/>
                <a:gd name="T25" fmla="*/ 23 h 122"/>
                <a:gd name="T26" fmla="*/ 56 w 104"/>
                <a:gd name="T27" fmla="*/ 0 h 122"/>
                <a:gd name="T28" fmla="*/ 104 w 104"/>
                <a:gd name="T29" fmla="*/ 35 h 122"/>
                <a:gd name="T30" fmla="*/ 104 w 104"/>
                <a:gd name="T31" fmla="*/ 120 h 122"/>
                <a:gd name="T32" fmla="*/ 77 w 104"/>
                <a:gd name="T33" fmla="*/ 120 h 122"/>
                <a:gd name="T34" fmla="*/ 74 w 104"/>
                <a:gd name="T35" fmla="*/ 11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122">
                  <a:moveTo>
                    <a:pt x="31" y="85"/>
                  </a:moveTo>
                  <a:cubicBezTo>
                    <a:pt x="31" y="93"/>
                    <a:pt x="36" y="101"/>
                    <a:pt x="45" y="101"/>
                  </a:cubicBezTo>
                  <a:cubicBezTo>
                    <a:pt x="54" y="101"/>
                    <a:pt x="64" y="97"/>
                    <a:pt x="73" y="88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44" y="64"/>
                    <a:pt x="31" y="71"/>
                    <a:pt x="31" y="85"/>
                  </a:cubicBezTo>
                  <a:moveTo>
                    <a:pt x="74" y="110"/>
                  </a:moveTo>
                  <a:cubicBezTo>
                    <a:pt x="62" y="118"/>
                    <a:pt x="49" y="122"/>
                    <a:pt x="35" y="122"/>
                  </a:cubicBezTo>
                  <a:cubicBezTo>
                    <a:pt x="13" y="122"/>
                    <a:pt x="0" y="107"/>
                    <a:pt x="0" y="88"/>
                  </a:cubicBezTo>
                  <a:cubicBezTo>
                    <a:pt x="0" y="61"/>
                    <a:pt x="24" y="47"/>
                    <a:pt x="74" y="42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4" y="27"/>
                    <a:pt x="68" y="22"/>
                    <a:pt x="56" y="22"/>
                  </a:cubicBezTo>
                  <a:cubicBezTo>
                    <a:pt x="44" y="22"/>
                    <a:pt x="34" y="26"/>
                    <a:pt x="27" y="3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7" y="8"/>
                    <a:pt x="34" y="0"/>
                    <a:pt x="56" y="0"/>
                  </a:cubicBezTo>
                  <a:cubicBezTo>
                    <a:pt x="87" y="0"/>
                    <a:pt x="104" y="14"/>
                    <a:pt x="104" y="35"/>
                  </a:cubicBezTo>
                  <a:cubicBezTo>
                    <a:pt x="104" y="35"/>
                    <a:pt x="104" y="120"/>
                    <a:pt x="104" y="120"/>
                  </a:cubicBezTo>
                  <a:cubicBezTo>
                    <a:pt x="77" y="120"/>
                    <a:pt x="77" y="120"/>
                    <a:pt x="77" y="120"/>
                  </a:cubicBezTo>
                  <a:lnTo>
                    <a:pt x="74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878931" y="2650392"/>
              <a:ext cx="143311" cy="164031"/>
            </a:xfrm>
            <a:custGeom>
              <a:avLst/>
              <a:gdLst>
                <a:gd name="T0" fmla="*/ 0 w 105"/>
                <a:gd name="T1" fmla="*/ 6 h 120"/>
                <a:gd name="T2" fmla="*/ 25 w 105"/>
                <a:gd name="T3" fmla="*/ 2 h 120"/>
                <a:gd name="T4" fmla="*/ 28 w 105"/>
                <a:gd name="T5" fmla="*/ 16 h 120"/>
                <a:gd name="T6" fmla="*/ 68 w 105"/>
                <a:gd name="T7" fmla="*/ 0 h 120"/>
                <a:gd name="T8" fmla="*/ 105 w 105"/>
                <a:gd name="T9" fmla="*/ 38 h 120"/>
                <a:gd name="T10" fmla="*/ 105 w 105"/>
                <a:gd name="T11" fmla="*/ 120 h 120"/>
                <a:gd name="T12" fmla="*/ 74 w 105"/>
                <a:gd name="T13" fmla="*/ 120 h 120"/>
                <a:gd name="T14" fmla="*/ 74 w 105"/>
                <a:gd name="T15" fmla="*/ 44 h 120"/>
                <a:gd name="T16" fmla="*/ 59 w 105"/>
                <a:gd name="T17" fmla="*/ 23 h 120"/>
                <a:gd name="T18" fmla="*/ 30 w 105"/>
                <a:gd name="T19" fmla="*/ 36 h 120"/>
                <a:gd name="T20" fmla="*/ 30 w 105"/>
                <a:gd name="T21" fmla="*/ 120 h 120"/>
                <a:gd name="T22" fmla="*/ 0 w 105"/>
                <a:gd name="T23" fmla="*/ 120 h 120"/>
                <a:gd name="T24" fmla="*/ 0 w 105"/>
                <a:gd name="T25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0">
                  <a:moveTo>
                    <a:pt x="0" y="6"/>
                  </a:moveTo>
                  <a:cubicBezTo>
                    <a:pt x="25" y="2"/>
                    <a:pt x="25" y="2"/>
                    <a:pt x="25" y="2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42" y="6"/>
                    <a:pt x="54" y="0"/>
                    <a:pt x="68" y="0"/>
                  </a:cubicBezTo>
                  <a:cubicBezTo>
                    <a:pt x="92" y="0"/>
                    <a:pt x="105" y="13"/>
                    <a:pt x="105" y="38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74" y="120"/>
                    <a:pt x="74" y="120"/>
                    <a:pt x="74" y="120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29"/>
                    <a:pt x="70" y="23"/>
                    <a:pt x="59" y="23"/>
                  </a:cubicBezTo>
                  <a:cubicBezTo>
                    <a:pt x="50" y="23"/>
                    <a:pt x="41" y="27"/>
                    <a:pt x="30" y="36"/>
                  </a:cubicBezTo>
                  <a:cubicBezTo>
                    <a:pt x="30" y="120"/>
                    <a:pt x="30" y="120"/>
                    <a:pt x="30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225411" y="2650392"/>
              <a:ext cx="149067" cy="166334"/>
            </a:xfrm>
            <a:custGeom>
              <a:avLst/>
              <a:gdLst>
                <a:gd name="T0" fmla="*/ 79 w 109"/>
                <a:gd name="T1" fmla="*/ 46 h 122"/>
                <a:gd name="T2" fmla="*/ 55 w 109"/>
                <a:gd name="T3" fmla="*/ 21 h 122"/>
                <a:gd name="T4" fmla="*/ 31 w 109"/>
                <a:gd name="T5" fmla="*/ 46 h 122"/>
                <a:gd name="T6" fmla="*/ 79 w 109"/>
                <a:gd name="T7" fmla="*/ 46 h 122"/>
                <a:gd name="T8" fmla="*/ 56 w 109"/>
                <a:gd name="T9" fmla="*/ 122 h 122"/>
                <a:gd name="T10" fmla="*/ 0 w 109"/>
                <a:gd name="T11" fmla="*/ 62 h 122"/>
                <a:gd name="T12" fmla="*/ 55 w 109"/>
                <a:gd name="T13" fmla="*/ 0 h 122"/>
                <a:gd name="T14" fmla="*/ 109 w 109"/>
                <a:gd name="T15" fmla="*/ 60 h 122"/>
                <a:gd name="T16" fmla="*/ 109 w 109"/>
                <a:gd name="T17" fmla="*/ 66 h 122"/>
                <a:gd name="T18" fmla="*/ 31 w 109"/>
                <a:gd name="T19" fmla="*/ 66 h 122"/>
                <a:gd name="T20" fmla="*/ 58 w 109"/>
                <a:gd name="T21" fmla="*/ 100 h 122"/>
                <a:gd name="T22" fmla="*/ 85 w 109"/>
                <a:gd name="T23" fmla="*/ 84 h 122"/>
                <a:gd name="T24" fmla="*/ 108 w 109"/>
                <a:gd name="T25" fmla="*/ 97 h 122"/>
                <a:gd name="T26" fmla="*/ 56 w 109"/>
                <a:gd name="T2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" h="122">
                  <a:moveTo>
                    <a:pt x="79" y="46"/>
                  </a:moveTo>
                  <a:cubicBezTo>
                    <a:pt x="79" y="30"/>
                    <a:pt x="70" y="21"/>
                    <a:pt x="55" y="21"/>
                  </a:cubicBezTo>
                  <a:cubicBezTo>
                    <a:pt x="41" y="21"/>
                    <a:pt x="32" y="30"/>
                    <a:pt x="31" y="46"/>
                  </a:cubicBezTo>
                  <a:lnTo>
                    <a:pt x="79" y="46"/>
                  </a:lnTo>
                  <a:close/>
                  <a:moveTo>
                    <a:pt x="56" y="122"/>
                  </a:moveTo>
                  <a:cubicBezTo>
                    <a:pt x="21" y="122"/>
                    <a:pt x="0" y="100"/>
                    <a:pt x="0" y="62"/>
                  </a:cubicBezTo>
                  <a:cubicBezTo>
                    <a:pt x="0" y="22"/>
                    <a:pt x="21" y="0"/>
                    <a:pt x="55" y="0"/>
                  </a:cubicBezTo>
                  <a:cubicBezTo>
                    <a:pt x="89" y="0"/>
                    <a:pt x="109" y="22"/>
                    <a:pt x="109" y="60"/>
                  </a:cubicBezTo>
                  <a:cubicBezTo>
                    <a:pt x="109" y="62"/>
                    <a:pt x="109" y="64"/>
                    <a:pt x="109" y="66"/>
                  </a:cubicBezTo>
                  <a:cubicBezTo>
                    <a:pt x="31" y="66"/>
                    <a:pt x="31" y="66"/>
                    <a:pt x="31" y="66"/>
                  </a:cubicBezTo>
                  <a:cubicBezTo>
                    <a:pt x="31" y="88"/>
                    <a:pt x="40" y="100"/>
                    <a:pt x="58" y="100"/>
                  </a:cubicBezTo>
                  <a:cubicBezTo>
                    <a:pt x="70" y="100"/>
                    <a:pt x="78" y="95"/>
                    <a:pt x="85" y="84"/>
                  </a:cubicBezTo>
                  <a:cubicBezTo>
                    <a:pt x="108" y="97"/>
                    <a:pt x="108" y="97"/>
                    <a:pt x="108" y="97"/>
                  </a:cubicBezTo>
                  <a:cubicBezTo>
                    <a:pt x="98" y="114"/>
                    <a:pt x="80" y="122"/>
                    <a:pt x="56" y="1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415039" y="2650392"/>
              <a:ext cx="158276" cy="169211"/>
            </a:xfrm>
            <a:custGeom>
              <a:avLst/>
              <a:gdLst>
                <a:gd name="T0" fmla="*/ 58 w 116"/>
                <a:gd name="T1" fmla="*/ 26 h 124"/>
                <a:gd name="T2" fmla="*/ 31 w 116"/>
                <a:gd name="T3" fmla="*/ 62 h 124"/>
                <a:gd name="T4" fmla="*/ 58 w 116"/>
                <a:gd name="T5" fmla="*/ 98 h 124"/>
                <a:gd name="T6" fmla="*/ 85 w 116"/>
                <a:gd name="T7" fmla="*/ 62 h 124"/>
                <a:gd name="T8" fmla="*/ 58 w 116"/>
                <a:gd name="T9" fmla="*/ 26 h 124"/>
                <a:gd name="T10" fmla="*/ 58 w 116"/>
                <a:gd name="T11" fmla="*/ 124 h 124"/>
                <a:gd name="T12" fmla="*/ 0 w 116"/>
                <a:gd name="T13" fmla="*/ 62 h 124"/>
                <a:gd name="T14" fmla="*/ 58 w 116"/>
                <a:gd name="T15" fmla="*/ 0 h 124"/>
                <a:gd name="T16" fmla="*/ 116 w 116"/>
                <a:gd name="T17" fmla="*/ 62 h 124"/>
                <a:gd name="T18" fmla="*/ 58 w 116"/>
                <a:gd name="T1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24">
                  <a:moveTo>
                    <a:pt x="58" y="26"/>
                  </a:moveTo>
                  <a:cubicBezTo>
                    <a:pt x="35" y="26"/>
                    <a:pt x="31" y="47"/>
                    <a:pt x="31" y="62"/>
                  </a:cubicBezTo>
                  <a:cubicBezTo>
                    <a:pt x="31" y="77"/>
                    <a:pt x="35" y="98"/>
                    <a:pt x="58" y="98"/>
                  </a:cubicBezTo>
                  <a:cubicBezTo>
                    <a:pt x="81" y="98"/>
                    <a:pt x="85" y="77"/>
                    <a:pt x="85" y="62"/>
                  </a:cubicBezTo>
                  <a:cubicBezTo>
                    <a:pt x="85" y="47"/>
                    <a:pt x="81" y="26"/>
                    <a:pt x="58" y="26"/>
                  </a:cubicBezTo>
                  <a:moveTo>
                    <a:pt x="58" y="124"/>
                  </a:moveTo>
                  <a:cubicBezTo>
                    <a:pt x="27" y="124"/>
                    <a:pt x="0" y="104"/>
                    <a:pt x="0" y="62"/>
                  </a:cubicBezTo>
                  <a:cubicBezTo>
                    <a:pt x="0" y="19"/>
                    <a:pt x="27" y="0"/>
                    <a:pt x="58" y="0"/>
                  </a:cubicBezTo>
                  <a:cubicBezTo>
                    <a:pt x="88" y="0"/>
                    <a:pt x="116" y="19"/>
                    <a:pt x="116" y="62"/>
                  </a:cubicBezTo>
                  <a:cubicBezTo>
                    <a:pt x="116" y="104"/>
                    <a:pt x="88" y="124"/>
                    <a:pt x="58" y="1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02092" y="2650392"/>
              <a:ext cx="89785" cy="164031"/>
            </a:xfrm>
            <a:custGeom>
              <a:avLst/>
              <a:gdLst>
                <a:gd name="T0" fmla="*/ 0 w 66"/>
                <a:gd name="T1" fmla="*/ 3 h 120"/>
                <a:gd name="T2" fmla="*/ 30 w 66"/>
                <a:gd name="T3" fmla="*/ 3 h 120"/>
                <a:gd name="T4" fmla="*/ 30 w 66"/>
                <a:gd name="T5" fmla="*/ 17 h 120"/>
                <a:gd name="T6" fmla="*/ 62 w 66"/>
                <a:gd name="T7" fmla="*/ 0 h 120"/>
                <a:gd name="T8" fmla="*/ 66 w 66"/>
                <a:gd name="T9" fmla="*/ 1 h 120"/>
                <a:gd name="T10" fmla="*/ 66 w 66"/>
                <a:gd name="T11" fmla="*/ 30 h 120"/>
                <a:gd name="T12" fmla="*/ 64 w 66"/>
                <a:gd name="T13" fmla="*/ 30 h 120"/>
                <a:gd name="T14" fmla="*/ 32 w 66"/>
                <a:gd name="T15" fmla="*/ 42 h 120"/>
                <a:gd name="T16" fmla="*/ 32 w 66"/>
                <a:gd name="T17" fmla="*/ 120 h 120"/>
                <a:gd name="T18" fmla="*/ 0 w 66"/>
                <a:gd name="T19" fmla="*/ 120 h 120"/>
                <a:gd name="T20" fmla="*/ 0 w 66"/>
                <a:gd name="T21" fmla="*/ 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120">
                  <a:moveTo>
                    <a:pt x="0" y="3"/>
                  </a:moveTo>
                  <a:cubicBezTo>
                    <a:pt x="30" y="3"/>
                    <a:pt x="30" y="3"/>
                    <a:pt x="30" y="3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5" y="9"/>
                    <a:pt x="49" y="0"/>
                    <a:pt x="62" y="0"/>
                  </a:cubicBezTo>
                  <a:cubicBezTo>
                    <a:pt x="63" y="0"/>
                    <a:pt x="65" y="0"/>
                    <a:pt x="66" y="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51" y="30"/>
                    <a:pt x="36" y="32"/>
                    <a:pt x="32" y="42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1051020" y="2650392"/>
              <a:ext cx="149642" cy="226766"/>
            </a:xfrm>
            <a:custGeom>
              <a:avLst/>
              <a:gdLst>
                <a:gd name="T0" fmla="*/ 110 w 110"/>
                <a:gd name="T1" fmla="*/ 2 h 166"/>
                <a:gd name="T2" fmla="*/ 110 w 110"/>
                <a:gd name="T3" fmla="*/ 114 h 166"/>
                <a:gd name="T4" fmla="*/ 52 w 110"/>
                <a:gd name="T5" fmla="*/ 166 h 166"/>
                <a:gd name="T6" fmla="*/ 3 w 110"/>
                <a:gd name="T7" fmla="*/ 137 h 166"/>
                <a:gd name="T8" fmla="*/ 34 w 110"/>
                <a:gd name="T9" fmla="*/ 132 h 166"/>
                <a:gd name="T10" fmla="*/ 56 w 110"/>
                <a:gd name="T11" fmla="*/ 143 h 166"/>
                <a:gd name="T12" fmla="*/ 80 w 110"/>
                <a:gd name="T13" fmla="*/ 117 h 166"/>
                <a:gd name="T14" fmla="*/ 80 w 110"/>
                <a:gd name="T15" fmla="*/ 104 h 166"/>
                <a:gd name="T16" fmla="*/ 79 w 110"/>
                <a:gd name="T17" fmla="*/ 103 h 166"/>
                <a:gd name="T18" fmla="*/ 49 w 110"/>
                <a:gd name="T19" fmla="*/ 120 h 166"/>
                <a:gd name="T20" fmla="*/ 0 w 110"/>
                <a:gd name="T21" fmla="*/ 62 h 166"/>
                <a:gd name="T22" fmla="*/ 47 w 110"/>
                <a:gd name="T23" fmla="*/ 0 h 166"/>
                <a:gd name="T24" fmla="*/ 81 w 110"/>
                <a:gd name="T25" fmla="*/ 17 h 166"/>
                <a:gd name="T26" fmla="*/ 81 w 110"/>
                <a:gd name="T27" fmla="*/ 16 h 166"/>
                <a:gd name="T28" fmla="*/ 84 w 110"/>
                <a:gd name="T29" fmla="*/ 2 h 166"/>
                <a:gd name="T30" fmla="*/ 110 w 110"/>
                <a:gd name="T31" fmla="*/ 2 h 166"/>
                <a:gd name="T32" fmla="*/ 55 w 110"/>
                <a:gd name="T33" fmla="*/ 95 h 166"/>
                <a:gd name="T34" fmla="*/ 80 w 110"/>
                <a:gd name="T35" fmla="*/ 55 h 166"/>
                <a:gd name="T36" fmla="*/ 54 w 110"/>
                <a:gd name="T37" fmla="*/ 22 h 166"/>
                <a:gd name="T38" fmla="*/ 31 w 110"/>
                <a:gd name="T39" fmla="*/ 57 h 166"/>
                <a:gd name="T40" fmla="*/ 55 w 110"/>
                <a:gd name="T41" fmla="*/ 9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0" h="166">
                  <a:moveTo>
                    <a:pt x="110" y="2"/>
                  </a:moveTo>
                  <a:cubicBezTo>
                    <a:pt x="110" y="114"/>
                    <a:pt x="110" y="114"/>
                    <a:pt x="110" y="114"/>
                  </a:cubicBezTo>
                  <a:cubicBezTo>
                    <a:pt x="110" y="133"/>
                    <a:pt x="108" y="166"/>
                    <a:pt x="52" y="166"/>
                  </a:cubicBezTo>
                  <a:cubicBezTo>
                    <a:pt x="29" y="166"/>
                    <a:pt x="8" y="157"/>
                    <a:pt x="3" y="137"/>
                  </a:cubicBezTo>
                  <a:cubicBezTo>
                    <a:pt x="34" y="132"/>
                    <a:pt x="34" y="132"/>
                    <a:pt x="34" y="132"/>
                  </a:cubicBezTo>
                  <a:cubicBezTo>
                    <a:pt x="35" y="138"/>
                    <a:pt x="39" y="143"/>
                    <a:pt x="56" y="143"/>
                  </a:cubicBezTo>
                  <a:cubicBezTo>
                    <a:pt x="72" y="143"/>
                    <a:pt x="80" y="136"/>
                    <a:pt x="80" y="117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4" y="112"/>
                    <a:pt x="67" y="120"/>
                    <a:pt x="49" y="120"/>
                  </a:cubicBezTo>
                  <a:cubicBezTo>
                    <a:pt x="22" y="120"/>
                    <a:pt x="0" y="101"/>
                    <a:pt x="0" y="62"/>
                  </a:cubicBezTo>
                  <a:cubicBezTo>
                    <a:pt x="0" y="22"/>
                    <a:pt x="22" y="0"/>
                    <a:pt x="47" y="0"/>
                  </a:cubicBezTo>
                  <a:cubicBezTo>
                    <a:pt x="71" y="0"/>
                    <a:pt x="79" y="11"/>
                    <a:pt x="81" y="17"/>
                  </a:cubicBezTo>
                  <a:cubicBezTo>
                    <a:pt x="81" y="16"/>
                    <a:pt x="81" y="16"/>
                    <a:pt x="81" y="1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110" y="2"/>
                  </a:lnTo>
                  <a:close/>
                  <a:moveTo>
                    <a:pt x="55" y="95"/>
                  </a:moveTo>
                  <a:cubicBezTo>
                    <a:pt x="78" y="95"/>
                    <a:pt x="80" y="71"/>
                    <a:pt x="80" y="55"/>
                  </a:cubicBezTo>
                  <a:cubicBezTo>
                    <a:pt x="80" y="37"/>
                    <a:pt x="71" y="22"/>
                    <a:pt x="54" y="22"/>
                  </a:cubicBezTo>
                  <a:cubicBezTo>
                    <a:pt x="43" y="22"/>
                    <a:pt x="31" y="30"/>
                    <a:pt x="31" y="57"/>
                  </a:cubicBezTo>
                  <a:cubicBezTo>
                    <a:pt x="31" y="71"/>
                    <a:pt x="32" y="95"/>
                    <a:pt x="55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348002" y="2593413"/>
              <a:ext cx="112232" cy="52950"/>
            </a:xfrm>
            <a:custGeom>
              <a:avLst/>
              <a:gdLst>
                <a:gd name="T0" fmla="*/ 195 w 195"/>
                <a:gd name="T1" fmla="*/ 92 h 92"/>
                <a:gd name="T2" fmla="*/ 178 w 195"/>
                <a:gd name="T3" fmla="*/ 92 h 92"/>
                <a:gd name="T4" fmla="*/ 178 w 195"/>
                <a:gd name="T5" fmla="*/ 16 h 92"/>
                <a:gd name="T6" fmla="*/ 178 w 195"/>
                <a:gd name="T7" fmla="*/ 16 h 92"/>
                <a:gd name="T8" fmla="*/ 147 w 195"/>
                <a:gd name="T9" fmla="*/ 92 h 92"/>
                <a:gd name="T10" fmla="*/ 138 w 195"/>
                <a:gd name="T11" fmla="*/ 92 h 92"/>
                <a:gd name="T12" fmla="*/ 110 w 195"/>
                <a:gd name="T13" fmla="*/ 16 h 92"/>
                <a:gd name="T14" fmla="*/ 107 w 195"/>
                <a:gd name="T15" fmla="*/ 16 h 92"/>
                <a:gd name="T16" fmla="*/ 107 w 195"/>
                <a:gd name="T17" fmla="*/ 92 h 92"/>
                <a:gd name="T18" fmla="*/ 93 w 195"/>
                <a:gd name="T19" fmla="*/ 92 h 92"/>
                <a:gd name="T20" fmla="*/ 93 w 195"/>
                <a:gd name="T21" fmla="*/ 0 h 92"/>
                <a:gd name="T22" fmla="*/ 117 w 195"/>
                <a:gd name="T23" fmla="*/ 0 h 92"/>
                <a:gd name="T24" fmla="*/ 145 w 195"/>
                <a:gd name="T25" fmla="*/ 71 h 92"/>
                <a:gd name="T26" fmla="*/ 171 w 195"/>
                <a:gd name="T27" fmla="*/ 0 h 92"/>
                <a:gd name="T28" fmla="*/ 195 w 195"/>
                <a:gd name="T29" fmla="*/ 0 h 92"/>
                <a:gd name="T30" fmla="*/ 195 w 195"/>
                <a:gd name="T31" fmla="*/ 92 h 92"/>
                <a:gd name="T32" fmla="*/ 74 w 195"/>
                <a:gd name="T33" fmla="*/ 14 h 92"/>
                <a:gd name="T34" fmla="*/ 46 w 195"/>
                <a:gd name="T35" fmla="*/ 14 h 92"/>
                <a:gd name="T36" fmla="*/ 46 w 195"/>
                <a:gd name="T37" fmla="*/ 92 h 92"/>
                <a:gd name="T38" fmla="*/ 31 w 195"/>
                <a:gd name="T39" fmla="*/ 92 h 92"/>
                <a:gd name="T40" fmla="*/ 31 w 195"/>
                <a:gd name="T41" fmla="*/ 14 h 92"/>
                <a:gd name="T42" fmla="*/ 0 w 195"/>
                <a:gd name="T43" fmla="*/ 14 h 92"/>
                <a:gd name="T44" fmla="*/ 0 w 195"/>
                <a:gd name="T45" fmla="*/ 0 h 92"/>
                <a:gd name="T46" fmla="*/ 74 w 195"/>
                <a:gd name="T47" fmla="*/ 0 h 92"/>
                <a:gd name="T48" fmla="*/ 74 w 195"/>
                <a:gd name="T49" fmla="*/ 1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5" h="92">
                  <a:moveTo>
                    <a:pt x="195" y="92"/>
                  </a:moveTo>
                  <a:lnTo>
                    <a:pt x="178" y="92"/>
                  </a:lnTo>
                  <a:lnTo>
                    <a:pt x="178" y="16"/>
                  </a:lnTo>
                  <a:lnTo>
                    <a:pt x="178" y="16"/>
                  </a:lnTo>
                  <a:lnTo>
                    <a:pt x="147" y="92"/>
                  </a:lnTo>
                  <a:lnTo>
                    <a:pt x="138" y="92"/>
                  </a:lnTo>
                  <a:lnTo>
                    <a:pt x="110" y="16"/>
                  </a:lnTo>
                  <a:lnTo>
                    <a:pt x="107" y="16"/>
                  </a:lnTo>
                  <a:lnTo>
                    <a:pt x="107" y="92"/>
                  </a:lnTo>
                  <a:lnTo>
                    <a:pt x="93" y="92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45" y="71"/>
                  </a:lnTo>
                  <a:lnTo>
                    <a:pt x="171" y="0"/>
                  </a:lnTo>
                  <a:lnTo>
                    <a:pt x="195" y="0"/>
                  </a:lnTo>
                  <a:lnTo>
                    <a:pt x="195" y="92"/>
                  </a:lnTo>
                  <a:close/>
                  <a:moveTo>
                    <a:pt x="74" y="14"/>
                  </a:moveTo>
                  <a:lnTo>
                    <a:pt x="46" y="14"/>
                  </a:lnTo>
                  <a:lnTo>
                    <a:pt x="46" y="92"/>
                  </a:lnTo>
                  <a:lnTo>
                    <a:pt x="31" y="92"/>
                  </a:lnTo>
                  <a:lnTo>
                    <a:pt x="31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9725" y="339725"/>
            <a:ext cx="5832475" cy="3460750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508750" y="339725"/>
            <a:ext cx="2301875" cy="3460750"/>
          </a:xfrm>
        </p:spPr>
        <p:txBody>
          <a:bodyPr tIns="109728"/>
          <a:lstStyle>
            <a:lvl1pPr>
              <a:spcAft>
                <a:spcPts val="2400"/>
              </a:spcAft>
              <a:defRPr baseline="0">
                <a:latin typeface="Helvetica 75 Bold" panose="020B0804020202020204" pitchFamily="34" charset="0"/>
              </a:defRPr>
            </a:lvl1pPr>
            <a:lvl2pPr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1488209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0"/>
              </a:spcAft>
              <a:defRPr sz="3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 marL="401638" marR="0" indent="-401638" algn="l" defTabSz="514350" rtl="0" eaLnBrk="1" fontAlgn="base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fr-FR" sz="3000" kern="1200" dirty="0" smtClean="0">
                <a:solidFill>
                  <a:schemeClr val="tx1"/>
                </a:solidFill>
                <a:latin typeface="Helvetica 75 Bold" panose="020B0804020202020204" pitchFamily="34" charset="0"/>
                <a:ea typeface="ＭＳ Ｐゴシック" pitchFamily="34" charset="-128"/>
                <a:cs typeface="+mn-cs"/>
              </a:defRPr>
            </a:lvl2pPr>
            <a:lvl3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3pPr>
            <a:lvl4pPr marL="401638" indent="-401638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4pPr>
            <a:lvl5pPr marL="0" indent="0">
              <a:lnSpc>
                <a:spcPct val="85000"/>
              </a:lnSpc>
              <a:spcAft>
                <a:spcPts val="800"/>
              </a:spcAft>
              <a:buFont typeface="+mj-lt"/>
              <a:buNone/>
              <a:defRPr sz="30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1"/>
            <a:r>
              <a:rPr lang="fr-FR" dirty="0" smtClean="0"/>
              <a:t>Troisième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fr-FR" dirty="0" smtClean="0"/>
              <a:t>Quatrième niveau</a:t>
            </a:r>
          </a:p>
          <a:p>
            <a:pPr marL="401638" marR="0" lvl="1" indent="-401638" algn="l" defTabSz="51435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fr-FR" dirty="0" smtClean="0"/>
              <a:t>Cinquième niveau</a:t>
            </a:r>
          </a:p>
          <a:p>
            <a:pPr marL="401638" lvl="1" indent="-401638" algn="l" defTabSz="514350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50720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 sz="1400">
                <a:latin typeface="Helvetica 75 Bold" panose="020B0804020202020204" pitchFamily="34" charset="0"/>
              </a:defRPr>
            </a:lvl2pPr>
            <a:lvl3pPr marL="0" indent="0">
              <a:lnSpc>
                <a:spcPct val="85000"/>
              </a:lnSpc>
              <a:spcAft>
                <a:spcPts val="800"/>
              </a:spcAft>
              <a:buNone/>
              <a:defRPr sz="1200"/>
            </a:lvl3pPr>
            <a:lvl4pPr>
              <a:lnSpc>
                <a:spcPct val="85000"/>
              </a:lnSpc>
              <a:spcAft>
                <a:spcPts val="800"/>
              </a:spcAft>
              <a:defRPr sz="5500"/>
            </a:lvl4pPr>
            <a:lvl5pPr>
              <a:lnSpc>
                <a:spcPct val="85000"/>
              </a:lnSpc>
              <a:spcAft>
                <a:spcPts val="800"/>
              </a:spcAft>
              <a:defRPr sz="5500"/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302462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313769" y="268288"/>
            <a:ext cx="6096839" cy="4281487"/>
          </a:xfrm>
        </p:spPr>
        <p:txBody>
          <a:bodyPr>
            <a:normAutofit/>
          </a:bodyPr>
          <a:lstStyle>
            <a:lvl1pPr>
              <a:lnSpc>
                <a:spcPct val="85000"/>
              </a:lnSpc>
              <a:spcBef>
                <a:spcPts val="0"/>
              </a:spcBef>
              <a:buNone/>
              <a:defRPr sz="5500" baseline="0"/>
            </a:lvl1pPr>
            <a:lvl2pPr>
              <a:lnSpc>
                <a:spcPct val="85000"/>
              </a:lnSpc>
              <a:spcBef>
                <a:spcPts val="0"/>
              </a:spcBef>
              <a:defRPr sz="5500"/>
            </a:lvl2pPr>
            <a:lvl3pPr>
              <a:defRPr sz="5500"/>
            </a:lvl3pPr>
            <a:lvl4pPr>
              <a:defRPr sz="5500"/>
            </a:lvl4pPr>
            <a:lvl5pPr>
              <a:defRPr sz="5500"/>
            </a:lvl5pPr>
          </a:lstStyle>
          <a:p>
            <a:pPr lvl="0"/>
            <a:r>
              <a:rPr lang="fr-FR" noProof="0" dirty="0"/>
              <a:t>Cliquez pour modifier le nom de la section </a:t>
            </a:r>
          </a:p>
          <a:p>
            <a:pPr lvl="1"/>
            <a:r>
              <a:rPr lang="fr-FR" noProof="0" dirty="0"/>
              <a:t>Deuxième niveau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619546" y="4749147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6248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5"/>
            <a:ext cx="8470900" cy="623888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4"/>
            <a:ext cx="8470899" cy="3165475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sz="1400"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458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4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738688" y="1304925"/>
            <a:ext cx="4065589" cy="3165474"/>
          </a:xfrm>
        </p:spPr>
        <p:txBody>
          <a:bodyPr/>
          <a:lstStyle>
            <a:lvl1pPr>
              <a:lnSpc>
                <a:spcPct val="90000"/>
              </a:lnSpc>
              <a:spcAft>
                <a:spcPts val="800"/>
              </a:spcAft>
              <a:defRPr baseline="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545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1304925"/>
            <a:ext cx="8470899" cy="31654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39725" y="339724"/>
            <a:ext cx="8470900" cy="623889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2000"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8590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ssage cl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9726" y="339725"/>
            <a:ext cx="8470899" cy="4130675"/>
          </a:xfrm>
        </p:spPr>
        <p:txBody>
          <a:bodyPr/>
          <a:lstStyle>
            <a:lvl1pPr>
              <a:lnSpc>
                <a:spcPct val="85000"/>
              </a:lnSpc>
              <a:spcAft>
                <a:spcPts val="2400"/>
              </a:spcAft>
              <a:defRPr sz="3000" baseline="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2pPr>
            <a:lvl3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3pPr>
            <a:lvl4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4pPr>
            <a:lvl5pPr>
              <a:lnSpc>
                <a:spcPct val="90000"/>
              </a:lnSpc>
              <a:spcAft>
                <a:spcPts val="800"/>
              </a:spcAft>
              <a:defRPr sz="1400">
                <a:solidFill>
                  <a:schemeClr val="tx1"/>
                </a:solidFill>
                <a:latin typeface="Helvetica 75 Bold" panose="020B0804020202020204" pitchFamily="34" charset="0"/>
              </a:defRPr>
            </a:lvl5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314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spcAft>
                <a:spcPts val="0"/>
              </a:spcAft>
              <a:defRPr>
                <a:solidFill>
                  <a:srgbClr val="FF6600"/>
                </a:solidFill>
                <a:latin typeface="Helvetica 75 Bold" panose="020B0804020202020204" pitchFamily="34" charset="0"/>
              </a:defRPr>
            </a:lvl1pPr>
          </a:lstStyle>
          <a:p>
            <a:r>
              <a:rPr lang="fr-FR" dirty="0" smtClean="0"/>
              <a:t>Modifiez le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164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16011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3535" y="267618"/>
            <a:ext cx="4829289" cy="2304131"/>
          </a:xfrm>
        </p:spPr>
        <p:txBody>
          <a:bodyPr>
            <a:noAutofit/>
          </a:bodyPr>
          <a:lstStyle>
            <a:lvl1pPr algn="l">
              <a:lnSpc>
                <a:spcPct val="85000"/>
              </a:lnSpc>
              <a:defRPr sz="55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5800726" y="266701"/>
            <a:ext cx="3028950" cy="340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4325" y="2704144"/>
            <a:ext cx="4827547" cy="966156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180975" indent="-180975" algn="l">
              <a:buClr>
                <a:schemeClr val="bg2"/>
              </a:buClr>
              <a:buSzPct val="100000"/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2pPr>
            <a:lvl3pPr marL="406800" indent="-190800" algn="l">
              <a:spcBef>
                <a:spcPts val="336"/>
              </a:spcBef>
              <a:buClrTx/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  <a:latin typeface="Helvetica 55 Roman" panose="020B0604020202020204" pitchFamily="34" charset="0"/>
              </a:defRPr>
            </a:lvl3pPr>
            <a:lvl4pPr marL="594000" indent="-172800" algn="l">
              <a:spcBef>
                <a:spcPts val="24"/>
              </a:spcBef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4pPr>
            <a:lvl5pPr marL="799200" indent="-190800" algn="l">
              <a:buFont typeface="Helvetica 55 Roman" panose="020B0604020202020204" pitchFamily="34" charset="0"/>
              <a:buChar char="–"/>
              <a:defRPr>
                <a:solidFill>
                  <a:schemeClr val="tx1"/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presenter </a:t>
            </a:r>
            <a:r>
              <a:rPr lang="en-US" dirty="0" smtClean="0"/>
              <a:t>name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313535" y="4233863"/>
            <a:ext cx="612775" cy="612775"/>
            <a:chOff x="313535" y="4233863"/>
            <a:chExt cx="612775" cy="612775"/>
          </a:xfrm>
        </p:grpSpPr>
        <p:sp>
          <p:nvSpPr>
            <p:cNvPr id="50" name="Rectangle 5"/>
            <p:cNvSpPr>
              <a:spLocks noChangeArrowheads="1"/>
            </p:cNvSpPr>
            <p:nvPr userDrawn="1"/>
          </p:nvSpPr>
          <p:spPr bwMode="auto">
            <a:xfrm>
              <a:off x="313535" y="4233863"/>
              <a:ext cx="612775" cy="612775"/>
            </a:xfrm>
            <a:prstGeom prst="rect">
              <a:avLst/>
            </a:prstGeom>
            <a:solidFill>
              <a:srgbClr val="FF7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1" name="Freeform 6"/>
            <p:cNvSpPr>
              <a:spLocks noEditPoints="1"/>
            </p:cNvSpPr>
            <p:nvPr userDrawn="1"/>
          </p:nvSpPr>
          <p:spPr bwMode="auto">
            <a:xfrm>
              <a:off x="500860" y="4708526"/>
              <a:ext cx="74613" cy="87313"/>
            </a:xfrm>
            <a:custGeom>
              <a:avLst/>
              <a:gdLst>
                <a:gd name="T0" fmla="*/ 66 w 93"/>
                <a:gd name="T1" fmla="*/ 99 h 109"/>
                <a:gd name="T2" fmla="*/ 31 w 93"/>
                <a:gd name="T3" fmla="*/ 109 h 109"/>
                <a:gd name="T4" fmla="*/ 0 w 93"/>
                <a:gd name="T5" fmla="*/ 79 h 109"/>
                <a:gd name="T6" fmla="*/ 66 w 93"/>
                <a:gd name="T7" fmla="*/ 37 h 109"/>
                <a:gd name="T8" fmla="*/ 66 w 93"/>
                <a:gd name="T9" fmla="*/ 32 h 109"/>
                <a:gd name="T10" fmla="*/ 49 w 93"/>
                <a:gd name="T11" fmla="*/ 19 h 109"/>
                <a:gd name="T12" fmla="*/ 24 w 93"/>
                <a:gd name="T13" fmla="*/ 32 h 109"/>
                <a:gd name="T14" fmla="*/ 5 w 93"/>
                <a:gd name="T15" fmla="*/ 21 h 109"/>
                <a:gd name="T16" fmla="*/ 50 w 93"/>
                <a:gd name="T17" fmla="*/ 0 h 109"/>
                <a:gd name="T18" fmla="*/ 93 w 93"/>
                <a:gd name="T19" fmla="*/ 32 h 109"/>
                <a:gd name="T20" fmla="*/ 93 w 93"/>
                <a:gd name="T21" fmla="*/ 108 h 109"/>
                <a:gd name="T22" fmla="*/ 68 w 93"/>
                <a:gd name="T23" fmla="*/ 108 h 109"/>
                <a:gd name="T24" fmla="*/ 66 w 93"/>
                <a:gd name="T25" fmla="*/ 99 h 109"/>
                <a:gd name="T26" fmla="*/ 27 w 93"/>
                <a:gd name="T27" fmla="*/ 77 h 109"/>
                <a:gd name="T28" fmla="*/ 39 w 93"/>
                <a:gd name="T29" fmla="*/ 90 h 109"/>
                <a:gd name="T30" fmla="*/ 65 w 93"/>
                <a:gd name="T31" fmla="*/ 79 h 109"/>
                <a:gd name="T32" fmla="*/ 65 w 93"/>
                <a:gd name="T33" fmla="*/ 54 h 109"/>
                <a:gd name="T34" fmla="*/ 27 w 93"/>
                <a:gd name="T35" fmla="*/ 7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109">
                  <a:moveTo>
                    <a:pt x="66" y="99"/>
                  </a:moveTo>
                  <a:cubicBezTo>
                    <a:pt x="55" y="106"/>
                    <a:pt x="43" y="109"/>
                    <a:pt x="31" y="109"/>
                  </a:cubicBezTo>
                  <a:cubicBezTo>
                    <a:pt x="11" y="109"/>
                    <a:pt x="0" y="96"/>
                    <a:pt x="0" y="79"/>
                  </a:cubicBezTo>
                  <a:cubicBezTo>
                    <a:pt x="0" y="55"/>
                    <a:pt x="21" y="42"/>
                    <a:pt x="66" y="37"/>
                  </a:cubicBezTo>
                  <a:cubicBezTo>
                    <a:pt x="66" y="32"/>
                    <a:pt x="66" y="32"/>
                    <a:pt x="66" y="32"/>
                  </a:cubicBezTo>
                  <a:cubicBezTo>
                    <a:pt x="66" y="24"/>
                    <a:pt x="60" y="19"/>
                    <a:pt x="49" y="19"/>
                  </a:cubicBezTo>
                  <a:cubicBezTo>
                    <a:pt x="39" y="19"/>
                    <a:pt x="30" y="24"/>
                    <a:pt x="24" y="32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5" y="7"/>
                    <a:pt x="30" y="0"/>
                    <a:pt x="50" y="0"/>
                  </a:cubicBezTo>
                  <a:cubicBezTo>
                    <a:pt x="77" y="0"/>
                    <a:pt x="93" y="12"/>
                    <a:pt x="93" y="32"/>
                  </a:cubicBezTo>
                  <a:cubicBezTo>
                    <a:pt x="93" y="32"/>
                    <a:pt x="93" y="108"/>
                    <a:pt x="93" y="108"/>
                  </a:cubicBezTo>
                  <a:cubicBezTo>
                    <a:pt x="68" y="108"/>
                    <a:pt x="68" y="108"/>
                    <a:pt x="68" y="108"/>
                  </a:cubicBezTo>
                  <a:lnTo>
                    <a:pt x="66" y="99"/>
                  </a:lnTo>
                  <a:close/>
                  <a:moveTo>
                    <a:pt x="27" y="77"/>
                  </a:moveTo>
                  <a:cubicBezTo>
                    <a:pt x="27" y="84"/>
                    <a:pt x="31" y="90"/>
                    <a:pt x="39" y="90"/>
                  </a:cubicBezTo>
                  <a:cubicBezTo>
                    <a:pt x="48" y="90"/>
                    <a:pt x="57" y="87"/>
                    <a:pt x="65" y="79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39" y="57"/>
                    <a:pt x="27" y="64"/>
                    <a:pt x="2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2" name="Freeform 7"/>
            <p:cNvSpPr>
              <a:spLocks/>
            </p:cNvSpPr>
            <p:nvPr userDrawn="1"/>
          </p:nvSpPr>
          <p:spPr bwMode="auto">
            <a:xfrm>
              <a:off x="592935" y="4708526"/>
              <a:ext cx="76200" cy="87313"/>
            </a:xfrm>
            <a:custGeom>
              <a:avLst/>
              <a:gdLst>
                <a:gd name="T0" fmla="*/ 0 w 94"/>
                <a:gd name="T1" fmla="*/ 5 h 108"/>
                <a:gd name="T2" fmla="*/ 23 w 94"/>
                <a:gd name="T3" fmla="*/ 2 h 108"/>
                <a:gd name="T4" fmla="*/ 25 w 94"/>
                <a:gd name="T5" fmla="*/ 15 h 108"/>
                <a:gd name="T6" fmla="*/ 61 w 94"/>
                <a:gd name="T7" fmla="*/ 0 h 108"/>
                <a:gd name="T8" fmla="*/ 94 w 94"/>
                <a:gd name="T9" fmla="*/ 34 h 108"/>
                <a:gd name="T10" fmla="*/ 94 w 94"/>
                <a:gd name="T11" fmla="*/ 108 h 108"/>
                <a:gd name="T12" fmla="*/ 66 w 94"/>
                <a:gd name="T13" fmla="*/ 108 h 108"/>
                <a:gd name="T14" fmla="*/ 66 w 94"/>
                <a:gd name="T15" fmla="*/ 39 h 108"/>
                <a:gd name="T16" fmla="*/ 53 w 94"/>
                <a:gd name="T17" fmla="*/ 21 h 108"/>
                <a:gd name="T18" fmla="*/ 27 w 94"/>
                <a:gd name="T19" fmla="*/ 32 h 108"/>
                <a:gd name="T20" fmla="*/ 27 w 94"/>
                <a:gd name="T21" fmla="*/ 108 h 108"/>
                <a:gd name="T22" fmla="*/ 0 w 94"/>
                <a:gd name="T23" fmla="*/ 108 h 108"/>
                <a:gd name="T24" fmla="*/ 0 w 94"/>
                <a:gd name="T25" fmla="*/ 5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08">
                  <a:moveTo>
                    <a:pt x="0" y="5"/>
                  </a:moveTo>
                  <a:cubicBezTo>
                    <a:pt x="23" y="2"/>
                    <a:pt x="23" y="2"/>
                    <a:pt x="23" y="2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38" y="5"/>
                    <a:pt x="48" y="0"/>
                    <a:pt x="61" y="0"/>
                  </a:cubicBezTo>
                  <a:cubicBezTo>
                    <a:pt x="83" y="0"/>
                    <a:pt x="94" y="12"/>
                    <a:pt x="94" y="34"/>
                  </a:cubicBezTo>
                  <a:cubicBezTo>
                    <a:pt x="94" y="108"/>
                    <a:pt x="94" y="108"/>
                    <a:pt x="94" y="108"/>
                  </a:cubicBezTo>
                  <a:cubicBezTo>
                    <a:pt x="66" y="108"/>
                    <a:pt x="66" y="108"/>
                    <a:pt x="66" y="108"/>
                  </a:cubicBezTo>
                  <a:cubicBezTo>
                    <a:pt x="66" y="39"/>
                    <a:pt x="66" y="39"/>
                    <a:pt x="66" y="39"/>
                  </a:cubicBezTo>
                  <a:cubicBezTo>
                    <a:pt x="66" y="26"/>
                    <a:pt x="63" y="21"/>
                    <a:pt x="53" y="21"/>
                  </a:cubicBezTo>
                  <a:cubicBezTo>
                    <a:pt x="45" y="21"/>
                    <a:pt x="36" y="24"/>
                    <a:pt x="27" y="32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3" name="Freeform 8"/>
            <p:cNvSpPr>
              <a:spLocks noEditPoints="1"/>
            </p:cNvSpPr>
            <p:nvPr userDrawn="1"/>
          </p:nvSpPr>
          <p:spPr bwMode="auto">
            <a:xfrm>
              <a:off x="778673" y="4708526"/>
              <a:ext cx="79375" cy="88900"/>
            </a:xfrm>
            <a:custGeom>
              <a:avLst/>
              <a:gdLst>
                <a:gd name="T0" fmla="*/ 50 w 98"/>
                <a:gd name="T1" fmla="*/ 110 h 110"/>
                <a:gd name="T2" fmla="*/ 0 w 98"/>
                <a:gd name="T3" fmla="*/ 55 h 110"/>
                <a:gd name="T4" fmla="*/ 49 w 98"/>
                <a:gd name="T5" fmla="*/ 0 h 110"/>
                <a:gd name="T6" fmla="*/ 98 w 98"/>
                <a:gd name="T7" fmla="*/ 54 h 110"/>
                <a:gd name="T8" fmla="*/ 97 w 98"/>
                <a:gd name="T9" fmla="*/ 59 h 110"/>
                <a:gd name="T10" fmla="*/ 27 w 98"/>
                <a:gd name="T11" fmla="*/ 59 h 110"/>
                <a:gd name="T12" fmla="*/ 52 w 98"/>
                <a:gd name="T13" fmla="*/ 89 h 110"/>
                <a:gd name="T14" fmla="*/ 76 w 98"/>
                <a:gd name="T15" fmla="*/ 76 h 110"/>
                <a:gd name="T16" fmla="*/ 96 w 98"/>
                <a:gd name="T17" fmla="*/ 87 h 110"/>
                <a:gd name="T18" fmla="*/ 50 w 98"/>
                <a:gd name="T19" fmla="*/ 110 h 110"/>
                <a:gd name="T20" fmla="*/ 70 w 98"/>
                <a:gd name="T21" fmla="*/ 41 h 110"/>
                <a:gd name="T22" fmla="*/ 49 w 98"/>
                <a:gd name="T23" fmla="*/ 19 h 110"/>
                <a:gd name="T24" fmla="*/ 28 w 98"/>
                <a:gd name="T25" fmla="*/ 41 h 110"/>
                <a:gd name="T26" fmla="*/ 70 w 98"/>
                <a:gd name="T27" fmla="*/ 41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8" h="110">
                  <a:moveTo>
                    <a:pt x="50" y="110"/>
                  </a:moveTo>
                  <a:cubicBezTo>
                    <a:pt x="19" y="110"/>
                    <a:pt x="0" y="90"/>
                    <a:pt x="0" y="55"/>
                  </a:cubicBezTo>
                  <a:cubicBezTo>
                    <a:pt x="0" y="20"/>
                    <a:pt x="19" y="0"/>
                    <a:pt x="49" y="0"/>
                  </a:cubicBezTo>
                  <a:cubicBezTo>
                    <a:pt x="80" y="0"/>
                    <a:pt x="98" y="20"/>
                    <a:pt x="98" y="54"/>
                  </a:cubicBezTo>
                  <a:cubicBezTo>
                    <a:pt x="98" y="56"/>
                    <a:pt x="97" y="57"/>
                    <a:pt x="97" y="59"/>
                  </a:cubicBezTo>
                  <a:cubicBezTo>
                    <a:pt x="27" y="59"/>
                    <a:pt x="27" y="59"/>
                    <a:pt x="27" y="59"/>
                  </a:cubicBezTo>
                  <a:cubicBezTo>
                    <a:pt x="28" y="79"/>
                    <a:pt x="36" y="89"/>
                    <a:pt x="52" y="89"/>
                  </a:cubicBezTo>
                  <a:cubicBezTo>
                    <a:pt x="63" y="89"/>
                    <a:pt x="70" y="85"/>
                    <a:pt x="76" y="76"/>
                  </a:cubicBezTo>
                  <a:cubicBezTo>
                    <a:pt x="96" y="87"/>
                    <a:pt x="96" y="87"/>
                    <a:pt x="96" y="87"/>
                  </a:cubicBezTo>
                  <a:cubicBezTo>
                    <a:pt x="87" y="102"/>
                    <a:pt x="71" y="110"/>
                    <a:pt x="50" y="110"/>
                  </a:cubicBezTo>
                  <a:close/>
                  <a:moveTo>
                    <a:pt x="70" y="41"/>
                  </a:moveTo>
                  <a:cubicBezTo>
                    <a:pt x="70" y="27"/>
                    <a:pt x="62" y="19"/>
                    <a:pt x="49" y="19"/>
                  </a:cubicBezTo>
                  <a:cubicBezTo>
                    <a:pt x="37" y="19"/>
                    <a:pt x="29" y="27"/>
                    <a:pt x="28" y="41"/>
                  </a:cubicBezTo>
                  <a:lnTo>
                    <a:pt x="70" y="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4" name="Freeform 9"/>
            <p:cNvSpPr>
              <a:spLocks noEditPoints="1"/>
            </p:cNvSpPr>
            <p:nvPr userDrawn="1"/>
          </p:nvSpPr>
          <p:spPr bwMode="auto">
            <a:xfrm>
              <a:off x="346873" y="4708526"/>
              <a:ext cx="84138" cy="88900"/>
            </a:xfrm>
            <a:custGeom>
              <a:avLst/>
              <a:gdLst>
                <a:gd name="T0" fmla="*/ 52 w 104"/>
                <a:gd name="T1" fmla="*/ 111 h 111"/>
                <a:gd name="T2" fmla="*/ 0 w 104"/>
                <a:gd name="T3" fmla="*/ 55 h 111"/>
                <a:gd name="T4" fmla="*/ 52 w 104"/>
                <a:gd name="T5" fmla="*/ 0 h 111"/>
                <a:gd name="T6" fmla="*/ 104 w 104"/>
                <a:gd name="T7" fmla="*/ 55 h 111"/>
                <a:gd name="T8" fmla="*/ 52 w 104"/>
                <a:gd name="T9" fmla="*/ 111 h 111"/>
                <a:gd name="T10" fmla="*/ 52 w 104"/>
                <a:gd name="T11" fmla="*/ 23 h 111"/>
                <a:gd name="T12" fmla="*/ 28 w 104"/>
                <a:gd name="T13" fmla="*/ 55 h 111"/>
                <a:gd name="T14" fmla="*/ 52 w 104"/>
                <a:gd name="T15" fmla="*/ 87 h 111"/>
                <a:gd name="T16" fmla="*/ 77 w 104"/>
                <a:gd name="T17" fmla="*/ 55 h 111"/>
                <a:gd name="T18" fmla="*/ 52 w 104"/>
                <a:gd name="T19" fmla="*/ 2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111">
                  <a:moveTo>
                    <a:pt x="52" y="111"/>
                  </a:moveTo>
                  <a:cubicBezTo>
                    <a:pt x="25" y="111"/>
                    <a:pt x="0" y="93"/>
                    <a:pt x="0" y="55"/>
                  </a:cubicBezTo>
                  <a:cubicBezTo>
                    <a:pt x="0" y="17"/>
                    <a:pt x="25" y="0"/>
                    <a:pt x="52" y="0"/>
                  </a:cubicBezTo>
                  <a:cubicBezTo>
                    <a:pt x="79" y="0"/>
                    <a:pt x="104" y="17"/>
                    <a:pt x="104" y="55"/>
                  </a:cubicBezTo>
                  <a:cubicBezTo>
                    <a:pt x="104" y="93"/>
                    <a:pt x="79" y="111"/>
                    <a:pt x="52" y="111"/>
                  </a:cubicBezTo>
                  <a:close/>
                  <a:moveTo>
                    <a:pt x="52" y="23"/>
                  </a:moveTo>
                  <a:cubicBezTo>
                    <a:pt x="31" y="23"/>
                    <a:pt x="28" y="42"/>
                    <a:pt x="28" y="55"/>
                  </a:cubicBezTo>
                  <a:cubicBezTo>
                    <a:pt x="28" y="69"/>
                    <a:pt x="31" y="87"/>
                    <a:pt x="52" y="87"/>
                  </a:cubicBezTo>
                  <a:cubicBezTo>
                    <a:pt x="73" y="87"/>
                    <a:pt x="77" y="69"/>
                    <a:pt x="77" y="55"/>
                  </a:cubicBezTo>
                  <a:cubicBezTo>
                    <a:pt x="77" y="42"/>
                    <a:pt x="73" y="23"/>
                    <a:pt x="52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5" name="Freeform 10"/>
            <p:cNvSpPr>
              <a:spLocks/>
            </p:cNvSpPr>
            <p:nvPr userDrawn="1"/>
          </p:nvSpPr>
          <p:spPr bwMode="auto">
            <a:xfrm>
              <a:off x="446885" y="4708526"/>
              <a:ext cx="47625" cy="87313"/>
            </a:xfrm>
            <a:custGeom>
              <a:avLst/>
              <a:gdLst>
                <a:gd name="T0" fmla="*/ 0 w 59"/>
                <a:gd name="T1" fmla="*/ 3 h 108"/>
                <a:gd name="T2" fmla="*/ 26 w 59"/>
                <a:gd name="T3" fmla="*/ 3 h 108"/>
                <a:gd name="T4" fmla="*/ 26 w 59"/>
                <a:gd name="T5" fmla="*/ 15 h 108"/>
                <a:gd name="T6" fmla="*/ 55 w 59"/>
                <a:gd name="T7" fmla="*/ 0 h 108"/>
                <a:gd name="T8" fmla="*/ 59 w 59"/>
                <a:gd name="T9" fmla="*/ 1 h 108"/>
                <a:gd name="T10" fmla="*/ 59 w 59"/>
                <a:gd name="T11" fmla="*/ 27 h 108"/>
                <a:gd name="T12" fmla="*/ 58 w 59"/>
                <a:gd name="T13" fmla="*/ 27 h 108"/>
                <a:gd name="T14" fmla="*/ 28 w 59"/>
                <a:gd name="T15" fmla="*/ 38 h 108"/>
                <a:gd name="T16" fmla="*/ 28 w 59"/>
                <a:gd name="T17" fmla="*/ 108 h 108"/>
                <a:gd name="T18" fmla="*/ 0 w 59"/>
                <a:gd name="T19" fmla="*/ 108 h 108"/>
                <a:gd name="T20" fmla="*/ 0 w 59"/>
                <a:gd name="T21" fmla="*/ 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9" h="108">
                  <a:moveTo>
                    <a:pt x="0" y="3"/>
                  </a:moveTo>
                  <a:cubicBezTo>
                    <a:pt x="26" y="3"/>
                    <a:pt x="26" y="3"/>
                    <a:pt x="26" y="3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31" y="8"/>
                    <a:pt x="44" y="0"/>
                    <a:pt x="55" y="0"/>
                  </a:cubicBezTo>
                  <a:cubicBezTo>
                    <a:pt x="57" y="0"/>
                    <a:pt x="58" y="0"/>
                    <a:pt x="59" y="1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59" y="27"/>
                    <a:pt x="58" y="27"/>
                    <a:pt x="58" y="27"/>
                  </a:cubicBezTo>
                  <a:cubicBezTo>
                    <a:pt x="46" y="27"/>
                    <a:pt x="32" y="28"/>
                    <a:pt x="28" y="38"/>
                  </a:cubicBezTo>
                  <a:cubicBezTo>
                    <a:pt x="28" y="108"/>
                    <a:pt x="28" y="108"/>
                    <a:pt x="28" y="108"/>
                  </a:cubicBezTo>
                  <a:cubicBezTo>
                    <a:pt x="0" y="108"/>
                    <a:pt x="0" y="108"/>
                    <a:pt x="0" y="108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6" name="Freeform 11"/>
            <p:cNvSpPr>
              <a:spLocks noEditPoints="1"/>
            </p:cNvSpPr>
            <p:nvPr userDrawn="1"/>
          </p:nvSpPr>
          <p:spPr bwMode="auto">
            <a:xfrm>
              <a:off x="685010" y="4708526"/>
              <a:ext cx="79375" cy="120650"/>
            </a:xfrm>
            <a:custGeom>
              <a:avLst/>
              <a:gdLst>
                <a:gd name="T0" fmla="*/ 49 w 98"/>
                <a:gd name="T1" fmla="*/ 85 h 149"/>
                <a:gd name="T2" fmla="*/ 72 w 98"/>
                <a:gd name="T3" fmla="*/ 50 h 149"/>
                <a:gd name="T4" fmla="*/ 49 w 98"/>
                <a:gd name="T5" fmla="*/ 20 h 149"/>
                <a:gd name="T6" fmla="*/ 28 w 98"/>
                <a:gd name="T7" fmla="*/ 51 h 149"/>
                <a:gd name="T8" fmla="*/ 49 w 98"/>
                <a:gd name="T9" fmla="*/ 85 h 149"/>
                <a:gd name="T10" fmla="*/ 98 w 98"/>
                <a:gd name="T11" fmla="*/ 2 h 149"/>
                <a:gd name="T12" fmla="*/ 98 w 98"/>
                <a:gd name="T13" fmla="*/ 102 h 149"/>
                <a:gd name="T14" fmla="*/ 47 w 98"/>
                <a:gd name="T15" fmla="*/ 149 h 149"/>
                <a:gd name="T16" fmla="*/ 3 w 98"/>
                <a:gd name="T17" fmla="*/ 123 h 149"/>
                <a:gd name="T18" fmla="*/ 30 w 98"/>
                <a:gd name="T19" fmla="*/ 118 h 149"/>
                <a:gd name="T20" fmla="*/ 50 w 98"/>
                <a:gd name="T21" fmla="*/ 128 h 149"/>
                <a:gd name="T22" fmla="*/ 72 w 98"/>
                <a:gd name="T23" fmla="*/ 105 h 149"/>
                <a:gd name="T24" fmla="*/ 72 w 98"/>
                <a:gd name="T25" fmla="*/ 93 h 149"/>
                <a:gd name="T26" fmla="*/ 71 w 98"/>
                <a:gd name="T27" fmla="*/ 92 h 149"/>
                <a:gd name="T28" fmla="*/ 44 w 98"/>
                <a:gd name="T29" fmla="*/ 108 h 149"/>
                <a:gd name="T30" fmla="*/ 0 w 98"/>
                <a:gd name="T31" fmla="*/ 55 h 149"/>
                <a:gd name="T32" fmla="*/ 42 w 98"/>
                <a:gd name="T33" fmla="*/ 0 h 149"/>
                <a:gd name="T34" fmla="*/ 73 w 98"/>
                <a:gd name="T35" fmla="*/ 15 h 149"/>
                <a:gd name="T36" fmla="*/ 73 w 98"/>
                <a:gd name="T37" fmla="*/ 15 h 149"/>
                <a:gd name="T38" fmla="*/ 75 w 98"/>
                <a:gd name="T39" fmla="*/ 2 h 149"/>
                <a:gd name="T40" fmla="*/ 98 w 98"/>
                <a:gd name="T41" fmla="*/ 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8" h="149">
                  <a:moveTo>
                    <a:pt x="49" y="85"/>
                  </a:moveTo>
                  <a:cubicBezTo>
                    <a:pt x="70" y="85"/>
                    <a:pt x="72" y="64"/>
                    <a:pt x="72" y="50"/>
                  </a:cubicBezTo>
                  <a:cubicBezTo>
                    <a:pt x="72" y="33"/>
                    <a:pt x="64" y="20"/>
                    <a:pt x="49" y="20"/>
                  </a:cubicBezTo>
                  <a:cubicBezTo>
                    <a:pt x="39" y="20"/>
                    <a:pt x="28" y="27"/>
                    <a:pt x="28" y="51"/>
                  </a:cubicBezTo>
                  <a:cubicBezTo>
                    <a:pt x="28" y="64"/>
                    <a:pt x="29" y="85"/>
                    <a:pt x="49" y="85"/>
                  </a:cubicBezTo>
                  <a:close/>
                  <a:moveTo>
                    <a:pt x="98" y="2"/>
                  </a:moveTo>
                  <a:cubicBezTo>
                    <a:pt x="98" y="102"/>
                    <a:pt x="98" y="102"/>
                    <a:pt x="98" y="102"/>
                  </a:cubicBezTo>
                  <a:cubicBezTo>
                    <a:pt x="98" y="119"/>
                    <a:pt x="97" y="148"/>
                    <a:pt x="47" y="149"/>
                  </a:cubicBezTo>
                  <a:cubicBezTo>
                    <a:pt x="26" y="149"/>
                    <a:pt x="7" y="141"/>
                    <a:pt x="3" y="123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2" y="123"/>
                    <a:pt x="35" y="128"/>
                    <a:pt x="50" y="128"/>
                  </a:cubicBezTo>
                  <a:cubicBezTo>
                    <a:pt x="65" y="128"/>
                    <a:pt x="72" y="122"/>
                    <a:pt x="72" y="105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1" y="92"/>
                    <a:pt x="71" y="92"/>
                    <a:pt x="71" y="92"/>
                  </a:cubicBezTo>
                  <a:cubicBezTo>
                    <a:pt x="67" y="100"/>
                    <a:pt x="60" y="108"/>
                    <a:pt x="44" y="108"/>
                  </a:cubicBezTo>
                  <a:cubicBezTo>
                    <a:pt x="19" y="108"/>
                    <a:pt x="0" y="91"/>
                    <a:pt x="0" y="55"/>
                  </a:cubicBezTo>
                  <a:cubicBezTo>
                    <a:pt x="0" y="20"/>
                    <a:pt x="20" y="0"/>
                    <a:pt x="42" y="0"/>
                  </a:cubicBezTo>
                  <a:cubicBezTo>
                    <a:pt x="63" y="0"/>
                    <a:pt x="71" y="10"/>
                    <a:pt x="73" y="15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5" y="2"/>
                    <a:pt x="75" y="2"/>
                    <a:pt x="75" y="2"/>
                  </a:cubicBezTo>
                  <a:lnTo>
                    <a:pt x="98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57" name="Freeform 12"/>
            <p:cNvSpPr>
              <a:spLocks noEditPoints="1"/>
            </p:cNvSpPr>
            <p:nvPr userDrawn="1"/>
          </p:nvSpPr>
          <p:spPr bwMode="auto">
            <a:xfrm>
              <a:off x="843760" y="4678363"/>
              <a:ext cx="58738" cy="26988"/>
            </a:xfrm>
            <a:custGeom>
              <a:avLst/>
              <a:gdLst>
                <a:gd name="T0" fmla="*/ 14 w 37"/>
                <a:gd name="T1" fmla="*/ 2 h 17"/>
                <a:gd name="T2" fmla="*/ 9 w 37"/>
                <a:gd name="T3" fmla="*/ 2 h 17"/>
                <a:gd name="T4" fmla="*/ 9 w 37"/>
                <a:gd name="T5" fmla="*/ 17 h 17"/>
                <a:gd name="T6" fmla="*/ 6 w 37"/>
                <a:gd name="T7" fmla="*/ 17 h 17"/>
                <a:gd name="T8" fmla="*/ 6 w 37"/>
                <a:gd name="T9" fmla="*/ 2 h 17"/>
                <a:gd name="T10" fmla="*/ 0 w 37"/>
                <a:gd name="T11" fmla="*/ 2 h 17"/>
                <a:gd name="T12" fmla="*/ 0 w 37"/>
                <a:gd name="T13" fmla="*/ 0 h 17"/>
                <a:gd name="T14" fmla="*/ 14 w 37"/>
                <a:gd name="T15" fmla="*/ 0 h 17"/>
                <a:gd name="T16" fmla="*/ 14 w 37"/>
                <a:gd name="T17" fmla="*/ 2 h 17"/>
                <a:gd name="T18" fmla="*/ 37 w 37"/>
                <a:gd name="T19" fmla="*/ 17 h 17"/>
                <a:gd name="T20" fmla="*/ 34 w 37"/>
                <a:gd name="T21" fmla="*/ 17 h 17"/>
                <a:gd name="T22" fmla="*/ 34 w 37"/>
                <a:gd name="T23" fmla="*/ 2 h 17"/>
                <a:gd name="T24" fmla="*/ 34 w 37"/>
                <a:gd name="T25" fmla="*/ 2 h 17"/>
                <a:gd name="T26" fmla="*/ 29 w 37"/>
                <a:gd name="T27" fmla="*/ 17 h 17"/>
                <a:gd name="T28" fmla="*/ 27 w 37"/>
                <a:gd name="T29" fmla="*/ 17 h 17"/>
                <a:gd name="T30" fmla="*/ 21 w 37"/>
                <a:gd name="T31" fmla="*/ 2 h 17"/>
                <a:gd name="T32" fmla="*/ 20 w 37"/>
                <a:gd name="T33" fmla="*/ 2 h 17"/>
                <a:gd name="T34" fmla="*/ 20 w 37"/>
                <a:gd name="T35" fmla="*/ 17 h 17"/>
                <a:gd name="T36" fmla="*/ 18 w 37"/>
                <a:gd name="T37" fmla="*/ 17 h 17"/>
                <a:gd name="T38" fmla="*/ 18 w 37"/>
                <a:gd name="T39" fmla="*/ 0 h 17"/>
                <a:gd name="T40" fmla="*/ 22 w 37"/>
                <a:gd name="T41" fmla="*/ 0 h 17"/>
                <a:gd name="T42" fmla="*/ 28 w 37"/>
                <a:gd name="T43" fmla="*/ 13 h 17"/>
                <a:gd name="T44" fmla="*/ 33 w 37"/>
                <a:gd name="T45" fmla="*/ 0 h 17"/>
                <a:gd name="T46" fmla="*/ 37 w 37"/>
                <a:gd name="T47" fmla="*/ 0 h 17"/>
                <a:gd name="T48" fmla="*/ 37 w 37"/>
                <a:gd name="T4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7" h="17">
                  <a:moveTo>
                    <a:pt x="14" y="2"/>
                  </a:moveTo>
                  <a:lnTo>
                    <a:pt x="9" y="2"/>
                  </a:lnTo>
                  <a:lnTo>
                    <a:pt x="9" y="17"/>
                  </a:lnTo>
                  <a:lnTo>
                    <a:pt x="6" y="17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2"/>
                  </a:lnTo>
                  <a:close/>
                  <a:moveTo>
                    <a:pt x="37" y="17"/>
                  </a:moveTo>
                  <a:lnTo>
                    <a:pt x="34" y="17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29" y="17"/>
                  </a:lnTo>
                  <a:lnTo>
                    <a:pt x="27" y="17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20" y="17"/>
                  </a:lnTo>
                  <a:lnTo>
                    <a:pt x="18" y="17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8" y="13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712788" fontAlgn="base">
                <a:spcBef>
                  <a:spcPct val="0"/>
                </a:spcBef>
                <a:spcAft>
                  <a:spcPct val="0"/>
                </a:spcAft>
              </a:pPr>
              <a:endParaRPr lang="en-GB" sz="140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56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3200" y="1181100"/>
            <a:ext cx="3968055" cy="3370262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5" y="1181100"/>
            <a:ext cx="3964880" cy="337026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13199" y="268288"/>
            <a:ext cx="8516475" cy="74136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497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809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5" y="4749146"/>
            <a:ext cx="900888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defTabSz="712788" fontAlgn="base">
              <a:spcBef>
                <a:spcPct val="0"/>
              </a:spcBef>
              <a:spcAft>
                <a:spcPct val="0"/>
              </a:spcAft>
            </a:pPr>
            <a:r>
              <a:rPr lang="en-GB" sz="800" dirty="0" smtClean="0">
                <a:solidFill>
                  <a:srgbClr val="FFFFFF"/>
                </a:solidFill>
                <a:latin typeface="Helvetica 75 Bold" panose="020B0804020202020204" pitchFamily="34" charset="0"/>
                <a:ea typeface="ＭＳ Ｐゴシック" pitchFamily="34" charset="-128"/>
              </a:rPr>
              <a:t>Orange Restricted</a:t>
            </a:r>
            <a:endParaRPr lang="en-GB" sz="800" dirty="0">
              <a:solidFill>
                <a:srgbClr val="FFFFFF"/>
              </a:solidFill>
              <a:latin typeface="Helvetica 75 Bold" panose="020B0804020202020204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290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14325" y="1184276"/>
            <a:ext cx="3966930" cy="3365499"/>
          </a:xfrm>
        </p:spPr>
        <p:txBody>
          <a:bodyPr>
            <a:normAutofit/>
          </a:bodyPr>
          <a:lstStyle>
            <a:lvl1pPr>
              <a:defRPr sz="1400" baseline="0"/>
            </a:lvl1pPr>
            <a:lvl2pPr>
              <a:defRPr sz="1400" baseline="0">
                <a:solidFill>
                  <a:schemeClr val="tx1"/>
                </a:solidFill>
              </a:defRPr>
            </a:lvl2pPr>
            <a:lvl3pPr>
              <a:defRPr sz="14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  <a:lvl5pPr>
              <a:defRPr sz="1400" baseline="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864796" y="1183698"/>
            <a:ext cx="3964880" cy="336441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19546" y="4749147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6865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ull Bleed Me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750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noProof="0" dirty="0"/>
              <a:t>Cliquez pour modifier le titre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19546" y="4749147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419928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 pleine pag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r>
              <a:rPr lang="fr-FR" noProof="0" dirty="0"/>
              <a:t>Cliquez sur l'icône pour ajouter une photo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81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619546" y="4749147"/>
            <a:ext cx="738985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Helvetica 75 Bold" panose="020B0804020202020204" pitchFamily="34" charset="0"/>
                <a:ea typeface="+mn-ea"/>
                <a:cs typeface="+mn-cs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36300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la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67951" y="4469074"/>
            <a:ext cx="4237362" cy="4837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endParaRPr lang="en-GB" sz="1400" dirty="0">
              <a:solidFill>
                <a:srgbClr val="FFFFFF"/>
              </a:solidFill>
            </a:endParaRP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39725" y="4130674"/>
            <a:ext cx="676803" cy="676803"/>
            <a:chOff x="360362" y="1781889"/>
            <a:chExt cx="1144765" cy="1144191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60362" y="1781889"/>
              <a:ext cx="1144765" cy="1144191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rgbClr val="FF66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702813" y="2650392"/>
              <a:ext cx="142160" cy="166334"/>
            </a:xfrm>
            <a:custGeom>
              <a:avLst/>
              <a:gdLst>
                <a:gd name="T0" fmla="*/ 31 w 104"/>
                <a:gd name="T1" fmla="*/ 85 h 122"/>
                <a:gd name="T2" fmla="*/ 45 w 104"/>
                <a:gd name="T3" fmla="*/ 101 h 122"/>
                <a:gd name="T4" fmla="*/ 73 w 104"/>
                <a:gd name="T5" fmla="*/ 88 h 122"/>
                <a:gd name="T6" fmla="*/ 73 w 104"/>
                <a:gd name="T7" fmla="*/ 60 h 122"/>
                <a:gd name="T8" fmla="*/ 31 w 104"/>
                <a:gd name="T9" fmla="*/ 85 h 122"/>
                <a:gd name="T10" fmla="*/ 74 w 104"/>
                <a:gd name="T11" fmla="*/ 110 h 122"/>
                <a:gd name="T12" fmla="*/ 35 w 104"/>
                <a:gd name="T13" fmla="*/ 122 h 122"/>
                <a:gd name="T14" fmla="*/ 0 w 104"/>
                <a:gd name="T15" fmla="*/ 88 h 122"/>
                <a:gd name="T16" fmla="*/ 74 w 104"/>
                <a:gd name="T17" fmla="*/ 42 h 122"/>
                <a:gd name="T18" fmla="*/ 74 w 104"/>
                <a:gd name="T19" fmla="*/ 35 h 122"/>
                <a:gd name="T20" fmla="*/ 56 w 104"/>
                <a:gd name="T21" fmla="*/ 22 h 122"/>
                <a:gd name="T22" fmla="*/ 27 w 104"/>
                <a:gd name="T23" fmla="*/ 35 h 122"/>
                <a:gd name="T24" fmla="*/ 6 w 104"/>
                <a:gd name="T25" fmla="*/ 23 h 122"/>
                <a:gd name="T26" fmla="*/ 56 w 104"/>
                <a:gd name="T27" fmla="*/ 0 h 122"/>
                <a:gd name="T28" fmla="*/ 104 w 104"/>
                <a:gd name="T29" fmla="*/ 35 h 122"/>
                <a:gd name="T30" fmla="*/ 104 w 104"/>
                <a:gd name="T31" fmla="*/ 120 h 122"/>
                <a:gd name="T32" fmla="*/ 77 w 104"/>
                <a:gd name="T33" fmla="*/ 120 h 122"/>
                <a:gd name="T34" fmla="*/ 74 w 104"/>
                <a:gd name="T35" fmla="*/ 11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4" h="122">
                  <a:moveTo>
                    <a:pt x="31" y="85"/>
                  </a:moveTo>
                  <a:cubicBezTo>
                    <a:pt x="31" y="93"/>
                    <a:pt x="36" y="101"/>
                    <a:pt x="45" y="101"/>
                  </a:cubicBezTo>
                  <a:cubicBezTo>
                    <a:pt x="54" y="101"/>
                    <a:pt x="64" y="97"/>
                    <a:pt x="73" y="88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44" y="64"/>
                    <a:pt x="31" y="71"/>
                    <a:pt x="31" y="85"/>
                  </a:cubicBezTo>
                  <a:moveTo>
                    <a:pt x="74" y="110"/>
                  </a:moveTo>
                  <a:cubicBezTo>
                    <a:pt x="62" y="118"/>
                    <a:pt x="49" y="122"/>
                    <a:pt x="35" y="122"/>
                  </a:cubicBezTo>
                  <a:cubicBezTo>
                    <a:pt x="13" y="122"/>
                    <a:pt x="0" y="107"/>
                    <a:pt x="0" y="88"/>
                  </a:cubicBezTo>
                  <a:cubicBezTo>
                    <a:pt x="0" y="61"/>
                    <a:pt x="24" y="47"/>
                    <a:pt x="74" y="42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4" y="27"/>
                    <a:pt x="68" y="22"/>
                    <a:pt x="56" y="22"/>
                  </a:cubicBezTo>
                  <a:cubicBezTo>
                    <a:pt x="44" y="22"/>
                    <a:pt x="34" y="26"/>
                    <a:pt x="27" y="35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17" y="8"/>
                    <a:pt x="34" y="0"/>
                    <a:pt x="56" y="0"/>
                  </a:cubicBezTo>
                  <a:cubicBezTo>
                    <a:pt x="87" y="0"/>
                    <a:pt x="104" y="14"/>
                    <a:pt x="104" y="35"/>
                  </a:cubicBezTo>
                  <a:cubicBezTo>
                    <a:pt x="104" y="35"/>
                    <a:pt x="104" y="120"/>
                    <a:pt x="104" y="120"/>
                  </a:cubicBezTo>
                  <a:cubicBezTo>
                    <a:pt x="77" y="120"/>
                    <a:pt x="77" y="120"/>
                    <a:pt x="77" y="120"/>
                  </a:cubicBezTo>
                  <a:lnTo>
                    <a:pt x="74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878931" y="2650392"/>
              <a:ext cx="143311" cy="164031"/>
            </a:xfrm>
            <a:custGeom>
              <a:avLst/>
              <a:gdLst>
                <a:gd name="T0" fmla="*/ 0 w 105"/>
                <a:gd name="T1" fmla="*/ 6 h 120"/>
                <a:gd name="T2" fmla="*/ 25 w 105"/>
                <a:gd name="T3" fmla="*/ 2 h 120"/>
                <a:gd name="T4" fmla="*/ 28 w 105"/>
                <a:gd name="T5" fmla="*/ 16 h 120"/>
                <a:gd name="T6" fmla="*/ 68 w 105"/>
                <a:gd name="T7" fmla="*/ 0 h 120"/>
                <a:gd name="T8" fmla="*/ 105 w 105"/>
                <a:gd name="T9" fmla="*/ 38 h 120"/>
                <a:gd name="T10" fmla="*/ 105 w 105"/>
                <a:gd name="T11" fmla="*/ 120 h 120"/>
                <a:gd name="T12" fmla="*/ 74 w 105"/>
                <a:gd name="T13" fmla="*/ 120 h 120"/>
                <a:gd name="T14" fmla="*/ 74 w 105"/>
                <a:gd name="T15" fmla="*/ 44 h 120"/>
                <a:gd name="T16" fmla="*/ 59 w 105"/>
                <a:gd name="T17" fmla="*/ 23 h 120"/>
                <a:gd name="T18" fmla="*/ 30 w 105"/>
                <a:gd name="T19" fmla="*/ 36 h 120"/>
                <a:gd name="T20" fmla="*/ 30 w 105"/>
                <a:gd name="T21" fmla="*/ 120 h 120"/>
                <a:gd name="T22" fmla="*/ 0 w 105"/>
                <a:gd name="T23" fmla="*/ 120 h 120"/>
                <a:gd name="T24" fmla="*/ 0 w 105"/>
                <a:gd name="T25" fmla="*/ 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0">
                  <a:moveTo>
                    <a:pt x="0" y="6"/>
                  </a:moveTo>
                  <a:cubicBezTo>
                    <a:pt x="25" y="2"/>
                    <a:pt x="25" y="2"/>
                    <a:pt x="25" y="2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42" y="6"/>
                    <a:pt x="54" y="0"/>
                    <a:pt x="68" y="0"/>
                  </a:cubicBezTo>
                  <a:cubicBezTo>
                    <a:pt x="92" y="0"/>
                    <a:pt x="105" y="13"/>
                    <a:pt x="105" y="38"/>
                  </a:cubicBezTo>
                  <a:cubicBezTo>
                    <a:pt x="105" y="120"/>
                    <a:pt x="105" y="120"/>
                    <a:pt x="105" y="120"/>
                  </a:cubicBezTo>
                  <a:cubicBezTo>
                    <a:pt x="74" y="120"/>
                    <a:pt x="74" y="120"/>
                    <a:pt x="74" y="120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29"/>
                    <a:pt x="70" y="23"/>
                    <a:pt x="59" y="23"/>
                  </a:cubicBezTo>
                  <a:cubicBezTo>
                    <a:pt x="50" y="23"/>
                    <a:pt x="41" y="27"/>
                    <a:pt x="30" y="36"/>
                  </a:cubicBezTo>
                  <a:cubicBezTo>
                    <a:pt x="30" y="120"/>
                    <a:pt x="30" y="120"/>
                    <a:pt x="30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225411" y="2650392"/>
              <a:ext cx="149067" cy="166334"/>
            </a:xfrm>
            <a:custGeom>
              <a:avLst/>
              <a:gdLst>
                <a:gd name="T0" fmla="*/ 79 w 109"/>
                <a:gd name="T1" fmla="*/ 46 h 122"/>
                <a:gd name="T2" fmla="*/ 55 w 109"/>
                <a:gd name="T3" fmla="*/ 21 h 122"/>
                <a:gd name="T4" fmla="*/ 31 w 109"/>
                <a:gd name="T5" fmla="*/ 46 h 122"/>
                <a:gd name="T6" fmla="*/ 79 w 109"/>
                <a:gd name="T7" fmla="*/ 46 h 122"/>
                <a:gd name="T8" fmla="*/ 56 w 109"/>
                <a:gd name="T9" fmla="*/ 122 h 122"/>
                <a:gd name="T10" fmla="*/ 0 w 109"/>
                <a:gd name="T11" fmla="*/ 62 h 122"/>
                <a:gd name="T12" fmla="*/ 55 w 109"/>
                <a:gd name="T13" fmla="*/ 0 h 122"/>
                <a:gd name="T14" fmla="*/ 109 w 109"/>
                <a:gd name="T15" fmla="*/ 60 h 122"/>
                <a:gd name="T16" fmla="*/ 109 w 109"/>
                <a:gd name="T17" fmla="*/ 66 h 122"/>
                <a:gd name="T18" fmla="*/ 31 w 109"/>
                <a:gd name="T19" fmla="*/ 66 h 122"/>
                <a:gd name="T20" fmla="*/ 58 w 109"/>
                <a:gd name="T21" fmla="*/ 100 h 122"/>
                <a:gd name="T22" fmla="*/ 85 w 109"/>
                <a:gd name="T23" fmla="*/ 84 h 122"/>
                <a:gd name="T24" fmla="*/ 108 w 109"/>
                <a:gd name="T25" fmla="*/ 97 h 122"/>
                <a:gd name="T26" fmla="*/ 56 w 109"/>
                <a:gd name="T27" fmla="*/ 1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9" h="122">
                  <a:moveTo>
                    <a:pt x="79" y="46"/>
                  </a:moveTo>
                  <a:cubicBezTo>
                    <a:pt x="79" y="30"/>
                    <a:pt x="70" y="21"/>
                    <a:pt x="55" y="21"/>
                  </a:cubicBezTo>
                  <a:cubicBezTo>
                    <a:pt x="41" y="21"/>
                    <a:pt x="32" y="30"/>
                    <a:pt x="31" y="46"/>
                  </a:cubicBezTo>
                  <a:lnTo>
                    <a:pt x="79" y="46"/>
                  </a:lnTo>
                  <a:close/>
                  <a:moveTo>
                    <a:pt x="56" y="122"/>
                  </a:moveTo>
                  <a:cubicBezTo>
                    <a:pt x="21" y="122"/>
                    <a:pt x="0" y="100"/>
                    <a:pt x="0" y="62"/>
                  </a:cubicBezTo>
                  <a:cubicBezTo>
                    <a:pt x="0" y="22"/>
                    <a:pt x="21" y="0"/>
                    <a:pt x="55" y="0"/>
                  </a:cubicBezTo>
                  <a:cubicBezTo>
                    <a:pt x="89" y="0"/>
                    <a:pt x="109" y="22"/>
                    <a:pt x="109" y="60"/>
                  </a:cubicBezTo>
                  <a:cubicBezTo>
                    <a:pt x="109" y="62"/>
                    <a:pt x="109" y="64"/>
                    <a:pt x="109" y="66"/>
                  </a:cubicBezTo>
                  <a:cubicBezTo>
                    <a:pt x="31" y="66"/>
                    <a:pt x="31" y="66"/>
                    <a:pt x="31" y="66"/>
                  </a:cubicBezTo>
                  <a:cubicBezTo>
                    <a:pt x="31" y="88"/>
                    <a:pt x="40" y="100"/>
                    <a:pt x="58" y="100"/>
                  </a:cubicBezTo>
                  <a:cubicBezTo>
                    <a:pt x="70" y="100"/>
                    <a:pt x="78" y="95"/>
                    <a:pt x="85" y="84"/>
                  </a:cubicBezTo>
                  <a:cubicBezTo>
                    <a:pt x="108" y="97"/>
                    <a:pt x="108" y="97"/>
                    <a:pt x="108" y="97"/>
                  </a:cubicBezTo>
                  <a:cubicBezTo>
                    <a:pt x="98" y="114"/>
                    <a:pt x="80" y="122"/>
                    <a:pt x="56" y="12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415039" y="2650392"/>
              <a:ext cx="158276" cy="169211"/>
            </a:xfrm>
            <a:custGeom>
              <a:avLst/>
              <a:gdLst>
                <a:gd name="T0" fmla="*/ 58 w 116"/>
                <a:gd name="T1" fmla="*/ 26 h 124"/>
                <a:gd name="T2" fmla="*/ 31 w 116"/>
                <a:gd name="T3" fmla="*/ 62 h 124"/>
                <a:gd name="T4" fmla="*/ 58 w 116"/>
                <a:gd name="T5" fmla="*/ 98 h 124"/>
                <a:gd name="T6" fmla="*/ 85 w 116"/>
                <a:gd name="T7" fmla="*/ 62 h 124"/>
                <a:gd name="T8" fmla="*/ 58 w 116"/>
                <a:gd name="T9" fmla="*/ 26 h 124"/>
                <a:gd name="T10" fmla="*/ 58 w 116"/>
                <a:gd name="T11" fmla="*/ 124 h 124"/>
                <a:gd name="T12" fmla="*/ 0 w 116"/>
                <a:gd name="T13" fmla="*/ 62 h 124"/>
                <a:gd name="T14" fmla="*/ 58 w 116"/>
                <a:gd name="T15" fmla="*/ 0 h 124"/>
                <a:gd name="T16" fmla="*/ 116 w 116"/>
                <a:gd name="T17" fmla="*/ 62 h 124"/>
                <a:gd name="T18" fmla="*/ 58 w 116"/>
                <a:gd name="T19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24">
                  <a:moveTo>
                    <a:pt x="58" y="26"/>
                  </a:moveTo>
                  <a:cubicBezTo>
                    <a:pt x="35" y="26"/>
                    <a:pt x="31" y="47"/>
                    <a:pt x="31" y="62"/>
                  </a:cubicBezTo>
                  <a:cubicBezTo>
                    <a:pt x="31" y="77"/>
                    <a:pt x="35" y="98"/>
                    <a:pt x="58" y="98"/>
                  </a:cubicBezTo>
                  <a:cubicBezTo>
                    <a:pt x="81" y="98"/>
                    <a:pt x="85" y="77"/>
                    <a:pt x="85" y="62"/>
                  </a:cubicBezTo>
                  <a:cubicBezTo>
                    <a:pt x="85" y="47"/>
                    <a:pt x="81" y="26"/>
                    <a:pt x="58" y="26"/>
                  </a:cubicBezTo>
                  <a:moveTo>
                    <a:pt x="58" y="124"/>
                  </a:moveTo>
                  <a:cubicBezTo>
                    <a:pt x="27" y="124"/>
                    <a:pt x="0" y="104"/>
                    <a:pt x="0" y="62"/>
                  </a:cubicBezTo>
                  <a:cubicBezTo>
                    <a:pt x="0" y="19"/>
                    <a:pt x="27" y="0"/>
                    <a:pt x="58" y="0"/>
                  </a:cubicBezTo>
                  <a:cubicBezTo>
                    <a:pt x="88" y="0"/>
                    <a:pt x="116" y="19"/>
                    <a:pt x="116" y="62"/>
                  </a:cubicBezTo>
                  <a:cubicBezTo>
                    <a:pt x="116" y="104"/>
                    <a:pt x="88" y="124"/>
                    <a:pt x="58" y="12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602092" y="2650392"/>
              <a:ext cx="89785" cy="164031"/>
            </a:xfrm>
            <a:custGeom>
              <a:avLst/>
              <a:gdLst>
                <a:gd name="T0" fmla="*/ 0 w 66"/>
                <a:gd name="T1" fmla="*/ 3 h 120"/>
                <a:gd name="T2" fmla="*/ 30 w 66"/>
                <a:gd name="T3" fmla="*/ 3 h 120"/>
                <a:gd name="T4" fmla="*/ 30 w 66"/>
                <a:gd name="T5" fmla="*/ 17 h 120"/>
                <a:gd name="T6" fmla="*/ 62 w 66"/>
                <a:gd name="T7" fmla="*/ 0 h 120"/>
                <a:gd name="T8" fmla="*/ 66 w 66"/>
                <a:gd name="T9" fmla="*/ 1 h 120"/>
                <a:gd name="T10" fmla="*/ 66 w 66"/>
                <a:gd name="T11" fmla="*/ 30 h 120"/>
                <a:gd name="T12" fmla="*/ 64 w 66"/>
                <a:gd name="T13" fmla="*/ 30 h 120"/>
                <a:gd name="T14" fmla="*/ 32 w 66"/>
                <a:gd name="T15" fmla="*/ 42 h 120"/>
                <a:gd name="T16" fmla="*/ 32 w 66"/>
                <a:gd name="T17" fmla="*/ 120 h 120"/>
                <a:gd name="T18" fmla="*/ 0 w 66"/>
                <a:gd name="T19" fmla="*/ 120 h 120"/>
                <a:gd name="T20" fmla="*/ 0 w 66"/>
                <a:gd name="T21" fmla="*/ 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120">
                  <a:moveTo>
                    <a:pt x="0" y="3"/>
                  </a:moveTo>
                  <a:cubicBezTo>
                    <a:pt x="30" y="3"/>
                    <a:pt x="30" y="3"/>
                    <a:pt x="30" y="3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35" y="9"/>
                    <a:pt x="49" y="0"/>
                    <a:pt x="62" y="0"/>
                  </a:cubicBezTo>
                  <a:cubicBezTo>
                    <a:pt x="63" y="0"/>
                    <a:pt x="65" y="0"/>
                    <a:pt x="66" y="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4" y="30"/>
                    <a:pt x="64" y="30"/>
                    <a:pt x="64" y="30"/>
                  </a:cubicBezTo>
                  <a:cubicBezTo>
                    <a:pt x="51" y="30"/>
                    <a:pt x="36" y="32"/>
                    <a:pt x="32" y="42"/>
                  </a:cubicBezTo>
                  <a:cubicBezTo>
                    <a:pt x="32" y="120"/>
                    <a:pt x="32" y="120"/>
                    <a:pt x="32" y="120"/>
                  </a:cubicBezTo>
                  <a:cubicBezTo>
                    <a:pt x="0" y="120"/>
                    <a:pt x="0" y="120"/>
                    <a:pt x="0" y="12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1051020" y="2650392"/>
              <a:ext cx="149642" cy="226766"/>
            </a:xfrm>
            <a:custGeom>
              <a:avLst/>
              <a:gdLst>
                <a:gd name="T0" fmla="*/ 110 w 110"/>
                <a:gd name="T1" fmla="*/ 2 h 166"/>
                <a:gd name="T2" fmla="*/ 110 w 110"/>
                <a:gd name="T3" fmla="*/ 114 h 166"/>
                <a:gd name="T4" fmla="*/ 52 w 110"/>
                <a:gd name="T5" fmla="*/ 166 h 166"/>
                <a:gd name="T6" fmla="*/ 3 w 110"/>
                <a:gd name="T7" fmla="*/ 137 h 166"/>
                <a:gd name="T8" fmla="*/ 34 w 110"/>
                <a:gd name="T9" fmla="*/ 132 h 166"/>
                <a:gd name="T10" fmla="*/ 56 w 110"/>
                <a:gd name="T11" fmla="*/ 143 h 166"/>
                <a:gd name="T12" fmla="*/ 80 w 110"/>
                <a:gd name="T13" fmla="*/ 117 h 166"/>
                <a:gd name="T14" fmla="*/ 80 w 110"/>
                <a:gd name="T15" fmla="*/ 104 h 166"/>
                <a:gd name="T16" fmla="*/ 79 w 110"/>
                <a:gd name="T17" fmla="*/ 103 h 166"/>
                <a:gd name="T18" fmla="*/ 49 w 110"/>
                <a:gd name="T19" fmla="*/ 120 h 166"/>
                <a:gd name="T20" fmla="*/ 0 w 110"/>
                <a:gd name="T21" fmla="*/ 62 h 166"/>
                <a:gd name="T22" fmla="*/ 47 w 110"/>
                <a:gd name="T23" fmla="*/ 0 h 166"/>
                <a:gd name="T24" fmla="*/ 81 w 110"/>
                <a:gd name="T25" fmla="*/ 17 h 166"/>
                <a:gd name="T26" fmla="*/ 81 w 110"/>
                <a:gd name="T27" fmla="*/ 16 h 166"/>
                <a:gd name="T28" fmla="*/ 84 w 110"/>
                <a:gd name="T29" fmla="*/ 2 h 166"/>
                <a:gd name="T30" fmla="*/ 110 w 110"/>
                <a:gd name="T31" fmla="*/ 2 h 166"/>
                <a:gd name="T32" fmla="*/ 55 w 110"/>
                <a:gd name="T33" fmla="*/ 95 h 166"/>
                <a:gd name="T34" fmla="*/ 80 w 110"/>
                <a:gd name="T35" fmla="*/ 55 h 166"/>
                <a:gd name="T36" fmla="*/ 54 w 110"/>
                <a:gd name="T37" fmla="*/ 22 h 166"/>
                <a:gd name="T38" fmla="*/ 31 w 110"/>
                <a:gd name="T39" fmla="*/ 57 h 166"/>
                <a:gd name="T40" fmla="*/ 55 w 110"/>
                <a:gd name="T41" fmla="*/ 95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0" h="166">
                  <a:moveTo>
                    <a:pt x="110" y="2"/>
                  </a:moveTo>
                  <a:cubicBezTo>
                    <a:pt x="110" y="114"/>
                    <a:pt x="110" y="114"/>
                    <a:pt x="110" y="114"/>
                  </a:cubicBezTo>
                  <a:cubicBezTo>
                    <a:pt x="110" y="133"/>
                    <a:pt x="108" y="166"/>
                    <a:pt x="52" y="166"/>
                  </a:cubicBezTo>
                  <a:cubicBezTo>
                    <a:pt x="29" y="166"/>
                    <a:pt x="8" y="157"/>
                    <a:pt x="3" y="137"/>
                  </a:cubicBezTo>
                  <a:cubicBezTo>
                    <a:pt x="34" y="132"/>
                    <a:pt x="34" y="132"/>
                    <a:pt x="34" y="132"/>
                  </a:cubicBezTo>
                  <a:cubicBezTo>
                    <a:pt x="35" y="138"/>
                    <a:pt x="39" y="143"/>
                    <a:pt x="56" y="143"/>
                  </a:cubicBezTo>
                  <a:cubicBezTo>
                    <a:pt x="72" y="143"/>
                    <a:pt x="80" y="136"/>
                    <a:pt x="80" y="117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74" y="112"/>
                    <a:pt x="67" y="120"/>
                    <a:pt x="49" y="120"/>
                  </a:cubicBezTo>
                  <a:cubicBezTo>
                    <a:pt x="22" y="120"/>
                    <a:pt x="0" y="101"/>
                    <a:pt x="0" y="62"/>
                  </a:cubicBezTo>
                  <a:cubicBezTo>
                    <a:pt x="0" y="22"/>
                    <a:pt x="22" y="0"/>
                    <a:pt x="47" y="0"/>
                  </a:cubicBezTo>
                  <a:cubicBezTo>
                    <a:pt x="71" y="0"/>
                    <a:pt x="79" y="11"/>
                    <a:pt x="81" y="17"/>
                  </a:cubicBezTo>
                  <a:cubicBezTo>
                    <a:pt x="81" y="16"/>
                    <a:pt x="81" y="16"/>
                    <a:pt x="81" y="1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110" y="2"/>
                  </a:lnTo>
                  <a:close/>
                  <a:moveTo>
                    <a:pt x="55" y="95"/>
                  </a:moveTo>
                  <a:cubicBezTo>
                    <a:pt x="78" y="95"/>
                    <a:pt x="80" y="71"/>
                    <a:pt x="80" y="55"/>
                  </a:cubicBezTo>
                  <a:cubicBezTo>
                    <a:pt x="80" y="37"/>
                    <a:pt x="71" y="22"/>
                    <a:pt x="54" y="22"/>
                  </a:cubicBezTo>
                  <a:cubicBezTo>
                    <a:pt x="43" y="22"/>
                    <a:pt x="31" y="30"/>
                    <a:pt x="31" y="57"/>
                  </a:cubicBezTo>
                  <a:cubicBezTo>
                    <a:pt x="31" y="71"/>
                    <a:pt x="32" y="95"/>
                    <a:pt x="55" y="9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348002" y="2593413"/>
              <a:ext cx="112232" cy="52950"/>
            </a:xfrm>
            <a:custGeom>
              <a:avLst/>
              <a:gdLst>
                <a:gd name="T0" fmla="*/ 195 w 195"/>
                <a:gd name="T1" fmla="*/ 92 h 92"/>
                <a:gd name="T2" fmla="*/ 178 w 195"/>
                <a:gd name="T3" fmla="*/ 92 h 92"/>
                <a:gd name="T4" fmla="*/ 178 w 195"/>
                <a:gd name="T5" fmla="*/ 16 h 92"/>
                <a:gd name="T6" fmla="*/ 178 w 195"/>
                <a:gd name="T7" fmla="*/ 16 h 92"/>
                <a:gd name="T8" fmla="*/ 147 w 195"/>
                <a:gd name="T9" fmla="*/ 92 h 92"/>
                <a:gd name="T10" fmla="*/ 138 w 195"/>
                <a:gd name="T11" fmla="*/ 92 h 92"/>
                <a:gd name="T12" fmla="*/ 110 w 195"/>
                <a:gd name="T13" fmla="*/ 16 h 92"/>
                <a:gd name="T14" fmla="*/ 107 w 195"/>
                <a:gd name="T15" fmla="*/ 16 h 92"/>
                <a:gd name="T16" fmla="*/ 107 w 195"/>
                <a:gd name="T17" fmla="*/ 92 h 92"/>
                <a:gd name="T18" fmla="*/ 93 w 195"/>
                <a:gd name="T19" fmla="*/ 92 h 92"/>
                <a:gd name="T20" fmla="*/ 93 w 195"/>
                <a:gd name="T21" fmla="*/ 0 h 92"/>
                <a:gd name="T22" fmla="*/ 117 w 195"/>
                <a:gd name="T23" fmla="*/ 0 h 92"/>
                <a:gd name="T24" fmla="*/ 145 w 195"/>
                <a:gd name="T25" fmla="*/ 71 h 92"/>
                <a:gd name="T26" fmla="*/ 171 w 195"/>
                <a:gd name="T27" fmla="*/ 0 h 92"/>
                <a:gd name="T28" fmla="*/ 195 w 195"/>
                <a:gd name="T29" fmla="*/ 0 h 92"/>
                <a:gd name="T30" fmla="*/ 195 w 195"/>
                <a:gd name="T31" fmla="*/ 92 h 92"/>
                <a:gd name="T32" fmla="*/ 74 w 195"/>
                <a:gd name="T33" fmla="*/ 14 h 92"/>
                <a:gd name="T34" fmla="*/ 46 w 195"/>
                <a:gd name="T35" fmla="*/ 14 h 92"/>
                <a:gd name="T36" fmla="*/ 46 w 195"/>
                <a:gd name="T37" fmla="*/ 92 h 92"/>
                <a:gd name="T38" fmla="*/ 31 w 195"/>
                <a:gd name="T39" fmla="*/ 92 h 92"/>
                <a:gd name="T40" fmla="*/ 31 w 195"/>
                <a:gd name="T41" fmla="*/ 14 h 92"/>
                <a:gd name="T42" fmla="*/ 0 w 195"/>
                <a:gd name="T43" fmla="*/ 14 h 92"/>
                <a:gd name="T44" fmla="*/ 0 w 195"/>
                <a:gd name="T45" fmla="*/ 0 h 92"/>
                <a:gd name="T46" fmla="*/ 74 w 195"/>
                <a:gd name="T47" fmla="*/ 0 h 92"/>
                <a:gd name="T48" fmla="*/ 74 w 195"/>
                <a:gd name="T49" fmla="*/ 1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95" h="92">
                  <a:moveTo>
                    <a:pt x="195" y="92"/>
                  </a:moveTo>
                  <a:lnTo>
                    <a:pt x="178" y="92"/>
                  </a:lnTo>
                  <a:lnTo>
                    <a:pt x="178" y="16"/>
                  </a:lnTo>
                  <a:lnTo>
                    <a:pt x="178" y="16"/>
                  </a:lnTo>
                  <a:lnTo>
                    <a:pt x="147" y="92"/>
                  </a:lnTo>
                  <a:lnTo>
                    <a:pt x="138" y="92"/>
                  </a:lnTo>
                  <a:lnTo>
                    <a:pt x="110" y="16"/>
                  </a:lnTo>
                  <a:lnTo>
                    <a:pt x="107" y="16"/>
                  </a:lnTo>
                  <a:lnTo>
                    <a:pt x="107" y="92"/>
                  </a:lnTo>
                  <a:lnTo>
                    <a:pt x="93" y="92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45" y="71"/>
                  </a:lnTo>
                  <a:lnTo>
                    <a:pt x="171" y="0"/>
                  </a:lnTo>
                  <a:lnTo>
                    <a:pt x="195" y="0"/>
                  </a:lnTo>
                  <a:lnTo>
                    <a:pt x="195" y="92"/>
                  </a:lnTo>
                  <a:close/>
                  <a:moveTo>
                    <a:pt x="74" y="14"/>
                  </a:moveTo>
                  <a:lnTo>
                    <a:pt x="46" y="14"/>
                  </a:lnTo>
                  <a:lnTo>
                    <a:pt x="46" y="92"/>
                  </a:lnTo>
                  <a:lnTo>
                    <a:pt x="31" y="92"/>
                  </a:lnTo>
                  <a:lnTo>
                    <a:pt x="31" y="14"/>
                  </a:lnTo>
                  <a:lnTo>
                    <a:pt x="0" y="14"/>
                  </a:lnTo>
                  <a:lnTo>
                    <a:pt x="0" y="0"/>
                  </a:lnTo>
                  <a:lnTo>
                    <a:pt x="74" y="0"/>
                  </a:lnTo>
                  <a:lnTo>
                    <a:pt x="7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  <a:defRPr/>
              </a:pPr>
              <a:endParaRPr lang="en-GB" kern="0" dirty="0">
                <a:solidFill>
                  <a:sysClr val="windowText" lastClr="000000"/>
                </a:solidFill>
                <a:latin typeface="Helvetica 75 Bold" panose="020B0804020202020204" pitchFamily="34" charset="0"/>
                <a:ea typeface="ＭＳ Ｐゴシック" pitchFamily="34" charset="-128"/>
              </a:endParaRPr>
            </a:p>
          </p:txBody>
        </p:sp>
      </p:grp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9725" y="339725"/>
            <a:ext cx="5832475" cy="3460750"/>
          </a:xfrm>
        </p:spPr>
        <p:txBody>
          <a:bodyPr/>
          <a:lstStyle>
            <a:lvl1pPr>
              <a:lnSpc>
                <a:spcPct val="85000"/>
              </a:lnSpc>
              <a:spcAft>
                <a:spcPts val="3200"/>
              </a:spcAft>
              <a:defRPr sz="5500">
                <a:solidFill>
                  <a:schemeClr val="tx1"/>
                </a:solidFill>
                <a:latin typeface="Helvetica 75 Bold" panose="020B0804020202020204" pitchFamily="34" charset="0"/>
              </a:defRPr>
            </a:lvl1pPr>
            <a:lvl2pPr>
              <a:lnSpc>
                <a:spcPct val="90000"/>
              </a:lnSpc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508750" y="339725"/>
            <a:ext cx="2301875" cy="3460750"/>
          </a:xfrm>
        </p:spPr>
        <p:txBody>
          <a:bodyPr tIns="109728"/>
          <a:lstStyle>
            <a:lvl1pPr>
              <a:spcAft>
                <a:spcPts val="2400"/>
              </a:spcAft>
              <a:defRPr baseline="0">
                <a:latin typeface="Helvetica 75 Bold" panose="020B0804020202020204" pitchFamily="34" charset="0"/>
              </a:defRPr>
            </a:lvl1pPr>
            <a:lvl2pPr>
              <a:spcAft>
                <a:spcPts val="2400"/>
              </a:spcAft>
              <a:defRPr>
                <a:latin typeface="Helvetica 75 Bold" panose="020B0804020202020204" pitchFamily="34" charset="0"/>
              </a:defRPr>
            </a:lvl2pPr>
          </a:lstStyle>
          <a:p>
            <a:pPr lvl="0"/>
            <a:r>
              <a:rPr lang="fr-FR" dirty="0" smtClean="0"/>
              <a:t>Modifiez le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8672189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6" y="267494"/>
            <a:ext cx="8515349" cy="7437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Cliquez pour modifier le titre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6" y="1184275"/>
            <a:ext cx="8515349" cy="33655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r-FR" noProof="0" dirty="0"/>
              <a:t>Cliquez pour modifier le </a:t>
            </a:r>
            <a:r>
              <a:rPr lang="fr-FR" noProof="0" dirty="0" smtClean="0"/>
              <a:t>texte, entrer et utiliser la tabulation pour insérer </a:t>
            </a:r>
            <a:endParaRPr lang="fr-FR" noProof="0" dirty="0"/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</p:spTree>
    <p:extLst>
      <p:ext uri="{BB962C8B-B14F-4D97-AF65-F5344CB8AC3E}">
        <p14:creationId xmlns:p14="http://schemas.microsoft.com/office/powerpoint/2010/main" val="15070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65" r:id="rId3"/>
    <p:sldLayoutId id="2147483664" r:id="rId4"/>
    <p:sldLayoutId id="2147483661" r:id="rId5"/>
    <p:sldLayoutId id="2147483662" r:id="rId6"/>
    <p:sldLayoutId id="2147483663" r:id="rId7"/>
    <p:sldLayoutId id="2147483666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 spc="-20" baseline="0">
          <a:solidFill>
            <a:schemeClr val="bg2"/>
          </a:solidFill>
          <a:latin typeface="Helvetica 75 Bold" panose="020B080402020202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tabLst/>
        <a:defRPr sz="1400" kern="1200" spc="-20" baseline="0">
          <a:solidFill>
            <a:schemeClr val="bg2"/>
          </a:solidFill>
          <a:latin typeface="Helvetica 75 Bold" panose="020B080402020202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SzPct val="25000"/>
        <a:buFont typeface="Calibri" panose="020F0502020204030204" pitchFamily="34" charset="0"/>
        <a:buNone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2pPr>
      <a:lvl3pPr marL="180975" indent="-180975" algn="l" defTabSz="914400" rtl="0" eaLnBrk="1" latinLnBrk="0" hangingPunct="1">
        <a:lnSpc>
          <a:spcPct val="9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 spc="-20" baseline="0">
          <a:solidFill>
            <a:schemeClr val="tx1"/>
          </a:solidFill>
          <a:latin typeface="Helvetica 75 Bold" panose="020B0804020202020204" pitchFamily="34" charset="0"/>
          <a:ea typeface="+mn-ea"/>
          <a:cs typeface="+mn-cs"/>
        </a:defRPr>
      </a:lvl3pPr>
      <a:lvl4pPr marL="407988" indent="-190500" algn="l" defTabSz="914400" rtl="0" eaLnBrk="1" latinLnBrk="0" hangingPunct="1">
        <a:lnSpc>
          <a:spcPct val="90000"/>
        </a:lnSpc>
        <a:spcBef>
          <a:spcPct val="20000"/>
        </a:spcBef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4pPr>
      <a:lvl5pPr marL="595313" indent="-173038" algn="l" defTabSz="914400" rtl="0" eaLnBrk="1" latinLnBrk="0" hangingPunct="1">
        <a:lnSpc>
          <a:spcPct val="90000"/>
        </a:lnSpc>
        <a:spcBef>
          <a:spcPct val="20000"/>
        </a:spcBef>
        <a:buClr>
          <a:schemeClr val="tx1"/>
        </a:buClr>
        <a:buFont typeface="Arial" panose="020B0604020202020204" pitchFamily="34" charset="0"/>
        <a:buChar char="–"/>
        <a:defRPr sz="1400" kern="1200" spc="-20" baseline="0">
          <a:solidFill>
            <a:schemeClr val="tx1"/>
          </a:solidFill>
          <a:latin typeface="Helvetica 55 Roman" panose="000B0500000000000000" pitchFamily="34" charset="0"/>
          <a:ea typeface="+mn-ea"/>
          <a:cs typeface="+mn-cs"/>
        </a:defRPr>
      </a:lvl5pPr>
      <a:lvl6pPr marL="800100" indent="-1905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Helvetica 55 Roman" panose="020B0604020202020204" pitchFamily="34" charset="0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39725" y="339724"/>
            <a:ext cx="8470900" cy="62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dirty="0" smtClean="0"/>
              <a:t>Cliquez ici pour saisir le titre principal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6550" y="1304385"/>
            <a:ext cx="8474075" cy="31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 smtClean="0"/>
              <a:t>Modifiez le texte du masque</a:t>
            </a:r>
          </a:p>
          <a:p>
            <a:pPr lvl="1"/>
            <a:r>
              <a:rPr lang="fr-FR" altLang="en-US" dirty="0" smtClean="0"/>
              <a:t>Deuxième niveau</a:t>
            </a:r>
          </a:p>
          <a:p>
            <a:pPr lvl="2"/>
            <a:r>
              <a:rPr lang="fr-FR" altLang="en-US" dirty="0" smtClean="0"/>
              <a:t>Troisième niveau</a:t>
            </a:r>
          </a:p>
          <a:p>
            <a:pPr lvl="3"/>
            <a:r>
              <a:rPr lang="fr-FR" altLang="en-US" dirty="0" smtClean="0"/>
              <a:t>Quatrième niveau</a:t>
            </a:r>
          </a:p>
          <a:p>
            <a:pPr lvl="4"/>
            <a:r>
              <a:rPr lang="fr-FR" altLang="en-US" dirty="0" smtClean="0"/>
              <a:t>Cinquième niveau</a:t>
            </a:r>
            <a:endParaRPr lang="en-GB" altLang="en-US" dirty="0" smtClean="0"/>
          </a:p>
        </p:txBody>
      </p:sp>
      <p:sp>
        <p:nvSpPr>
          <p:cNvPr id="4" name="Text Placeholder 10"/>
          <p:cNvSpPr txBox="1">
            <a:spLocks/>
          </p:cNvSpPr>
          <p:nvPr/>
        </p:nvSpPr>
        <p:spPr>
          <a:xfrm>
            <a:off x="336550" y="4471988"/>
            <a:ext cx="275010" cy="334961"/>
          </a:xfrm>
          <a:prstGeom prst="rect">
            <a:avLst/>
          </a:prstGeom>
        </p:spPr>
        <p:txBody>
          <a:bodyPr wrap="square" lIns="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fld id="{8702007A-2642-4DC4-A457-FD791426C840}" type="slidenum">
              <a:rPr lang="en-GB" sz="800">
                <a:solidFill>
                  <a:srgbClr val="000000"/>
                </a:solidFill>
                <a:latin typeface="Helvetica 75 Bold" panose="020B0804020202020204" pitchFamily="34" charset="0"/>
              </a:rPr>
              <a:pPr>
                <a:lnSpc>
                  <a:spcPct val="85000"/>
                </a:lnSpc>
                <a:spcAft>
                  <a:spcPts val="1200"/>
                </a:spcAft>
                <a:buClr>
                  <a:srgbClr val="FFFFFF"/>
                </a:buClr>
                <a:defRPr/>
              </a:pPr>
              <a:t>‹N°›</a:t>
            </a:fld>
            <a:endParaRPr lang="en-GB" sz="800">
              <a:solidFill>
                <a:srgbClr val="000000"/>
              </a:solidFill>
              <a:latin typeface="Helvetica 75 Bold" panose="020B0804020202020204" pitchFamily="34" charset="0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56231" y="4467225"/>
            <a:ext cx="8151220" cy="339726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r>
              <a:rPr lang="en-GB" sz="800">
                <a:solidFill>
                  <a:srgbClr val="FF6600"/>
                </a:solidFill>
                <a:latin typeface="Helvetica 75 Bold" panose="020B0804020202020204" pitchFamily="34" charset="0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145498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transition spd="med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0"/>
        </a:spcAft>
        <a:defRPr sz="2000" kern="120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9pPr>
    </p:titleStyle>
    <p:body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 baseline="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2pPr>
      <a:lvl3pPr marL="133350" indent="-133350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3pPr>
      <a:lvl4pPr marL="271463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4pPr>
      <a:lvl5pPr marL="406400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39725" y="339724"/>
            <a:ext cx="8470900" cy="62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dirty="0" smtClean="0"/>
              <a:t>Cliquez ici pour saisir le titre principal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6550" y="1304385"/>
            <a:ext cx="8474075" cy="31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 smtClean="0"/>
              <a:t>Modifiez le texte du masque</a:t>
            </a:r>
          </a:p>
          <a:p>
            <a:pPr lvl="1"/>
            <a:r>
              <a:rPr lang="fr-FR" altLang="en-US" dirty="0" smtClean="0"/>
              <a:t>Deuxième niveau</a:t>
            </a:r>
          </a:p>
          <a:p>
            <a:pPr lvl="2"/>
            <a:r>
              <a:rPr lang="fr-FR" altLang="en-US" dirty="0" smtClean="0"/>
              <a:t>Troisième niveau</a:t>
            </a:r>
          </a:p>
          <a:p>
            <a:pPr lvl="3"/>
            <a:r>
              <a:rPr lang="fr-FR" altLang="en-US" dirty="0" smtClean="0"/>
              <a:t>Quatrième niveau</a:t>
            </a:r>
          </a:p>
          <a:p>
            <a:pPr lvl="4"/>
            <a:r>
              <a:rPr lang="fr-FR" altLang="en-US" dirty="0" smtClean="0"/>
              <a:t>Cinquième niveau</a:t>
            </a:r>
            <a:endParaRPr lang="en-GB" altLang="en-US" dirty="0" smtClean="0"/>
          </a:p>
        </p:txBody>
      </p:sp>
      <p:sp>
        <p:nvSpPr>
          <p:cNvPr id="4" name="Text Placeholder 10"/>
          <p:cNvSpPr txBox="1">
            <a:spLocks/>
          </p:cNvSpPr>
          <p:nvPr/>
        </p:nvSpPr>
        <p:spPr>
          <a:xfrm>
            <a:off x="336550" y="4471988"/>
            <a:ext cx="275010" cy="334961"/>
          </a:xfrm>
          <a:prstGeom prst="rect">
            <a:avLst/>
          </a:prstGeom>
        </p:spPr>
        <p:txBody>
          <a:bodyPr wrap="square" lIns="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fld id="{8702007A-2642-4DC4-A457-FD791426C840}" type="slidenum">
              <a:rPr lang="en-GB" sz="800">
                <a:solidFill>
                  <a:srgbClr val="000000"/>
                </a:solidFill>
                <a:latin typeface="Helvetica 75 Bold" panose="020B0804020202020204" pitchFamily="34" charset="0"/>
              </a:rPr>
              <a:pPr>
                <a:lnSpc>
                  <a:spcPct val="85000"/>
                </a:lnSpc>
                <a:spcAft>
                  <a:spcPts val="1200"/>
                </a:spcAft>
                <a:buClr>
                  <a:srgbClr val="FFFFFF"/>
                </a:buClr>
                <a:defRPr/>
              </a:pPr>
              <a:t>‹N°›</a:t>
            </a:fld>
            <a:endParaRPr lang="en-GB" sz="800">
              <a:solidFill>
                <a:srgbClr val="000000"/>
              </a:solidFill>
              <a:latin typeface="Helvetica 75 Bold" panose="020B0804020202020204" pitchFamily="34" charset="0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56231" y="4467225"/>
            <a:ext cx="8151220" cy="339726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r>
              <a:rPr lang="en-GB" sz="800">
                <a:solidFill>
                  <a:srgbClr val="FF6600"/>
                </a:solidFill>
                <a:latin typeface="Helvetica 75 Bold" panose="020B0804020202020204" pitchFamily="34" charset="0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189277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</p:sldLayoutIdLst>
  <p:transition spd="med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0"/>
        </a:spcAft>
        <a:defRPr sz="2000" kern="120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9pPr>
    </p:titleStyle>
    <p:body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 baseline="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2pPr>
      <a:lvl3pPr marL="133350" indent="-133350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3pPr>
      <a:lvl4pPr marL="271463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4pPr>
      <a:lvl5pPr marL="406400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39725" y="339724"/>
            <a:ext cx="8470900" cy="621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noProof="0" dirty="0" smtClean="0"/>
              <a:t>Cliquez ici pour saisir le titre principal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6550" y="1304385"/>
            <a:ext cx="8474075" cy="3162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 smtClean="0"/>
              <a:t>Modifiez le texte du masque</a:t>
            </a:r>
          </a:p>
          <a:p>
            <a:pPr lvl="1"/>
            <a:r>
              <a:rPr lang="fr-FR" altLang="en-US" dirty="0" smtClean="0"/>
              <a:t>Deuxième niveau</a:t>
            </a:r>
          </a:p>
          <a:p>
            <a:pPr lvl="2"/>
            <a:r>
              <a:rPr lang="fr-FR" altLang="en-US" dirty="0" smtClean="0"/>
              <a:t>Troisième niveau</a:t>
            </a:r>
          </a:p>
          <a:p>
            <a:pPr lvl="3"/>
            <a:r>
              <a:rPr lang="fr-FR" altLang="en-US" dirty="0" smtClean="0"/>
              <a:t>Quatrième niveau</a:t>
            </a:r>
          </a:p>
          <a:p>
            <a:pPr lvl="4"/>
            <a:r>
              <a:rPr lang="fr-FR" altLang="en-US" dirty="0" smtClean="0"/>
              <a:t>Cinquième niveau</a:t>
            </a:r>
            <a:endParaRPr lang="en-GB" altLang="en-US" dirty="0" smtClean="0"/>
          </a:p>
        </p:txBody>
      </p:sp>
      <p:sp>
        <p:nvSpPr>
          <p:cNvPr id="4" name="Text Placeholder 10"/>
          <p:cNvSpPr txBox="1">
            <a:spLocks/>
          </p:cNvSpPr>
          <p:nvPr/>
        </p:nvSpPr>
        <p:spPr>
          <a:xfrm>
            <a:off x="336550" y="4471988"/>
            <a:ext cx="275010" cy="334961"/>
          </a:xfrm>
          <a:prstGeom prst="rect">
            <a:avLst/>
          </a:prstGeom>
        </p:spPr>
        <p:txBody>
          <a:bodyPr wrap="square" lIns="0" tIns="0" rIns="0" bIns="0" anchor="b">
            <a:norm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fld id="{8702007A-2642-4DC4-A457-FD791426C840}" type="slidenum">
              <a:rPr lang="en-GB" sz="800">
                <a:solidFill>
                  <a:srgbClr val="000000"/>
                </a:solidFill>
                <a:latin typeface="Helvetica 75 Bold" panose="020B0804020202020204" pitchFamily="34" charset="0"/>
              </a:rPr>
              <a:pPr>
                <a:lnSpc>
                  <a:spcPct val="85000"/>
                </a:lnSpc>
                <a:spcAft>
                  <a:spcPts val="1200"/>
                </a:spcAft>
                <a:buClr>
                  <a:srgbClr val="FFFFFF"/>
                </a:buClr>
                <a:defRPr/>
              </a:pPr>
              <a:t>‹N°›</a:t>
            </a:fld>
            <a:endParaRPr lang="en-GB" sz="800">
              <a:solidFill>
                <a:srgbClr val="000000"/>
              </a:solidFill>
              <a:latin typeface="Helvetica 75 Bold" panose="020B0804020202020204" pitchFamily="34" charset="0"/>
            </a:endParaRP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656231" y="4467225"/>
            <a:ext cx="8151220" cy="339726"/>
          </a:xfrm>
          <a:prstGeom prst="rect">
            <a:avLst/>
          </a:prstGeom>
        </p:spPr>
        <p:txBody>
          <a:bodyPr wrap="square" lIns="0" tIns="0" rIns="0" bIns="0" anchor="b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chemeClr val="tx1"/>
              </a:buClr>
              <a:buSzTx/>
              <a:buFont typeface="Helvetica 75" panose="020B0804020202020204" pitchFamily="34" charset="0"/>
              <a:buNone/>
              <a:tabLst/>
              <a:defRPr lang="fr-FR" sz="1200" kern="1200" baseline="0" dirty="0" smtClean="0">
                <a:solidFill>
                  <a:schemeClr val="tx1">
                    <a:lumMod val="50000"/>
                  </a:schemeClr>
                </a:solidFill>
                <a:latin typeface="Helvetica 75" panose="020B0804020202020204" pitchFamily="34" charset="0"/>
                <a:ea typeface="+mn-ea"/>
                <a:cs typeface="+mn-cs"/>
              </a:defRPr>
            </a:lvl1pPr>
            <a:lvl2pPr marL="688975" indent="-231775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2pPr>
            <a:lvl3pPr marL="12446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baseline="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3pPr>
            <a:lvl4pPr marL="1663700" indent="-28575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 smtClean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4pPr>
            <a:lvl5pPr marL="2251075" indent="-596900" algn="l" defTabSz="914400" rtl="0" eaLnBrk="1" fontAlgn="base" latinLnBrk="0" hangingPunct="1">
              <a:spcBef>
                <a:spcPct val="0"/>
              </a:spcBef>
              <a:spcAft>
                <a:spcPts val="600"/>
              </a:spcAft>
              <a:buFont typeface="Helvetica 45 Light" pitchFamily="34" charset="0"/>
              <a:buChar char="–"/>
              <a:defRPr lang="fr-FR" sz="2000" kern="1200" dirty="0">
                <a:solidFill>
                  <a:schemeClr val="tx1"/>
                </a:solidFill>
                <a:latin typeface="Helvetica 75" panose="020B08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Aft>
                <a:spcPts val="1200"/>
              </a:spcAft>
              <a:buClr>
                <a:srgbClr val="FFFFFF"/>
              </a:buClr>
              <a:defRPr/>
            </a:pPr>
            <a:r>
              <a:rPr lang="en-GB" sz="800">
                <a:solidFill>
                  <a:srgbClr val="FF6600"/>
                </a:solidFill>
                <a:latin typeface="Helvetica 75 Bold" panose="020B0804020202020204" pitchFamily="34" charset="0"/>
              </a:rPr>
              <a:t>Interne Orange</a:t>
            </a:r>
          </a:p>
        </p:txBody>
      </p:sp>
    </p:spTree>
    <p:extLst>
      <p:ext uri="{BB962C8B-B14F-4D97-AF65-F5344CB8AC3E}">
        <p14:creationId xmlns:p14="http://schemas.microsoft.com/office/powerpoint/2010/main" val="408721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</p:sldLayoutIdLst>
  <p:transition spd="med">
    <p:fade/>
  </p:transition>
  <p:timing>
    <p:tnLst>
      <p:par>
        <p:cTn id="1" dur="indefinite" restart="never" nodeType="tmRoot"/>
      </p:par>
    </p:tnLst>
  </p:timing>
  <p:hf hdr="0"/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0"/>
        </a:spcAft>
        <a:defRPr sz="2000" kern="120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ts val="1200"/>
        </a:spcAft>
        <a:defRPr sz="1600">
          <a:solidFill>
            <a:schemeClr val="tx2"/>
          </a:solidFill>
          <a:latin typeface="Helvetica 75" pitchFamily="34" charset="0"/>
          <a:ea typeface="ＭＳ Ｐゴシック" pitchFamily="34" charset="-128"/>
        </a:defRPr>
      </a:lvl9pPr>
    </p:titleStyle>
    <p:body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 baseline="0">
          <a:solidFill>
            <a:srgbClr val="FF6600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Font typeface="Arial" pitchFamily="34" charset="0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2pPr>
      <a:lvl3pPr marL="133350" indent="-133350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3pPr>
      <a:lvl4pPr marL="271463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4pPr>
      <a:lvl5pPr marL="406400" indent="-134938" algn="l" defTabSz="514350" rtl="0" eaLnBrk="1" fontAlgn="base" hangingPunct="1">
        <a:lnSpc>
          <a:spcPct val="90000"/>
        </a:lnSpc>
        <a:spcBef>
          <a:spcPct val="0"/>
        </a:spcBef>
        <a:spcAft>
          <a:spcPts val="800"/>
        </a:spcAft>
        <a:buClr>
          <a:schemeClr val="tx1"/>
        </a:buClr>
        <a:buFont typeface="Helvetica 75" panose="020B0804020202020204" pitchFamily="34" charset="0"/>
        <a:buChar char="−"/>
        <a:defRPr sz="1400" kern="1200">
          <a:solidFill>
            <a:schemeClr val="tx1"/>
          </a:solidFill>
          <a:latin typeface="Helvetica 75 Bold" panose="020B0804020202020204" pitchFamily="34" charset="0"/>
          <a:ea typeface="ＭＳ Ｐゴシック" pitchFamily="34" charset="-128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2.wdp"/><Relationship Id="rId18" Type="http://schemas.openxmlformats.org/officeDocument/2006/relationships/image" Target="../media/image14.emf"/><Relationship Id="rId26" Type="http://schemas.microsoft.com/office/2007/relationships/hdphoto" Target="../media/hdphoto5.wdp"/><Relationship Id="rId3" Type="http://schemas.openxmlformats.org/officeDocument/2006/relationships/image" Target="../media/image2.png"/><Relationship Id="rId21" Type="http://schemas.openxmlformats.org/officeDocument/2006/relationships/image" Target="../media/image16.emf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17" Type="http://schemas.microsoft.com/office/2007/relationships/hdphoto" Target="../media/hdphoto3.wdp"/><Relationship Id="rId25" Type="http://schemas.openxmlformats.org/officeDocument/2006/relationships/image" Target="../media/image20.png"/><Relationship Id="rId33" Type="http://schemas.openxmlformats.org/officeDocument/2006/relationships/image" Target="../media/image27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microsoft.com/office/2007/relationships/hdphoto" Target="../media/hdphoto4.wdp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24" Type="http://schemas.openxmlformats.org/officeDocument/2006/relationships/image" Target="../media/image19.emf"/><Relationship Id="rId32" Type="http://schemas.openxmlformats.org/officeDocument/2006/relationships/image" Target="../media/image26.png"/><Relationship Id="rId5" Type="http://schemas.openxmlformats.org/officeDocument/2006/relationships/image" Target="../media/image4.png"/><Relationship Id="rId15" Type="http://schemas.openxmlformats.org/officeDocument/2006/relationships/image" Target="../media/image12.emf"/><Relationship Id="rId23" Type="http://schemas.openxmlformats.org/officeDocument/2006/relationships/image" Target="../media/image18.png"/><Relationship Id="rId28" Type="http://schemas.openxmlformats.org/officeDocument/2006/relationships/image" Target="../media/image22.emf"/><Relationship Id="rId10" Type="http://schemas.openxmlformats.org/officeDocument/2006/relationships/image" Target="../media/image8.png"/><Relationship Id="rId19" Type="http://schemas.openxmlformats.org/officeDocument/2006/relationships/image" Target="../media/image15.png"/><Relationship Id="rId31" Type="http://schemas.openxmlformats.org/officeDocument/2006/relationships/image" Target="../media/image25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7.png"/><Relationship Id="rId27" Type="http://schemas.openxmlformats.org/officeDocument/2006/relationships/image" Target="../media/image21.emf"/><Relationship Id="rId30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933405" y="3503451"/>
            <a:ext cx="1158875" cy="15885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dirty="0" smtClean="0">
                <a:solidFill>
                  <a:srgbClr val="000000"/>
                </a:solidFill>
              </a:rPr>
              <a:t>BOA</a:t>
            </a:r>
          </a:p>
          <a:p>
            <a:pPr algn="ctr"/>
            <a:r>
              <a:rPr lang="fr-FR" sz="1050" dirty="0" smtClean="0">
                <a:solidFill>
                  <a:srgbClr val="FF7900"/>
                </a:solidFill>
              </a:rPr>
              <a:t>Sous-traitance</a:t>
            </a:r>
          </a:p>
          <a:p>
            <a:pPr algn="ctr"/>
            <a:r>
              <a:rPr lang="fr-FR" sz="1050" dirty="0" smtClean="0">
                <a:solidFill>
                  <a:srgbClr val="000000"/>
                </a:solidFill>
              </a:rPr>
              <a:t>Capitalisation entre AE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-36512" y="989315"/>
            <a:ext cx="8924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elvetica 55 Roman" panose="020B0604020202020204" pitchFamily="34" charset="0"/>
                <a:ea typeface="Calibri" pitchFamily="34" charset="0"/>
                <a:cs typeface="Times New Roman" pitchFamily="18" charset="0"/>
              </a:rPr>
              <a:t>En compléments des différents calls sur le crash programme,</a:t>
            </a:r>
            <a:r>
              <a:rPr lang="fr-FR" altLang="fr-FR" sz="1200" dirty="0" smtClean="0">
                <a:latin typeface="Helvetica 55 Roman" panose="020B0604020202020204" pitchFamily="34" charset="0"/>
                <a:cs typeface="Times New Roman" pitchFamily="18" charset="0"/>
              </a:rPr>
              <a:t> nous souhaitons vous partager les avancées sur les chantiers en vous présentant régulièrement </a:t>
            </a:r>
            <a:r>
              <a:rPr lang="fr-FR" altLang="fr-FR" sz="1200" dirty="0" smtClean="0">
                <a:solidFill>
                  <a:srgbClr val="FF7900"/>
                </a:solidFill>
                <a:latin typeface="Helvetica 55 Roman" panose="020B0604020202020204" pitchFamily="34" charset="0"/>
                <a:cs typeface="Times New Roman" pitchFamily="18" charset="0"/>
              </a:rPr>
              <a:t>un chantier = une info. </a:t>
            </a: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Aujourd’hui nous faisons</a:t>
            </a:r>
            <a:r>
              <a:rPr kumimoji="0" lang="fr-FR" altLang="fr-F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un zoom sur la sous-traitance.</a:t>
            </a:r>
            <a:endParaRPr kumimoji="0" lang="fr-FR" alt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758" y="123478"/>
            <a:ext cx="9140754" cy="67710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fr-FR" sz="2400" dirty="0" smtClean="0">
                <a:solidFill>
                  <a:srgbClr val="FF7900"/>
                </a:solidFill>
              </a:rPr>
              <a:t>Crash programme </a:t>
            </a:r>
            <a:r>
              <a:rPr lang="fr-FR" sz="2400" dirty="0">
                <a:solidFill>
                  <a:srgbClr val="FF7900"/>
                </a:solidFill>
                <a:sym typeface="Wingdings" panose="05000000000000000000" pitchFamily="2" charset="2"/>
              </a:rPr>
              <a:t>:</a:t>
            </a:r>
            <a:r>
              <a:rPr lang="fr-FR" sz="2400" dirty="0" smtClean="0">
                <a:solidFill>
                  <a:srgbClr val="FF7900"/>
                </a:solidFill>
              </a:rPr>
              <a:t> </a:t>
            </a:r>
          </a:p>
          <a:p>
            <a:r>
              <a:rPr lang="fr-FR" sz="2000" dirty="0" smtClean="0"/>
              <a:t>Zoom sur les actions nationales </a:t>
            </a:r>
            <a:r>
              <a:rPr lang="fr-FR" sz="2000" dirty="0">
                <a:sym typeface="Wingdings" panose="05000000000000000000" pitchFamily="2" charset="2"/>
              </a:rPr>
              <a:t>: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dirty="0" smtClean="0"/>
              <a:t>La sous-traitance</a:t>
            </a:r>
          </a:p>
        </p:txBody>
      </p:sp>
      <p:pic>
        <p:nvPicPr>
          <p:cNvPr id="2061" name="Straight Connector 25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786408"/>
            <a:ext cx="7172325" cy="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Oval 25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2713" y="178640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9" name="Freeform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6529388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8" name="Freeform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6529388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7" name="Freeform 7"/>
          <p:cNvPicPr>
            <a:picLocks noChangeArrowheads="1"/>
          </p:cNvPicPr>
          <p:nvPr/>
        </p:nvPicPr>
        <p:blipFill>
          <a:blip r:embed="rId6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artisticPencilSketch/>
                    </a14:imgEffect>
                    <a14:imgEffect>
                      <a14:colorTemperature colorTemp="112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6" name="Freeform 8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6100763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5" name="Freeform 9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6100763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4" name="Freeform 10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438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3" name="Shape 193"/>
          <p:cNvPicPr>
            <a:picLocks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45"/>
          <a:stretch>
            <a:fillRect/>
          </a:stretch>
        </p:blipFill>
        <p:spPr bwMode="auto">
          <a:xfrm>
            <a:off x="6348413" y="2318221"/>
            <a:ext cx="296862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Picture 2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858838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/>
          <p:cNvPicPr>
            <a:picLocks noChangeArrowheads="1"/>
          </p:cNvPicPr>
          <p:nvPr/>
        </p:nvPicPr>
        <p:blipFill>
          <a:blip r:embed="rId1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858838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430213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430213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88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 descr="Pilotage des dossiers Delivery 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3154833"/>
            <a:ext cx="1158875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Oval 25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975" y="178640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2279650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2279650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24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1851025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1851025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/>
          <p:cNvPicPr>
            <a:picLocks noChangeArrowheads="1"/>
          </p:cNvPicPr>
          <p:nvPr/>
        </p:nvPicPr>
        <p:blipFill>
          <a:blip r:embed="rId1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700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2" name="Picture 54" descr="Soutien aux collaborateurs 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325" y="3135783"/>
            <a:ext cx="1158875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7947025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7947025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5850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rrowheads="1"/>
          </p:cNvPicPr>
          <p:nvPr/>
        </p:nvPicPr>
        <p:blipFill>
          <a:blip r:embed="rId19">
            <a:duotone>
              <a:prstClr val="black"/>
              <a:srgbClr val="FF79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artisticPencilGrayscale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7518400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7518400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75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3" name="Picture 35" descr="Actions inter unités, à la maille DO Sud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2663" y="3126258"/>
            <a:ext cx="1158875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Shape 365"/>
          <p:cNvPicPr>
            <a:picLocks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6525" y="2329333"/>
            <a:ext cx="3143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Oval 29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8" y="178640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9" name="Picture 51"/>
          <p:cNvPicPr>
            <a:picLocks noChangeArrowheads="1"/>
          </p:cNvPicPr>
          <p:nvPr/>
        </p:nvPicPr>
        <p:blipFill>
          <a:blip r:embed="rId23">
            <a:duotone>
              <a:prstClr val="black"/>
              <a:srgbClr val="50BE87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3689350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8" name="Picture 50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3689350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7" name="Picture 49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763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6" name="Picture 48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3260725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5" name="Picture 47"/>
          <p:cNvPicPr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3260725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4" name="Picture 46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988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1" name="Picture 53" descr="Gestion des escalades 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738" y="3135783"/>
            <a:ext cx="1158875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Oval 29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1425" y="1786408"/>
            <a:ext cx="762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2" name="Picture 4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5118100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Picture 43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5118100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Picture 42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925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" name="Picture 41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4687888" y="1994371"/>
            <a:ext cx="361950" cy="277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Picture 40"/>
          <p:cNvPicPr>
            <a:picLocks noChangeArrowheads="1"/>
          </p:cNvPicPr>
          <p:nvPr/>
        </p:nvPicPr>
        <p:blipFill>
          <a:blip r:embed="rId25">
            <a:duotone>
              <a:prstClr val="black"/>
              <a:srgbClr val="FFB4E6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colorTemperature colorTemp="15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-690"/>
          <a:stretch>
            <a:fillRect/>
          </a:stretch>
        </p:blipFill>
        <p:spPr bwMode="auto">
          <a:xfrm>
            <a:off x="4687888" y="2665883"/>
            <a:ext cx="361950" cy="277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7" name="Picture 39"/>
          <p:cNvPicPr>
            <a:picLocks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2262658"/>
            <a:ext cx="17145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2" name="Picture 34" descr="Actions nationales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6775" y="3120504"/>
            <a:ext cx="1158875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00" name="Picture 52" descr="Pilotage des dossiers à la vente 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3140546"/>
            <a:ext cx="1158875" cy="57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Image 2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269008"/>
            <a:ext cx="401638" cy="401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3" name="Image 4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0" y="2259483"/>
            <a:ext cx="409575" cy="409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Freeform 4"/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538"/>
          <a:stretch>
            <a:fillRect/>
          </a:stretch>
        </p:blipFill>
        <p:spPr bwMode="auto">
          <a:xfrm>
            <a:off x="2060575" y="2378546"/>
            <a:ext cx="371475" cy="25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6" name="Image 6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2202333"/>
            <a:ext cx="534988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63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933" y="2580555"/>
            <a:ext cx="1863403" cy="186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8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3" r="1255" b="3551"/>
          <a:stretch/>
        </p:blipFill>
        <p:spPr bwMode="auto">
          <a:xfrm>
            <a:off x="299635" y="483518"/>
            <a:ext cx="7944773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52128" y="114186"/>
            <a:ext cx="695326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sous-traitance </a:t>
            </a:r>
            <a:r>
              <a:rPr lang="fr-FR" dirty="0"/>
              <a:t>D</a:t>
            </a:r>
            <a:r>
              <a:rPr lang="fr-FR" dirty="0" smtClean="0"/>
              <a:t>elivery </a:t>
            </a:r>
            <a:r>
              <a:rPr lang="fr-FR" dirty="0">
                <a:solidFill>
                  <a:srgbClr val="FF7900"/>
                </a:solidFill>
              </a:rPr>
              <a:t>de</a:t>
            </a:r>
            <a:r>
              <a:rPr lang="fr-FR" dirty="0"/>
              <a:t> </a:t>
            </a:r>
            <a:r>
              <a:rPr lang="fr-FR" dirty="0">
                <a:solidFill>
                  <a:srgbClr val="FF7900"/>
                </a:solidFill>
              </a:rPr>
              <a:t>qui</a:t>
            </a:r>
            <a:r>
              <a:rPr lang="fr-FR" dirty="0"/>
              <a:t> </a:t>
            </a:r>
            <a:r>
              <a:rPr lang="fr-FR" dirty="0" smtClean="0"/>
              <a:t>parle-t-on</a:t>
            </a:r>
            <a:r>
              <a:rPr lang="fr-FR" dirty="0"/>
              <a:t> ? </a:t>
            </a:r>
          </a:p>
        </p:txBody>
      </p:sp>
    </p:spTree>
    <p:extLst>
      <p:ext uri="{BB962C8B-B14F-4D97-AF65-F5344CB8AC3E}">
        <p14:creationId xmlns:p14="http://schemas.microsoft.com/office/powerpoint/2010/main" val="27480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contenu 12"/>
          <p:cNvSpPr txBox="1">
            <a:spLocks/>
          </p:cNvSpPr>
          <p:nvPr/>
        </p:nvSpPr>
        <p:spPr bwMode="gray">
          <a:xfrm>
            <a:off x="107616" y="2533601"/>
            <a:ext cx="4319952" cy="2486421"/>
          </a:xfrm>
          <a:prstGeom prst="rect">
            <a:avLst/>
          </a:prstGeom>
          <a:solidFill>
            <a:schemeClr val="bg1"/>
          </a:solidFill>
          <a:ln>
            <a:solidFill>
              <a:srgbClr val="D6D6D6"/>
            </a:solidFill>
          </a:ln>
        </p:spPr>
        <p:txBody>
          <a:bodyPr vert="horz" wrap="square" lIns="72000" tIns="72000" rIns="72000" bIns="72000" rtlCol="0" anchor="ctr">
            <a:noAutofit/>
          </a:bodyPr>
          <a:lstStyle>
            <a:lvl1pPr marL="271463" indent="-271463" algn="l" defTabSz="914199" rtl="0" eaLnBrk="1" latinLnBrk="0" hangingPunct="1">
              <a:spcBef>
                <a:spcPts val="1800"/>
              </a:spcBef>
              <a:buClr>
                <a:srgbClr val="CF022B"/>
              </a:buClr>
              <a:buSzPct val="90000"/>
              <a:buFontTx/>
              <a:buBlip>
                <a:blip r:embed="rId3"/>
              </a:buBlip>
              <a:tabLst/>
              <a:defRPr sz="2000" kern="120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963" indent="-242888" algn="l" defTabSz="914199" rtl="0" eaLnBrk="1" latinLnBrk="0" hangingPunct="1">
              <a:spcBef>
                <a:spcPts val="411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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013" marR="0" indent="-203200" algn="l" defTabSz="725488" rtl="0" eaLnBrk="1" fontAlgn="auto" latinLnBrk="0" hangingPunct="1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lang="fr-FR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0600" indent="-206375" algn="l" defTabSz="914199" rtl="0" eaLnBrk="1" latinLnBrk="0" hangingPunct="1">
              <a:spcBef>
                <a:spcPts val="0"/>
              </a:spcBef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5838" marR="0" indent="-198438" algn="l" defTabSz="914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9500" indent="-8890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Nationalement</a:t>
            </a:r>
            <a:endParaRPr lang="fr-FR" sz="11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584200" lvl="1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Réunions bimensuelles avec les directions de </a:t>
            </a:r>
            <a:r>
              <a:rPr lang="fr-FR" sz="1100" dirty="0" err="1" smtClean="0">
                <a:solidFill>
                  <a:srgbClr val="000000"/>
                </a:solidFill>
                <a:ea typeface="ＭＳ Ｐゴシック" pitchFamily="34" charset="-128"/>
              </a:rPr>
              <a:t>Proservia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, </a:t>
            </a:r>
            <a:r>
              <a:rPr lang="fr-FR" sz="1100" dirty="0" err="1" smtClean="0">
                <a:solidFill>
                  <a:srgbClr val="000000"/>
                </a:solidFill>
                <a:ea typeface="ＭＳ Ｐゴシック" pitchFamily="34" charset="-128"/>
              </a:rPr>
              <a:t>Arvato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 et </a:t>
            </a:r>
            <a:r>
              <a:rPr lang="fr-FR" sz="1100" dirty="0" err="1" smtClean="0">
                <a:solidFill>
                  <a:srgbClr val="000000"/>
                </a:solidFill>
                <a:ea typeface="ＭＳ Ｐゴシック" pitchFamily="34" charset="-128"/>
              </a:rPr>
              <a:t>Armatis</a:t>
            </a:r>
            <a:endParaRPr lang="fr-FR" sz="11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584200" lvl="1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Participation d’un directeur Delivery d’une AE au comité de pilotage mensuel des partenaires :                         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  <a:sym typeface="Wingdings" panose="05000000000000000000" pitchFamily="2" charset="2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  <a:sym typeface="Wingdings" panose="05000000000000000000" pitchFamily="2" charset="2"/>
              </a:rPr>
              <a:t>compte rendu comités mis à disposition de tous les directeurs Delivery AE</a:t>
            </a:r>
            <a:endParaRPr lang="fr-FR" sz="1100" dirty="0">
              <a:solidFill>
                <a:srgbClr val="000000"/>
              </a:solidFill>
              <a:latin typeface="Helvetica 55 Roman" panose="020B0604020202020204" pitchFamily="34" charset="0"/>
              <a:ea typeface="ＭＳ Ｐゴシック" pitchFamily="34" charset="-128"/>
            </a:endParaRP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Localement</a:t>
            </a:r>
          </a:p>
          <a:p>
            <a:pPr marL="673100" lvl="1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échange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hebdomadaire sur l’ensemble des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dossiers en escalades par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l’équipe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des coordinateurs parcours client </a:t>
            </a:r>
          </a:p>
        </p:txBody>
      </p:sp>
      <p:sp>
        <p:nvSpPr>
          <p:cNvPr id="19" name="Rectangle 18"/>
          <p:cNvSpPr/>
          <p:nvPr/>
        </p:nvSpPr>
        <p:spPr bwMode="gray">
          <a:xfrm>
            <a:off x="107552" y="2211710"/>
            <a:ext cx="4320432" cy="32189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Une gouvernance renforcée </a:t>
            </a:r>
          </a:p>
        </p:txBody>
      </p:sp>
      <p:sp>
        <p:nvSpPr>
          <p:cNvPr id="24" name="Espace réservé du contenu 12"/>
          <p:cNvSpPr txBox="1">
            <a:spLocks/>
          </p:cNvSpPr>
          <p:nvPr/>
        </p:nvSpPr>
        <p:spPr bwMode="gray">
          <a:xfrm>
            <a:off x="4716016" y="2499694"/>
            <a:ext cx="4319952" cy="2520328"/>
          </a:xfrm>
          <a:prstGeom prst="rect">
            <a:avLst/>
          </a:prstGeom>
          <a:solidFill>
            <a:schemeClr val="bg1"/>
          </a:solidFill>
          <a:ln>
            <a:solidFill>
              <a:srgbClr val="D6D6D6"/>
            </a:solidFill>
          </a:ln>
        </p:spPr>
        <p:txBody>
          <a:bodyPr vert="horz" wrap="square" lIns="72000" tIns="72000" rIns="72000" bIns="72000" rtlCol="0" anchor="ctr">
            <a:noAutofit/>
          </a:bodyPr>
          <a:lstStyle>
            <a:lvl1pPr marL="271463" indent="-271463" algn="l" defTabSz="914199" rtl="0" eaLnBrk="1" latinLnBrk="0" hangingPunct="1">
              <a:spcBef>
                <a:spcPts val="1800"/>
              </a:spcBef>
              <a:buClr>
                <a:srgbClr val="CF022B"/>
              </a:buClr>
              <a:buSzPct val="90000"/>
              <a:buFontTx/>
              <a:buBlip>
                <a:blip r:embed="rId3"/>
              </a:buBlip>
              <a:tabLst/>
              <a:defRPr sz="2000" kern="120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963" indent="-242888" algn="l" defTabSz="914199" rtl="0" eaLnBrk="1" latinLnBrk="0" hangingPunct="1">
              <a:spcBef>
                <a:spcPts val="411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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013" marR="0" indent="-203200" algn="l" defTabSz="725488" rtl="0" eaLnBrk="1" fontAlgn="auto" latinLnBrk="0" hangingPunct="1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lang="fr-FR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0600" indent="-206375" algn="l" defTabSz="914199" rtl="0" eaLnBrk="1" latinLnBrk="0" hangingPunct="1">
              <a:spcBef>
                <a:spcPts val="0"/>
              </a:spcBef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5838" marR="0" indent="-198438" algn="l" defTabSz="914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9500" indent="-8890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Des instances hebdomadaires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avec chaque prestataire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pour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fluidifier le déploiement des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projets</a:t>
            </a:r>
            <a:endParaRPr lang="fr-FR" sz="11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Mise en œuvre d’un dispositif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de suivi et d’analyse des dysfonctionnements + plans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d’actions dédiés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: 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                                                                   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Un référentiel </a:t>
            </a:r>
            <a:r>
              <a:rPr lang="fr-FR" sz="1100" dirty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commun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est mis en </a:t>
            </a:r>
            <a:r>
              <a:rPr lang="fr-FR" sz="1100" dirty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visibilité de tous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.</a:t>
            </a: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Plusieurs actions portées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par le CP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National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pour l’amélioration continue:                                                  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analyse des dysfonctionnements et mise en place de plan d’actions dédiés</a:t>
            </a:r>
            <a:endParaRPr lang="fr-FR" sz="1100" dirty="0">
              <a:solidFill>
                <a:srgbClr val="000000"/>
              </a:solidFill>
              <a:latin typeface="Helvetica 55 Roman" panose="020B0604020202020204" pitchFamily="34" charset="0"/>
              <a:ea typeface="ＭＳ Ｐゴシック" pitchFamily="34" charset="-128"/>
            </a:endParaRPr>
          </a:p>
        </p:txBody>
      </p:sp>
      <p:sp>
        <p:nvSpPr>
          <p:cNvPr id="25" name="Rectangle 24"/>
          <p:cNvSpPr/>
          <p:nvPr/>
        </p:nvSpPr>
        <p:spPr bwMode="gray">
          <a:xfrm>
            <a:off x="4716016" y="2211710"/>
            <a:ext cx="4319952" cy="321891"/>
          </a:xfrm>
          <a:prstGeom prst="rect">
            <a:avLst/>
          </a:prstGeom>
          <a:solidFill>
            <a:srgbClr val="8F8F8F"/>
          </a:solidFill>
          <a:ln>
            <a:solidFill>
              <a:srgbClr val="8F8F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Des chantiers opérationnels mis en 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7568" y="114186"/>
            <a:ext cx="676842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sous-traitance </a:t>
            </a:r>
            <a:r>
              <a:rPr lang="fr-FR" dirty="0"/>
              <a:t>D</a:t>
            </a:r>
            <a:r>
              <a:rPr lang="fr-FR" dirty="0" smtClean="0"/>
              <a:t>elivery </a:t>
            </a:r>
            <a:r>
              <a:rPr lang="fr-FR" dirty="0">
                <a:solidFill>
                  <a:srgbClr val="FF7900"/>
                </a:solidFill>
              </a:rPr>
              <a:t>de </a:t>
            </a:r>
            <a:r>
              <a:rPr lang="fr-FR" dirty="0" smtClean="0">
                <a:solidFill>
                  <a:srgbClr val="FF7900"/>
                </a:solidFill>
              </a:rPr>
              <a:t>quelles évolutions</a:t>
            </a:r>
            <a:r>
              <a:rPr lang="fr-FR" dirty="0" smtClean="0"/>
              <a:t> parle-t-on</a:t>
            </a:r>
            <a:r>
              <a:rPr lang="fr-FR" dirty="0"/>
              <a:t> ? </a:t>
            </a:r>
          </a:p>
        </p:txBody>
      </p:sp>
      <p:sp>
        <p:nvSpPr>
          <p:cNvPr id="16" name="Espace réservé du contenu 12"/>
          <p:cNvSpPr txBox="1">
            <a:spLocks/>
          </p:cNvSpPr>
          <p:nvPr/>
        </p:nvSpPr>
        <p:spPr bwMode="gray">
          <a:xfrm>
            <a:off x="107104" y="893945"/>
            <a:ext cx="5473008" cy="1245757"/>
          </a:xfrm>
          <a:prstGeom prst="rect">
            <a:avLst/>
          </a:prstGeom>
          <a:solidFill>
            <a:schemeClr val="bg1"/>
          </a:solidFill>
          <a:ln>
            <a:solidFill>
              <a:srgbClr val="D6D6D6"/>
            </a:solidFill>
          </a:ln>
        </p:spPr>
        <p:txBody>
          <a:bodyPr vert="horz" wrap="square" lIns="72000" tIns="72000" rIns="72000" bIns="72000" rtlCol="0" anchor="ctr">
            <a:noAutofit/>
          </a:bodyPr>
          <a:lstStyle>
            <a:lvl1pPr marL="271463" indent="-271463" algn="l" defTabSz="914199" rtl="0" eaLnBrk="1" latinLnBrk="0" hangingPunct="1">
              <a:spcBef>
                <a:spcPts val="1800"/>
              </a:spcBef>
              <a:buClr>
                <a:srgbClr val="CF022B"/>
              </a:buClr>
              <a:buSzPct val="90000"/>
              <a:buFontTx/>
              <a:buBlip>
                <a:blip r:embed="rId3"/>
              </a:buBlip>
              <a:tabLst/>
              <a:defRPr sz="2000" kern="120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963" indent="-242888" algn="l" defTabSz="914199" rtl="0" eaLnBrk="1" latinLnBrk="0" hangingPunct="1">
              <a:spcBef>
                <a:spcPts val="411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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013" marR="0" indent="-203200" algn="l" defTabSz="725488" rtl="0" eaLnBrk="1" fontAlgn="auto" latinLnBrk="0" hangingPunct="1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lang="fr-FR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0600" indent="-206375" algn="l" defTabSz="914199" rtl="0" eaLnBrk="1" latinLnBrk="0" hangingPunct="1">
              <a:spcBef>
                <a:spcPts val="0"/>
              </a:spcBef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5838" marR="0" indent="-198438" algn="l" defTabSz="914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9500" indent="-8890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Pour les soutiens externes, accès au plazza soutien B2B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Coach</a:t>
            </a: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Pour les formateurs externes, mise à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disposition </a:t>
            </a: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de la « Presta Box » </a:t>
            </a: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:    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c’est une </a:t>
            </a:r>
            <a:r>
              <a:rPr lang="fr-FR" sz="1100" dirty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plate-forme e-learning dédiée aux </a:t>
            </a:r>
            <a:r>
              <a:rPr lang="fr-FR" sz="1100" dirty="0" smtClean="0">
                <a:solidFill>
                  <a:srgbClr val="000000"/>
                </a:solidFill>
                <a:latin typeface="Helvetica 55 Roman" panose="020B0604020202020204" pitchFamily="34" charset="0"/>
                <a:ea typeface="ＭＳ Ｐゴシック" pitchFamily="34" charset="-128"/>
              </a:rPr>
              <a:t>partenaires</a:t>
            </a:r>
            <a:endParaRPr lang="fr-FR" sz="1100" dirty="0">
              <a:solidFill>
                <a:srgbClr val="000000"/>
              </a:solidFill>
              <a:latin typeface="Helvetica 55 Roman" panose="020B0604020202020204" pitchFamily="34" charset="0"/>
              <a:ea typeface="ＭＳ Ｐゴシック" pitchFamily="34" charset="-128"/>
            </a:endParaRP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>
                <a:solidFill>
                  <a:srgbClr val="000000"/>
                </a:solidFill>
                <a:ea typeface="ＭＳ Ｐゴシック" pitchFamily="34" charset="-128"/>
              </a:rPr>
              <a:t>Réunions et visites mensuelles avec les partenaires pour suivre et améliorer le niveau de compétences </a:t>
            </a:r>
          </a:p>
        </p:txBody>
      </p:sp>
      <p:sp>
        <p:nvSpPr>
          <p:cNvPr id="17" name="Rectangle 16"/>
          <p:cNvSpPr/>
          <p:nvPr/>
        </p:nvSpPr>
        <p:spPr bwMode="gray">
          <a:xfrm>
            <a:off x="107104" y="581742"/>
            <a:ext cx="5473008" cy="312203"/>
          </a:xfrm>
          <a:prstGeom prst="rect">
            <a:avLst/>
          </a:prstGeom>
          <a:solidFill>
            <a:srgbClr val="A885D8"/>
          </a:solidFill>
          <a:ln>
            <a:solidFill>
              <a:srgbClr val="A885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Une montée en compétence assurée</a:t>
            </a:r>
          </a:p>
        </p:txBody>
      </p:sp>
      <p:sp>
        <p:nvSpPr>
          <p:cNvPr id="26" name="Espace réservé du contenu 12"/>
          <p:cNvSpPr txBox="1">
            <a:spLocks/>
          </p:cNvSpPr>
          <p:nvPr/>
        </p:nvSpPr>
        <p:spPr bwMode="gray">
          <a:xfrm>
            <a:off x="5868144" y="893945"/>
            <a:ext cx="3167824" cy="1245757"/>
          </a:xfrm>
          <a:prstGeom prst="rect">
            <a:avLst/>
          </a:prstGeom>
          <a:solidFill>
            <a:schemeClr val="bg1"/>
          </a:solidFill>
          <a:ln>
            <a:solidFill>
              <a:srgbClr val="D6D6D6"/>
            </a:solidFill>
          </a:ln>
        </p:spPr>
        <p:txBody>
          <a:bodyPr vert="horz" wrap="square" lIns="72000" tIns="72000" rIns="72000" bIns="72000" rtlCol="0" anchor="ctr">
            <a:noAutofit/>
          </a:bodyPr>
          <a:lstStyle>
            <a:lvl1pPr marL="271463" indent="-271463" algn="l" defTabSz="914199" rtl="0" eaLnBrk="1" latinLnBrk="0" hangingPunct="1">
              <a:spcBef>
                <a:spcPts val="1800"/>
              </a:spcBef>
              <a:buClr>
                <a:srgbClr val="CF022B"/>
              </a:buClr>
              <a:buSzPct val="90000"/>
              <a:buFontTx/>
              <a:buBlip>
                <a:blip r:embed="rId3"/>
              </a:buBlip>
              <a:tabLst/>
              <a:defRPr sz="2000" kern="120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5963" indent="-242888" algn="l" defTabSz="914199" rtl="0" eaLnBrk="1" latinLnBrk="0" hangingPunct="1">
              <a:spcBef>
                <a:spcPts val="411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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9013" marR="0" indent="-203200" algn="l" defTabSz="725488" rtl="0" eaLnBrk="1" fontAlgn="auto" latinLnBrk="0" hangingPunct="1">
              <a:lnSpc>
                <a:spcPct val="100000"/>
              </a:lnSpc>
              <a:spcBef>
                <a:spcPts val="411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lang="fr-FR" sz="160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90600" indent="-206375" algn="l" defTabSz="914199" rtl="0" eaLnBrk="1" latinLnBrk="0" hangingPunct="1">
              <a:spcBef>
                <a:spcPts val="0"/>
              </a:spcBef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5838" marR="0" indent="-198438" algn="l" defTabSz="91419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‐"/>
              <a:tabLst/>
              <a:defRPr sz="160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79500" indent="-8890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0000" indent="0" algn="l" defTabSz="914199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‐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2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345" indent="-228550" algn="l" defTabSz="91419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>
                <a:solidFill>
                  <a:srgbClr val="000000"/>
                </a:solidFill>
                <a:ea typeface="ＭＳ Ｐゴシック" pitchFamily="34" charset="-128"/>
              </a:rPr>
              <a:t>Accès des sous-traitants aux mêmes applications que les RAC</a:t>
            </a:r>
            <a:endParaRPr lang="fr-FR" sz="11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marL="228600" indent="-228600" defTabSz="712788" fontAlgn="base">
              <a:spcBef>
                <a:spcPct val="0"/>
              </a:spcBef>
              <a:spcAft>
                <a:spcPct val="50000"/>
              </a:spcAft>
              <a:buClr>
                <a:srgbClr val="FF6600"/>
              </a:buClr>
              <a:buFont typeface="Wingdings"/>
              <a:buChar char="n"/>
            </a:pPr>
            <a:r>
              <a:rPr lang="fr-FR" sz="1100" dirty="0" smtClean="0"/>
              <a:t>Paramétrage </a:t>
            </a:r>
            <a:r>
              <a:rPr lang="fr-FR" sz="1100" dirty="0"/>
              <a:t>du </a:t>
            </a:r>
            <a:r>
              <a:rPr lang="fr-FR" sz="1100" dirty="0" err="1"/>
              <a:t>Netmail</a:t>
            </a:r>
            <a:r>
              <a:rPr lang="fr-FR" sz="1100" dirty="0"/>
              <a:t> </a:t>
            </a:r>
            <a:r>
              <a:rPr lang="fr-FR" sz="1100" dirty="0" smtClean="0"/>
              <a:t>qui lève l’anonymat des RAC sous-traitant</a:t>
            </a:r>
            <a:endParaRPr lang="fr-FR" sz="1100" dirty="0">
              <a:latin typeface="Helvetica 55 Roman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gray">
          <a:xfrm>
            <a:off x="5868058" y="581742"/>
            <a:ext cx="3167912" cy="312203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 defTabSz="712788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 smtClean="0">
                <a:solidFill>
                  <a:srgbClr val="FFFFFF"/>
                </a:solidFill>
              </a:rPr>
              <a:t>Un poste de travail qui évolue</a:t>
            </a:r>
          </a:p>
        </p:txBody>
      </p:sp>
    </p:spTree>
    <p:extLst>
      <p:ext uri="{BB962C8B-B14F-4D97-AF65-F5344CB8AC3E}">
        <p14:creationId xmlns:p14="http://schemas.microsoft.com/office/powerpoint/2010/main" val="17528836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range WHT Secondary">
      <a:dk1>
        <a:srgbClr val="000000"/>
      </a:dk1>
      <a:lt1>
        <a:srgbClr val="FFFFFF"/>
      </a:lt1>
      <a:dk2>
        <a:srgbClr val="8F8F8F"/>
      </a:dk2>
      <a:lt2>
        <a:srgbClr val="FF7900"/>
      </a:lt2>
      <a:accent1>
        <a:srgbClr val="FF7900"/>
      </a:accent1>
      <a:accent2>
        <a:srgbClr val="4BB4E6"/>
      </a:accent2>
      <a:accent3>
        <a:srgbClr val="50BE87"/>
      </a:accent3>
      <a:accent4>
        <a:srgbClr val="FFB4E6"/>
      </a:accent4>
      <a:accent5>
        <a:srgbClr val="A885D8"/>
      </a:accent5>
      <a:accent6>
        <a:srgbClr val="FFD200"/>
      </a:accent6>
      <a:hlink>
        <a:srgbClr val="FF7900"/>
      </a:hlink>
      <a:folHlink>
        <a:srgbClr val="FF7900"/>
      </a:folHlink>
    </a:clrScheme>
    <a:fontScheme name="Orange">
      <a:majorFont>
        <a:latin typeface="Helvetica 75 Bold"/>
        <a:ea typeface=""/>
        <a:cs typeface=""/>
      </a:majorFont>
      <a:minorFont>
        <a:latin typeface="Helvetica 75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dirty="0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odele orange modifié.potx" id="{AAEA5B32-9B98-4783-AC63-1AF0AC1A0493}" vid="{B18F0272-4602-4A14-A2D6-E91B174E8387}"/>
    </a:ext>
  </a:extLst>
</a:theme>
</file>

<file path=ppt/theme/theme2.xml><?xml version="1.0" encoding="utf-8"?>
<a:theme xmlns:a="http://schemas.openxmlformats.org/drawingml/2006/main" name="orange_presentationbasique">
  <a:themeElements>
    <a:clrScheme name="OAB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FF6600"/>
      </a:accent1>
      <a:accent2>
        <a:srgbClr val="4BB4E6"/>
      </a:accent2>
      <a:accent3>
        <a:srgbClr val="9164CD"/>
      </a:accent3>
      <a:accent4>
        <a:srgbClr val="50BE87"/>
      </a:accent4>
      <a:accent5>
        <a:srgbClr val="FFB4E6"/>
      </a:accent5>
      <a:accent6>
        <a:srgbClr val="FFDC00"/>
      </a:accent6>
      <a:hlink>
        <a:srgbClr val="5F5F5F"/>
      </a:hlink>
      <a:folHlink>
        <a:srgbClr val="919191"/>
      </a:folHlink>
    </a:clrScheme>
    <a:fontScheme name="Orange">
      <a:majorFont>
        <a:latin typeface="Helvetica 75"/>
        <a:ea typeface=""/>
        <a:cs typeface=""/>
      </a:majorFont>
      <a:minorFont>
        <a:latin typeface="Helvetica 75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ange_PPTTemplate_v3.potx" id="{7EFB1CC4-B630-4DC5-B88F-B33ED10FA70B}" vid="{E661C32F-4836-4DD1-B604-E27281C607A6}"/>
    </a:ext>
  </a:extLst>
</a:theme>
</file>

<file path=ppt/theme/theme3.xml><?xml version="1.0" encoding="utf-8"?>
<a:theme xmlns:a="http://schemas.openxmlformats.org/drawingml/2006/main" name="1_orange_presentationbasique">
  <a:themeElements>
    <a:clrScheme name="OAB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FF6600"/>
      </a:accent1>
      <a:accent2>
        <a:srgbClr val="4BB4E6"/>
      </a:accent2>
      <a:accent3>
        <a:srgbClr val="9164CD"/>
      </a:accent3>
      <a:accent4>
        <a:srgbClr val="50BE87"/>
      </a:accent4>
      <a:accent5>
        <a:srgbClr val="FFB4E6"/>
      </a:accent5>
      <a:accent6>
        <a:srgbClr val="FFDC00"/>
      </a:accent6>
      <a:hlink>
        <a:srgbClr val="5F5F5F"/>
      </a:hlink>
      <a:folHlink>
        <a:srgbClr val="919191"/>
      </a:folHlink>
    </a:clrScheme>
    <a:fontScheme name="Orange">
      <a:majorFont>
        <a:latin typeface="Helvetica 75"/>
        <a:ea typeface=""/>
        <a:cs typeface=""/>
      </a:majorFont>
      <a:minorFont>
        <a:latin typeface="Helvetica 75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ange_PPTTemplate_v3.potx" id="{7EFB1CC4-B630-4DC5-B88F-B33ED10FA70B}" vid="{E661C32F-4836-4DD1-B604-E27281C607A6}"/>
    </a:ext>
  </a:extLst>
</a:theme>
</file>

<file path=ppt/theme/theme4.xml><?xml version="1.0" encoding="utf-8"?>
<a:theme xmlns:a="http://schemas.openxmlformats.org/drawingml/2006/main" name="2_orange_presentationbasique">
  <a:themeElements>
    <a:clrScheme name="OAB">
      <a:dk1>
        <a:srgbClr val="000000"/>
      </a:dk1>
      <a:lt1>
        <a:srgbClr val="FFFFFF"/>
      </a:lt1>
      <a:dk2>
        <a:srgbClr val="595959"/>
      </a:dk2>
      <a:lt2>
        <a:srgbClr val="FFFFFF"/>
      </a:lt2>
      <a:accent1>
        <a:srgbClr val="FF6600"/>
      </a:accent1>
      <a:accent2>
        <a:srgbClr val="4BB4E6"/>
      </a:accent2>
      <a:accent3>
        <a:srgbClr val="9164CD"/>
      </a:accent3>
      <a:accent4>
        <a:srgbClr val="50BE87"/>
      </a:accent4>
      <a:accent5>
        <a:srgbClr val="FFB4E6"/>
      </a:accent5>
      <a:accent6>
        <a:srgbClr val="FFDC00"/>
      </a:accent6>
      <a:hlink>
        <a:srgbClr val="5F5F5F"/>
      </a:hlink>
      <a:folHlink>
        <a:srgbClr val="919191"/>
      </a:folHlink>
    </a:clrScheme>
    <a:fontScheme name="Orange">
      <a:majorFont>
        <a:latin typeface="Helvetica 75"/>
        <a:ea typeface=""/>
        <a:cs typeface=""/>
      </a:majorFont>
      <a:minorFont>
        <a:latin typeface="Helvetica 75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range_PPTTemplate_v3.potx" id="{7EFB1CC4-B630-4DC5-B88F-B33ED10FA70B}" vid="{E661C32F-4836-4DD1-B604-E27281C607A6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616</TotalTime>
  <Words>266</Words>
  <Application>Microsoft Office PowerPoint</Application>
  <PresentationFormat>Affichage à l'écran (16:9)</PresentationFormat>
  <Paragraphs>25</Paragraphs>
  <Slides>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4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blank</vt:lpstr>
      <vt:lpstr>orange_presentationbasique</vt:lpstr>
      <vt:lpstr>1_orange_presentationbasique</vt:lpstr>
      <vt:lpstr>2_orange_presentationbasique</vt:lpstr>
      <vt:lpstr>Présentation PowerPoint</vt:lpstr>
      <vt:lpstr>Présentation PowerPoint</vt:lpstr>
      <vt:lpstr>Présentation PowerPoint</vt:lpstr>
    </vt:vector>
  </TitlesOfParts>
  <Company>ORANGE FT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TRUCHON Lea AE SOM</dc:creator>
  <cp:lastModifiedBy>TRUCHON Lea AE SOM</cp:lastModifiedBy>
  <cp:revision>15</cp:revision>
  <dcterms:created xsi:type="dcterms:W3CDTF">2018-05-29T08:34:21Z</dcterms:created>
  <dcterms:modified xsi:type="dcterms:W3CDTF">2018-05-31T07:46:25Z</dcterms:modified>
</cp:coreProperties>
</file>