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2" r:id="rId3"/>
    <p:sldId id="263" r:id="rId4"/>
    <p:sldId id="258" r:id="rId5"/>
    <p:sldId id="259" r:id="rId6"/>
    <p:sldId id="256" r:id="rId7"/>
    <p:sldId id="264" r:id="rId8"/>
    <p:sldId id="260" r:id="rId9"/>
    <p:sldId id="261" r:id="rId1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CD630A-4108-479F-A594-E39015CE8758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5A6B5B8-B898-45D1-B670-8D406370C075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2702AA8-F60C-466F-92D5-AC5EA85F622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512194F-B55A-45C9-8A9B-6804092E1775}" type="datetime1">
              <a:rPr lang="fr-FR"/>
              <a:pPr lvl="0"/>
              <a:t>29/03/2018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4878161-3F45-450A-AED9-29EAB086E2F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540B66A-A054-4B21-BD10-8B5390CE1B7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3809398-085B-4158-9A3E-0FB154969E0E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2542966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9FD550-48DC-4F22-BC72-3B6695B220D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73EDA79-DC6A-4CE6-AEEB-E93C11A05938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727A88-864C-42A5-9DDA-D627FBF6CF5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2C0062B-0D43-4BBB-950F-366AAD889CB8}" type="datetime1">
              <a:rPr lang="fr-FR"/>
              <a:pPr lvl="0"/>
              <a:t>29/03/2018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63B56BB-F3FA-4239-A886-BEFBCD1CB20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3B4065-8CC9-4546-91BA-C42B58ECB58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2CC12E8-CDF5-4D45-83BD-B1F9C84BB47E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7972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549A1AB-5367-4C20-927F-C88B0FC5FD6E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834EA10-50A7-4A1D-9A03-483B904BC053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40148A4-A872-48B0-B03E-0893C1FD543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49F559E-999B-4012-9759-F2053D989D24}" type="datetime1">
              <a:rPr lang="fr-FR"/>
              <a:pPr lvl="0"/>
              <a:t>29/03/2018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47AF160-4C62-40E2-A0CF-7291E3BC529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EE81E1F-8B71-4F77-9723-9A7949C5EFD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E677652-137A-4BAB-AC1C-AC70F638C08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4860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0A3F4C-4343-4B5A-A77F-7FB25DD9B23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94D99CD-2B74-478A-8A49-63763CAC1C29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AB01875-9373-4744-8583-A7A50C38848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E43DA22-33FA-4EF7-B1B3-A0090CC7C508}" type="datetime1">
              <a:rPr lang="fr-FR"/>
              <a:pPr lvl="0"/>
              <a:t>29/03/2018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2C078DD-DA32-447C-A537-0BF02B09A04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627C17C-ADCD-45B3-9AA3-B561D0BABCE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3DCDF47-1D45-4AC1-8C4F-497DB0E15B34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364103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A7E658-2554-4B66-8EC3-9AAA636DDE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460235F-3E69-4239-9B59-B9B7E9D63F2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005D3F4-8E6C-4031-A0B4-EA985E11842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7BCBF0A-0F01-4B2E-ABED-3A16F3DBE018}" type="datetime1">
              <a:rPr lang="fr-FR"/>
              <a:pPr lvl="0"/>
              <a:t>29/03/2018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7A5E84C-F1CC-4DB1-95F4-9A1A86CDA56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45CA1EE-61B2-498A-AE76-B87DE82F31A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F6D4E34-0D2F-4707-A6AE-3FDF15F154A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4599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396425-B763-4BB4-84EB-9229F89DFB8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8E50D58-34CE-4AE9-B81A-0B0E01FC0D5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0806129-8579-413D-9FDE-FFDCDFD4E690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D61074C-D4BC-431A-8F8C-D1B25E84B5C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1E2BF04-E909-4BEE-9A59-CF1DF6E3CE11}" type="datetime1">
              <a:rPr lang="fr-FR"/>
              <a:pPr lvl="0"/>
              <a:t>29/03/2018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5BED496-BF0A-49E4-9460-02F2627225C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0BA5265-988B-4224-9177-AB92084E531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BF47C15-EF00-46A1-96F1-67DA2E2D8901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8484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056688-1F61-4FEC-8413-F4C63E1F6EA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6D4E21-64C6-4A4A-8636-420A7CEA8C4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60C589D-9F5D-4A1C-B38D-67C3EE3A92E2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00AA435-751D-4EDD-B4ED-C7DDC8221AA2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8A53318-7A4B-4CE7-9830-A7F8AE845E1A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0C8ADCB-5EA2-44C6-AB43-34C8088CF17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E901609-D6BC-451E-B15E-EF1865F12762}" type="datetime1">
              <a:rPr lang="fr-FR"/>
              <a:pPr lvl="0"/>
              <a:t>29/03/2018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AFFF3F3-4097-454E-8BE5-27C9A9683E4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F268FCE-B022-4016-9F10-14E60306E4A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DBE0A79-DA37-495B-A881-EC498C088A86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990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76FAE7-D51E-4C8A-A9C5-92F73B9AEF5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1315DD2-7A8C-42C4-9ECB-A95D97AC81C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509BD57-F2BD-4761-9B24-C11717785C64}" type="datetime1">
              <a:rPr lang="fr-FR"/>
              <a:pPr lvl="0"/>
              <a:t>29/03/2018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8134F84-39F7-4523-89E0-6E3129F1DE5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28C0F01-48CE-4145-8365-5F51250E40E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AF6EC08-B362-4D5F-A1B6-91F73FE14244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1450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F2B8839-BBA3-45A8-B5AC-AA8F7070CAF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852085C-7E8B-4436-A967-C5BECB0168DC}" type="datetime1">
              <a:rPr lang="fr-FR"/>
              <a:pPr lvl="0"/>
              <a:t>29/03/2018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9C397C9-FBC2-405B-94BB-4FFF8E17F83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6D78FF9-3927-47E8-B848-769B430AA01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D2F04B7-939B-429C-A62D-A5B0AEF1B153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3617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04ABB8-D2BC-488C-B38D-FEC52D6384C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E9031EC-35A9-4E8C-A7D5-AE92B550303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F1F0CB9-4894-4584-96B0-5BCFAA6FE441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0AAF72C-33CA-42E7-99A5-71A33BCDEEC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F9014DC-769F-4E09-AFD2-3BBEA16C841C}" type="datetime1">
              <a:rPr lang="fr-FR"/>
              <a:pPr lvl="0"/>
              <a:t>29/03/2018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237EB5E-C453-43CC-9F07-FF3A033C9C5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3635E24-59B7-40FF-AD78-113D25D5D42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40C9287-AE82-4259-987E-0C1855166DE2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8033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0AE67C-BBB7-4472-B539-C25602DD1C7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96BC67A-C0BA-4711-8B9D-B1F70585AF7F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13B7112-1450-4246-993D-DCE0602B7289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CA9A3E3-A264-4A06-BABA-A097E6D4B07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18A93A2-5867-4884-96F7-845D262A93C6}" type="datetime1">
              <a:rPr lang="fr-FR"/>
              <a:pPr lvl="0"/>
              <a:t>29/03/2018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D92AC8B-9DD9-4405-8F8F-9A1832A544C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9CC3B77-FFF5-45CB-BF38-E107BCDC8AB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2D19705-8A93-4790-B3EB-69B369E685DF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7782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ACF24F2-9814-46A3-B943-07C9FB8A9A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A95AD10-D734-490C-886B-40D0433C1E1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05B8A74-652B-4ADA-8638-654BB90416F6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447AD74A-5E6B-40B5-BAD1-2D2169326E55}" type="datetime1">
              <a:rPr lang="fr-FR"/>
              <a:pPr lvl="0"/>
              <a:t>29/03/2018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15F0DA0-C436-4015-97CD-265DEE6515E4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6D43894-8EAE-4F98-A27C-56AD526F2BCD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C408B310-89D6-4601-B809-DA294FCD7684}" type="slidenum"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fr-FR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fr-FR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fr-FR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fr-FR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fr-FR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fr-FR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1505A6-50A3-4725-87FB-3173053DCF8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Espace réservé du contenu 4">
            <a:extLst>
              <a:ext uri="{FF2B5EF4-FFF2-40B4-BE49-F238E27FC236}">
                <a16:creationId xmlns:a16="http://schemas.microsoft.com/office/drawing/2014/main" id="{DCF5413C-D732-42FB-8421-267A76906F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2192" y="87453"/>
            <a:ext cx="8867960" cy="6650970"/>
          </a:xfrm>
        </p:spPr>
      </p:pic>
      <p:sp>
        <p:nvSpPr>
          <p:cNvPr id="4" name="ZoneTexte 5">
            <a:extLst>
              <a:ext uri="{FF2B5EF4-FFF2-40B4-BE49-F238E27FC236}">
                <a16:creationId xmlns:a16="http://schemas.microsoft.com/office/drawing/2014/main" id="{4BE2DEBF-B38B-4EE3-B4C5-1FE5B2652A14}"/>
              </a:ext>
            </a:extLst>
          </p:cNvPr>
          <p:cNvSpPr txBox="1"/>
          <p:nvPr/>
        </p:nvSpPr>
        <p:spPr>
          <a:xfrm>
            <a:off x="0" y="6273222"/>
            <a:ext cx="2822716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600" b="0" i="0" u="none" strike="noStrike" kern="1200" cap="none" spc="0" baseline="0">
                <a:solidFill>
                  <a:srgbClr val="000000"/>
                </a:solidFill>
                <a:uFillTx/>
                <a:latin typeface="Bodoni MT" pitchFamily="18"/>
              </a:rPr>
              <a:t>Tom BELLAÏCHE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600" b="0" i="0" u="none" strike="noStrike" kern="1200" cap="none" spc="0" baseline="0">
                <a:solidFill>
                  <a:srgbClr val="000000"/>
                </a:solidFill>
                <a:uFillTx/>
                <a:latin typeface="Bodoni MT" pitchFamily="18"/>
              </a:rPr>
              <a:t>Yanis DOUILI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989A27-62A6-4BC8-A2D6-9C94DDC4B18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what-is-an-opioid-overdose (online-video-cutter.com)">
            <a:extLst>
              <a:ext uri="{FF2B5EF4-FFF2-40B4-BE49-F238E27FC236}">
                <a16:creationId xmlns:a16="http://schemas.microsoft.com/office/drawing/2014/main" id="{16992705-CFD4-4B24-B8D5-8C5CCF94ECC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779" y="-92765"/>
            <a:ext cx="12194776" cy="6957386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dur="indefinit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childTnLst>
                  <p:par>
                    <p:cTn id="9" fill="hold">
                      <p:stCondLst>
                        <p:cond evt="onBegin" delay="0">
                          <p:tn val="8"/>
                        </p:cond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9C5F21-BCDF-4118-8C47-01BBB87B2A7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couple-heroin-overdose-video (online-video-cutter.com)">
            <a:extLst>
              <a:ext uri="{FF2B5EF4-FFF2-40B4-BE49-F238E27FC236}">
                <a16:creationId xmlns:a16="http://schemas.microsoft.com/office/drawing/2014/main" id="{4904A324-67B5-431A-8E68-C81C48C1B9C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30303"/>
            <a:ext cx="12289572" cy="688830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dur="indefinit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childTnLst>
                  <p:par>
                    <p:cTn id="9" fill="hold">
                      <p:stCondLst>
                        <p:cond evt="onBegin" delay="0">
                          <p:tn val="8"/>
                        </p:cond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BB065B-297D-4874-AFBC-F83D1B34214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Espace réservé du contenu 4" descr="Une image contenant terrain, personne, boule, batte&#10;&#10;Description générée avec un niveau de confiance très élevé">
            <a:extLst>
              <a:ext uri="{FF2B5EF4-FFF2-40B4-BE49-F238E27FC236}">
                <a16:creationId xmlns:a16="http://schemas.microsoft.com/office/drawing/2014/main" id="{03D9EE51-C4C2-4728-9C80-022068B89D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6" cy="7038722"/>
          </a:xfrm>
        </p:spPr>
      </p:pic>
      <p:sp>
        <p:nvSpPr>
          <p:cNvPr id="4" name="ZoneTexte 6">
            <a:extLst>
              <a:ext uri="{FF2B5EF4-FFF2-40B4-BE49-F238E27FC236}">
                <a16:creationId xmlns:a16="http://schemas.microsoft.com/office/drawing/2014/main" id="{621E4498-FCC8-49BF-88E4-1BBAA7DA34D9}"/>
              </a:ext>
            </a:extLst>
          </p:cNvPr>
          <p:cNvSpPr txBox="1"/>
          <p:nvPr/>
        </p:nvSpPr>
        <p:spPr>
          <a:xfrm>
            <a:off x="437320" y="6290550"/>
            <a:ext cx="5499649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1999 </a:t>
            </a:r>
            <a:r>
              <a:rPr lang="fr-FR" sz="3200" b="0" i="0" u="none" strike="noStrike" kern="1200" cap="none" spc="0" baseline="0">
                <a:solidFill>
                  <a:srgbClr val="FFFFFF"/>
                </a:solidFill>
                <a:uFillTx/>
              </a:rPr>
              <a:t></a:t>
            </a:r>
            <a:r>
              <a:rPr lang="fr-FR" sz="32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 2015 = 560 000 deaths</a:t>
            </a:r>
          </a:p>
        </p:txBody>
      </p:sp>
      <p:sp>
        <p:nvSpPr>
          <p:cNvPr id="5" name="ZoneTexte 7">
            <a:extLst>
              <a:ext uri="{FF2B5EF4-FFF2-40B4-BE49-F238E27FC236}">
                <a16:creationId xmlns:a16="http://schemas.microsoft.com/office/drawing/2014/main" id="{EE1F46E4-C2CA-4F20-88B5-15600E45A3E8}"/>
              </a:ext>
            </a:extLst>
          </p:cNvPr>
          <p:cNvSpPr txBox="1"/>
          <p:nvPr/>
        </p:nvSpPr>
        <p:spPr>
          <a:xfrm>
            <a:off x="8812694" y="4982711"/>
            <a:ext cx="3379302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140 deaths a day </a:t>
            </a:r>
          </a:p>
        </p:txBody>
      </p:sp>
      <p:sp>
        <p:nvSpPr>
          <p:cNvPr id="6" name="ZoneTexte 8">
            <a:extLst>
              <a:ext uri="{FF2B5EF4-FFF2-40B4-BE49-F238E27FC236}">
                <a16:creationId xmlns:a16="http://schemas.microsoft.com/office/drawing/2014/main" id="{CDDB5E46-82CD-4D9C-A689-0864EB0B53BB}"/>
              </a:ext>
            </a:extLst>
          </p:cNvPr>
          <p:cNvSpPr txBox="1"/>
          <p:nvPr/>
        </p:nvSpPr>
        <p:spPr>
          <a:xfrm>
            <a:off x="159032" y="633944"/>
            <a:ext cx="4359959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64 000 deaths every year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2">
            <a:extLst>
              <a:ext uri="{FF2B5EF4-FFF2-40B4-BE49-F238E27FC236}">
                <a16:creationId xmlns:a16="http://schemas.microsoft.com/office/drawing/2014/main" id="{27B7BB1F-1801-48C1-8645-43787511C0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486" r="5069"/>
          <a:stretch>
            <a:fillRect/>
          </a:stretch>
        </p:blipFill>
        <p:spPr>
          <a:xfrm>
            <a:off x="18" y="9"/>
            <a:ext cx="12191978" cy="6857990"/>
          </a:xfrm>
        </p:spPr>
      </p:pic>
      <p:sp>
        <p:nvSpPr>
          <p:cNvPr id="3" name="ZoneTexte 13">
            <a:extLst>
              <a:ext uri="{FF2B5EF4-FFF2-40B4-BE49-F238E27FC236}">
                <a16:creationId xmlns:a16="http://schemas.microsoft.com/office/drawing/2014/main" id="{DDD55B1A-2604-459B-AB1E-1837DB87ED63}"/>
              </a:ext>
            </a:extLst>
          </p:cNvPr>
          <p:cNvSpPr txBox="1"/>
          <p:nvPr/>
        </p:nvSpPr>
        <p:spPr>
          <a:xfrm>
            <a:off x="2187217" y="1010631"/>
            <a:ext cx="8074856" cy="92333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54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What exactly is an opioid 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AD8BD0-8136-4910-9082-130597516573}"/>
              </a:ext>
            </a:extLst>
          </p:cNvPr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fr-FR"/>
              <a:t> 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6B87A8F-6A38-4C09-A9B0-C29C7E6735F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4">
            <a:extLst>
              <a:ext uri="{FF2B5EF4-FFF2-40B4-BE49-F238E27FC236}">
                <a16:creationId xmlns:a16="http://schemas.microsoft.com/office/drawing/2014/main" id="{72E3AB58-854B-44AD-8443-66709A617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ZoneTexte 5">
            <a:extLst>
              <a:ext uri="{FF2B5EF4-FFF2-40B4-BE49-F238E27FC236}">
                <a16:creationId xmlns:a16="http://schemas.microsoft.com/office/drawing/2014/main" id="{024214F2-94F8-44FB-AEE6-670FFB9053BF}"/>
              </a:ext>
            </a:extLst>
          </p:cNvPr>
          <p:cNvSpPr txBox="1"/>
          <p:nvPr/>
        </p:nvSpPr>
        <p:spPr>
          <a:xfrm>
            <a:off x="543336" y="371063"/>
            <a:ext cx="3445568" cy="14465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400" b="0" i="0" u="none" strike="noStrike" kern="1200" cap="none" spc="0" baseline="0">
                <a:solidFill>
                  <a:srgbClr val="595959"/>
                </a:solidFill>
                <a:uFillTx/>
                <a:latin typeface="Calibri"/>
              </a:rPr>
              <a:t>What is the opioid crisis ?</a:t>
            </a:r>
          </a:p>
        </p:txBody>
      </p:sp>
      <p:sp>
        <p:nvSpPr>
          <p:cNvPr id="6" name="ZoneTexte 6">
            <a:extLst>
              <a:ext uri="{FF2B5EF4-FFF2-40B4-BE49-F238E27FC236}">
                <a16:creationId xmlns:a16="http://schemas.microsoft.com/office/drawing/2014/main" id="{F8C59E8A-8E5D-4F31-B9D5-A41F1CB4D67D}"/>
              </a:ext>
            </a:extLst>
          </p:cNvPr>
          <p:cNvSpPr txBox="1"/>
          <p:nvPr/>
        </p:nvSpPr>
        <p:spPr>
          <a:xfrm>
            <a:off x="7964552" y="417103"/>
            <a:ext cx="3445568" cy="14465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400" b="0" i="0" u="none" strike="noStrike" kern="1200" cap="none" spc="0" baseline="0">
                <a:solidFill>
                  <a:srgbClr val="595959"/>
                </a:solidFill>
                <a:uFillTx/>
                <a:latin typeface="Calibri"/>
              </a:rPr>
              <a:t>What is the crisis about 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AEE4C4-8466-46D6-9534-4D604D8371E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Espace réservé du contenu 4" descr="Une image contenant texte&#10;&#10;Description générée avec un niveau de confiance élevé">
            <a:extLst>
              <a:ext uri="{FF2B5EF4-FFF2-40B4-BE49-F238E27FC236}">
                <a16:creationId xmlns:a16="http://schemas.microsoft.com/office/drawing/2014/main" id="{EE92C8C4-3D69-46CB-A029-A8A4034ED8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6" cy="6858000"/>
          </a:xfrm>
        </p:spPr>
      </p:pic>
      <p:sp>
        <p:nvSpPr>
          <p:cNvPr id="4" name="ZoneTexte 5">
            <a:extLst>
              <a:ext uri="{FF2B5EF4-FFF2-40B4-BE49-F238E27FC236}">
                <a16:creationId xmlns:a16="http://schemas.microsoft.com/office/drawing/2014/main" id="{B73AEF41-195C-440D-8C80-B8895C0E3C13}"/>
              </a:ext>
            </a:extLst>
          </p:cNvPr>
          <p:cNvSpPr txBox="1"/>
          <p:nvPr/>
        </p:nvSpPr>
        <p:spPr>
          <a:xfrm>
            <a:off x="318055" y="212031"/>
            <a:ext cx="2915482" cy="193899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Where is the crisis most severe 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6F1094-7727-457A-A080-0407087D0FD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Espace réservé du contenu 4">
            <a:extLst>
              <a:ext uri="{FF2B5EF4-FFF2-40B4-BE49-F238E27FC236}">
                <a16:creationId xmlns:a16="http://schemas.microsoft.com/office/drawing/2014/main" id="{123AE4E4-0545-4C16-906A-E5F6B31483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32616"/>
            <a:ext cx="12191996" cy="6890616"/>
          </a:xfrm>
        </p:spPr>
      </p:pic>
      <p:sp>
        <p:nvSpPr>
          <p:cNvPr id="4" name="ZoneTexte 5">
            <a:extLst>
              <a:ext uri="{FF2B5EF4-FFF2-40B4-BE49-F238E27FC236}">
                <a16:creationId xmlns:a16="http://schemas.microsoft.com/office/drawing/2014/main" id="{639E196A-6CBE-4A16-9E88-5F2D70AE37AD}"/>
              </a:ext>
            </a:extLst>
          </p:cNvPr>
          <p:cNvSpPr txBox="1"/>
          <p:nvPr/>
        </p:nvSpPr>
        <p:spPr>
          <a:xfrm>
            <a:off x="119274" y="0"/>
            <a:ext cx="3617841" cy="203132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600" b="0" i="0" u="none" strike="noStrike" kern="1200" cap="none" spc="0" baseline="0">
                <a:solidFill>
                  <a:srgbClr val="A6A6A6"/>
                </a:solidFill>
                <a:uFillTx/>
                <a:latin typeface="Calibri"/>
              </a:rPr>
              <a:t>Why has it gotten so much worse in recent years ?</a:t>
            </a:r>
            <a:endParaRPr lang="fr-FR" sz="3600" b="0" i="0" u="none" strike="noStrike" kern="1200" cap="none" spc="0" baseline="0">
              <a:solidFill>
                <a:srgbClr val="A6A6A6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ZoneTexte 6">
            <a:extLst>
              <a:ext uri="{FF2B5EF4-FFF2-40B4-BE49-F238E27FC236}">
                <a16:creationId xmlns:a16="http://schemas.microsoft.com/office/drawing/2014/main" id="{999F7AE8-895A-4A8D-9650-CB128FF2AD1F}"/>
              </a:ext>
            </a:extLst>
          </p:cNvPr>
          <p:cNvSpPr txBox="1"/>
          <p:nvPr/>
        </p:nvSpPr>
        <p:spPr>
          <a:xfrm>
            <a:off x="9462055" y="4229676"/>
            <a:ext cx="2729950" cy="267765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600" b="0" i="0" u="none" strike="noStrike" kern="1200" cap="none" spc="0" baseline="0">
                <a:solidFill>
                  <a:srgbClr val="595959"/>
                </a:solidFill>
                <a:uFillTx/>
                <a:latin typeface="Calibri"/>
              </a:rPr>
              <a:t>Shouldn’t they just stop prescribing opioids ? </a:t>
            </a:r>
            <a:endParaRPr lang="fr-FR" sz="3600" b="0" i="0" u="none" strike="noStrike" kern="1200" cap="none" spc="0" baseline="0">
              <a:solidFill>
                <a:srgbClr val="595959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4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4" descr="Une image contenant intérieur, plancher, assis, table&#10;&#10;Description générée avec un niveau de confiance élevé">
            <a:extLst>
              <a:ext uri="{FF2B5EF4-FFF2-40B4-BE49-F238E27FC236}">
                <a16:creationId xmlns:a16="http://schemas.microsoft.com/office/drawing/2014/main" id="{4E823051-33FF-4EE9-A544-C448385CBF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8" y="9"/>
            <a:ext cx="12191978" cy="6857990"/>
          </a:xfrm>
        </p:spPr>
      </p:pic>
      <p:sp>
        <p:nvSpPr>
          <p:cNvPr id="3" name="ZoneTexte 5">
            <a:extLst>
              <a:ext uri="{FF2B5EF4-FFF2-40B4-BE49-F238E27FC236}">
                <a16:creationId xmlns:a16="http://schemas.microsoft.com/office/drawing/2014/main" id="{8D36836D-E480-4E09-BC98-65299B75ACBD}"/>
              </a:ext>
            </a:extLst>
          </p:cNvPr>
          <p:cNvSpPr txBox="1"/>
          <p:nvPr/>
        </p:nvSpPr>
        <p:spPr>
          <a:xfrm>
            <a:off x="6096003" y="844265"/>
            <a:ext cx="5883962" cy="83099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0" i="0" u="none" strike="noStrike" kern="1200" cap="none" spc="0" baseline="0">
                <a:solidFill>
                  <a:srgbClr val="404040"/>
                </a:solidFill>
                <a:uFillTx/>
                <a:latin typeface="Calibri"/>
              </a:rPr>
              <a:t>So what can be done 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70</Words>
  <Application>Microsoft Office PowerPoint</Application>
  <PresentationFormat>Grand écran</PresentationFormat>
  <Paragraphs>13</Paragraphs>
  <Slides>9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4" baseType="lpstr">
      <vt:lpstr>Arial</vt:lpstr>
      <vt:lpstr>Bodoni MT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Bellaiche Tom</dc:creator>
  <cp:lastModifiedBy>Bellaiche Tom</cp:lastModifiedBy>
  <cp:revision>10</cp:revision>
  <dcterms:created xsi:type="dcterms:W3CDTF">2018-03-28T14:10:55Z</dcterms:created>
  <dcterms:modified xsi:type="dcterms:W3CDTF">2018-03-29T10:30:47Z</dcterms:modified>
</cp:coreProperties>
</file>