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8" r:id="rId4"/>
    <p:sldId id="257" r:id="rId5"/>
    <p:sldId id="275" r:id="rId6"/>
    <p:sldId id="276" r:id="rId7"/>
    <p:sldId id="259" r:id="rId8"/>
    <p:sldId id="260" r:id="rId9"/>
    <p:sldId id="261" r:id="rId10"/>
    <p:sldId id="262" r:id="rId11"/>
    <p:sldId id="280" r:id="rId12"/>
    <p:sldId id="264" r:id="rId13"/>
    <p:sldId id="265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173" autoAdjust="0"/>
    <p:restoredTop sz="92998" autoAdjust="0"/>
  </p:normalViewPr>
  <p:slideViewPr>
    <p:cSldViewPr>
      <p:cViewPr>
        <p:scale>
          <a:sx n="50" d="100"/>
          <a:sy n="50" d="100"/>
        </p:scale>
        <p:origin x="-1878" y="-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D7FA-8B1A-4488-9737-08169E5606F0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4E6C-C4BB-43B1-86D2-15691DD09E0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9505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D7FA-8B1A-4488-9737-08169E5606F0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4E6C-C4BB-43B1-86D2-15691DD09E0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9760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D7FA-8B1A-4488-9737-08169E5606F0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4E6C-C4BB-43B1-86D2-15691DD09E0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1406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D7FA-8B1A-4488-9737-08169E5606F0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4E6C-C4BB-43B1-86D2-15691DD09E0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7356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D7FA-8B1A-4488-9737-08169E5606F0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4E6C-C4BB-43B1-86D2-15691DD09E0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8066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D7FA-8B1A-4488-9737-08169E5606F0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4E6C-C4BB-43B1-86D2-15691DD09E0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96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D7FA-8B1A-4488-9737-08169E5606F0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4E6C-C4BB-43B1-86D2-15691DD09E0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229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D7FA-8B1A-4488-9737-08169E5606F0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4E6C-C4BB-43B1-86D2-15691DD09E0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581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D7FA-8B1A-4488-9737-08169E5606F0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4E6C-C4BB-43B1-86D2-15691DD09E0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92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D7FA-8B1A-4488-9737-08169E5606F0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4E6C-C4BB-43B1-86D2-15691DD09E0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598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D7FA-8B1A-4488-9737-08169E5606F0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4E6C-C4BB-43B1-86D2-15691DD09E0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146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6D7FA-8B1A-4488-9737-08169E5606F0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84E6C-C4BB-43B1-86D2-15691DD09E0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09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faire%20part%20louis\05%20Happy.wav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0" y="-5277330"/>
            <a:ext cx="4755093" cy="527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4282" y="0"/>
            <a:ext cx="36433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 smtClean="0">
                <a:latin typeface="+mj-lt"/>
              </a:rPr>
              <a:t>Le </a:t>
            </a:r>
            <a:r>
              <a:rPr lang="fr-FR" sz="2200" u="sng" dirty="0" smtClean="0">
                <a:latin typeface="+mj-lt"/>
              </a:rPr>
              <a:t>2 avril 2007</a:t>
            </a:r>
            <a:r>
              <a:rPr lang="fr-FR" sz="2200" dirty="0" smtClean="0">
                <a:latin typeface="+mj-lt"/>
              </a:rPr>
              <a:t> commençait notre histoire au lycée agricole d’Yvetot </a:t>
            </a:r>
            <a:r>
              <a:rPr lang="fr-FR" sz="2200" b="1" dirty="0" smtClean="0">
                <a:latin typeface="+mj-lt"/>
                <a:ea typeface="Adobe Heiti Std R" pitchFamily="34" charset="-128"/>
              </a:rPr>
              <a:t>après</a:t>
            </a:r>
          </a:p>
          <a:p>
            <a:r>
              <a:rPr lang="fr-FR" sz="2200" b="1" dirty="0" smtClean="0">
                <a:latin typeface="+mj-lt"/>
                <a:ea typeface="Adobe Heiti Std R" pitchFamily="34" charset="-128"/>
              </a:rPr>
              <a:t> une soirée bien arrosée.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9144000" y="0"/>
            <a:ext cx="4000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Un amour</a:t>
            </a:r>
            <a:r>
              <a:rPr lang="fr-FR" sz="2200" i="1" dirty="0" smtClean="0"/>
              <a:t> naissant </a:t>
            </a:r>
            <a:r>
              <a:rPr lang="fr-FR" sz="2200" dirty="0" smtClean="0"/>
              <a:t>ponctué de </a:t>
            </a:r>
            <a:r>
              <a:rPr lang="fr-FR" sz="2200" b="1" dirty="0" smtClean="0"/>
              <a:t>sorties</a:t>
            </a:r>
            <a:r>
              <a:rPr lang="fr-FR" sz="2200" dirty="0" smtClean="0"/>
              <a:t> avec les copains, de </a:t>
            </a:r>
            <a:r>
              <a:rPr lang="fr-FR" sz="2200" b="1" dirty="0" smtClean="0"/>
              <a:t>fêtes</a:t>
            </a:r>
            <a:r>
              <a:rPr lang="fr-FR" sz="2200" dirty="0" smtClean="0"/>
              <a:t>, de </a:t>
            </a:r>
            <a:r>
              <a:rPr lang="fr-FR" sz="2200" b="1" dirty="0" smtClean="0"/>
              <a:t>week-end en tracteur</a:t>
            </a:r>
            <a:r>
              <a:rPr lang="fr-FR" sz="2200" dirty="0" smtClean="0"/>
              <a:t>…</a:t>
            </a:r>
          </a:p>
          <a:p>
            <a:endParaRPr lang="fr-FR" sz="2200" dirty="0" smtClean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78"/>
          <a:stretch>
            <a:fillRect/>
          </a:stretch>
        </p:blipFill>
        <p:spPr bwMode="auto">
          <a:xfrm>
            <a:off x="2643174" y="1531901"/>
            <a:ext cx="4714908" cy="532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43272" y="-571528"/>
            <a:ext cx="3143272" cy="419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357818" y="-1107996"/>
            <a:ext cx="285752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L’époque où </a:t>
            </a:r>
            <a:r>
              <a:rPr lang="fr-FR" sz="2200" dirty="0" err="1" smtClean="0"/>
              <a:t>Gaylord</a:t>
            </a:r>
            <a:r>
              <a:rPr lang="fr-FR" sz="2200" dirty="0" smtClean="0"/>
              <a:t> avait </a:t>
            </a:r>
            <a:r>
              <a:rPr lang="fr-FR" sz="2200" b="1" u="sng" dirty="0" smtClean="0"/>
              <a:t>encore des cheveux ! 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73" t="23475" r="56760"/>
          <a:stretch/>
        </p:blipFill>
        <p:spPr bwMode="auto">
          <a:xfrm>
            <a:off x="9501222" y="571480"/>
            <a:ext cx="2062345" cy="485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05 Happy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714876" y="357187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5488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00139 0.8321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4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22 -0.00486 L -0.5849 -0.0043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22 -0.00486 L -0.15278 0.66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33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27 -0.02546 L 0.37257 0.4351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" y="23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5.55112E-17 L -0.28941 0.2305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" y="11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11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8000" t="10000" r="10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0"/>
            <a:ext cx="788782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200" u="sng" dirty="0" smtClean="0"/>
              <a:t>242 jours plus tard</a:t>
            </a:r>
            <a:r>
              <a:rPr lang="fr-FR" sz="2200" dirty="0" smtClean="0"/>
              <a:t>, après </a:t>
            </a:r>
            <a:r>
              <a:rPr lang="fr-FR" sz="2200" b="1" dirty="0" smtClean="0"/>
              <a:t>quelques petits rebondissements </a:t>
            </a:r>
            <a:r>
              <a:rPr lang="fr-FR" sz="2200" dirty="0" smtClean="0"/>
              <a:t>et </a:t>
            </a:r>
            <a:r>
              <a:rPr lang="fr-FR" sz="2200" b="1" dirty="0" smtClean="0"/>
              <a:t>2 séjours à l’hôpital</a:t>
            </a:r>
            <a:r>
              <a:rPr lang="fr-FR" sz="2200" dirty="0" smtClean="0"/>
              <a:t>, notre </a:t>
            </a:r>
            <a:r>
              <a:rPr lang="fr-FR" sz="2200" b="1" dirty="0" smtClean="0">
                <a:solidFill>
                  <a:schemeClr val="accent1">
                    <a:lumMod val="75000"/>
                  </a:schemeClr>
                </a:solidFill>
              </a:rPr>
              <a:t>petit Louis </a:t>
            </a:r>
            <a:r>
              <a:rPr lang="fr-FR" sz="2200" dirty="0" smtClean="0"/>
              <a:t>pointa le bout de son nez à </a:t>
            </a:r>
            <a:r>
              <a:rPr lang="fr-FR" sz="2200" u="sng" dirty="0" smtClean="0">
                <a:solidFill>
                  <a:schemeClr val="accent1">
                    <a:lumMod val="75000"/>
                  </a:schemeClr>
                </a:solidFill>
              </a:rPr>
              <a:t>4h30 le matin du 11 novembre </a:t>
            </a:r>
            <a:r>
              <a:rPr lang="fr-FR" sz="2200" dirty="0" smtClean="0"/>
              <a:t>(il a bien choisi sa date)  avec presque 1,5 mois d’avance…</a:t>
            </a:r>
            <a:endParaRPr lang="en-US" sz="2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428736"/>
            <a:ext cx="6865484" cy="504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8972522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8000" t="10000" r="10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1143040" y="-1200329"/>
            <a:ext cx="4929222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A partir de là, nous avons réalisé que ce </a:t>
            </a:r>
            <a:r>
              <a:rPr lang="fr-FR" sz="2200" b="1" dirty="0" smtClean="0">
                <a:solidFill>
                  <a:schemeClr val="accent1">
                    <a:lumMod val="75000"/>
                  </a:schemeClr>
                </a:solidFill>
              </a:rPr>
              <a:t>petit bout de cul</a:t>
            </a:r>
            <a:r>
              <a:rPr lang="fr-FR" sz="2200" dirty="0" smtClean="0"/>
              <a:t> de </a:t>
            </a:r>
            <a:r>
              <a:rPr lang="fr-FR" sz="2200" u="sng" dirty="0" smtClean="0"/>
              <a:t>2,570 kg </a:t>
            </a:r>
            <a:r>
              <a:rPr lang="fr-FR" sz="2200" dirty="0" smtClean="0"/>
              <a:t>et </a:t>
            </a:r>
            <a:r>
              <a:rPr lang="fr-FR" sz="2200" u="sng" dirty="0" smtClean="0"/>
              <a:t>47 cm</a:t>
            </a:r>
            <a:r>
              <a:rPr lang="fr-FR" sz="2200" dirty="0" smtClean="0"/>
              <a:t> allait </a:t>
            </a:r>
            <a:r>
              <a:rPr lang="fr-FR" sz="2200" b="1" dirty="0" smtClean="0"/>
              <a:t>changer notre vie. </a:t>
            </a:r>
            <a:endParaRPr lang="en-US" sz="2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1222" y="-3427919"/>
            <a:ext cx="3867121" cy="68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20176" y="2900646"/>
            <a:ext cx="5720176" cy="395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2693503"/>
            <a:ext cx="3220980" cy="538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745464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38778E-17 L 0.18003 0.21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1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4 -0.10926 L -0.49062 0.6365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0.6158 -0.179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" y="-9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40035 0.573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28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7158" y="0"/>
            <a:ext cx="33906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Depuis, nous sommes de retour à la </a:t>
            </a:r>
            <a:r>
              <a:rPr lang="fr-FR" sz="2200" b="1" dirty="0" smtClean="0"/>
              <a:t>maison</a:t>
            </a:r>
            <a:r>
              <a:rPr lang="fr-FR" sz="2200" dirty="0" smtClean="0"/>
              <a:t> où Louis a découvert </a:t>
            </a:r>
            <a:r>
              <a:rPr lang="fr-FR" sz="2200" b="1" dirty="0" smtClean="0"/>
              <a:t>les autres membres de la famille </a:t>
            </a:r>
            <a:r>
              <a:rPr lang="fr-FR" sz="2200" dirty="0" smtClean="0"/>
              <a:t>! </a:t>
            </a:r>
            <a:endParaRPr lang="en-US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0" y="500042"/>
            <a:ext cx="4616265" cy="279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95163"/>
            <a:ext cx="3624064" cy="28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4324" y="3019307"/>
            <a:ext cx="1844382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61973"/>
            <a:ext cx="4499992" cy="218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3520" y="3337072"/>
            <a:ext cx="2088232" cy="338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8980850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17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85720" y="214290"/>
            <a:ext cx="50720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Et nous, nous apprenons doucement notre rôle de </a:t>
            </a:r>
            <a:r>
              <a:rPr lang="fr-FR" sz="2200" b="1" dirty="0" smtClean="0"/>
              <a:t>parent</a:t>
            </a:r>
            <a:r>
              <a:rPr lang="fr-FR" sz="2200" dirty="0" smtClean="0"/>
              <a:t>…Malgré la fatigue, nous nous </a:t>
            </a:r>
            <a:r>
              <a:rPr lang="fr-FR" sz="2200" b="1" dirty="0" smtClean="0"/>
              <a:t>émerveillons </a:t>
            </a:r>
            <a:r>
              <a:rPr lang="fr-FR" sz="2200" dirty="0" smtClean="0"/>
              <a:t>de pas grand-chose et nous réalisons que ça y est on l’a fait, notre </a:t>
            </a:r>
            <a:r>
              <a:rPr lang="fr-FR" sz="2200" b="1" dirty="0" smtClean="0">
                <a:solidFill>
                  <a:schemeClr val="accent1">
                    <a:lumMod val="75000"/>
                  </a:schemeClr>
                </a:solidFill>
              </a:rPr>
              <a:t>petit </a:t>
            </a:r>
            <a:r>
              <a:rPr lang="fr-FR" sz="2200" b="1" dirty="0" err="1" smtClean="0">
                <a:solidFill>
                  <a:schemeClr val="accent1">
                    <a:lumMod val="75000"/>
                  </a:schemeClr>
                </a:solidFill>
              </a:rPr>
              <a:t>Gaylaud</a:t>
            </a:r>
            <a:r>
              <a:rPr lang="fr-FR" sz="2200" dirty="0" smtClean="0"/>
              <a:t> est là…</a:t>
            </a:r>
          </a:p>
          <a:p>
            <a:r>
              <a:rPr lang="fr-FR" sz="2200" dirty="0" smtClean="0"/>
              <a:t>Nous avons créé </a:t>
            </a:r>
            <a:r>
              <a:rPr lang="fr-FR" sz="2200" b="1" u="sng" dirty="0" smtClean="0"/>
              <a:t>notre famille </a:t>
            </a:r>
            <a:r>
              <a:rPr lang="fr-FR" sz="2200" dirty="0" smtClean="0"/>
              <a:t>! </a:t>
            </a:r>
            <a:endParaRPr lang="en-US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14290"/>
            <a:ext cx="34194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6858000"/>
            <a:ext cx="5721999" cy="322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071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13 0.01274 C -0.26423 -0.05069 -0.45781 -0.11412 -0.5618 -0.2956 C -0.66562 -0.47708 -0.78888 -0.95532 -0.69305 -1.07615 C -0.59722 -1.19699 -0.12916 -1.08588 0.0132 -1.0206 C 0.15556 -0.95532 0.17066 -0.77014 0.16094 -0.68449 C 0.15139 -0.59884 0.05296 -0.55277 -0.04513 -0.50671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" y="-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17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57166"/>
            <a:ext cx="34194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909"/>
            <a:ext cx="34194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928802"/>
            <a:ext cx="6768752" cy="313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857364"/>
            <a:ext cx="8229600" cy="428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143372" y="1142984"/>
            <a:ext cx="21431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/>
              <a:t>Fin ? </a:t>
            </a:r>
            <a:endParaRPr lang="fr-FR" sz="3000" dirty="0"/>
          </a:p>
        </p:txBody>
      </p:sp>
      <p:sp>
        <p:nvSpPr>
          <p:cNvPr id="7" name="Rectangle 6"/>
          <p:cNvSpPr/>
          <p:nvPr/>
        </p:nvSpPr>
        <p:spPr>
          <a:xfrm>
            <a:off x="2071670" y="1785926"/>
            <a:ext cx="4950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/>
              <a:t>Bien sûr que non, </a:t>
            </a:r>
            <a:r>
              <a:rPr lang="fr-FR" sz="2400" b="1" dirty="0" smtClean="0"/>
              <a:t>tout </a:t>
            </a:r>
            <a:r>
              <a:rPr lang="fr-FR" sz="2400" dirty="0" smtClean="0"/>
              <a:t>reste à faire =)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xmlns="" val="1319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865" y="1165952"/>
            <a:ext cx="4636657" cy="347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/>
        </p:blipFill>
        <p:spPr bwMode="auto">
          <a:xfrm>
            <a:off x="3357554" y="1071546"/>
            <a:ext cx="3156847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71480"/>
            <a:ext cx="3110284" cy="577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693917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 L -0.33072 0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-8072494" y="0"/>
            <a:ext cx="54292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u="sng" dirty="0" smtClean="0"/>
              <a:t>Quelques années plus tard</a:t>
            </a:r>
            <a:r>
              <a:rPr lang="fr-FR" sz="2200" dirty="0" smtClean="0"/>
              <a:t>, après </a:t>
            </a:r>
            <a:r>
              <a:rPr lang="fr-FR" sz="2200" b="1" dirty="0" smtClean="0"/>
              <a:t>quelques mariages</a:t>
            </a:r>
            <a:r>
              <a:rPr lang="fr-FR" sz="2200" dirty="0" smtClean="0"/>
              <a:t> et </a:t>
            </a:r>
            <a:r>
              <a:rPr lang="fr-FR" sz="2200" b="1" dirty="0" smtClean="0"/>
              <a:t>naissances </a:t>
            </a:r>
            <a:r>
              <a:rPr lang="fr-FR" sz="2200" dirty="0" smtClean="0"/>
              <a:t>du coté des copains, nous avons commencé à réfléchir, nous aussi, à fonder </a:t>
            </a:r>
            <a:r>
              <a:rPr lang="fr-FR" sz="2200" b="1" u="sng" dirty="0" smtClean="0"/>
              <a:t>notre</a:t>
            </a:r>
            <a:r>
              <a:rPr lang="fr-FR" sz="2200" b="1" dirty="0" smtClean="0"/>
              <a:t> famille</a:t>
            </a:r>
            <a:r>
              <a:rPr lang="fr-FR" sz="2200" dirty="0" smtClean="0"/>
              <a:t>… mais nous avions déjà nos chiens…Donc nous avons préféré en rester là ! ;) </a:t>
            </a:r>
            <a:endParaRPr lang="en-US" sz="2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0098" y="-3616846"/>
            <a:ext cx="4143404" cy="361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3802" y="-3745618"/>
            <a:ext cx="3000396" cy="374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078851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96493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14 -3.33333E-6 L 0.13333 0.36736 L -0.33455 0.32223 L -0.18872 0.54121 L -0.27951 0.5544 L -0.19983 0.82547 " pathEditMode="relative" rAng="0" ptsTypes="AAAAAA">
                                      <p:cBhvr>
                                        <p:cTn id="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4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341 0.02871 C -0.34098 0.32662 -0.38855 0.62477 -0.32257 0.69514 C -0.2566 0.76574 0.00174 0.46389 0.10244 0.45093 C 0.20313 0.43773 0.29757 0.56204 0.2816 0.6176 C 0.26563 0.67292 0.00591 0.73519 0.0066 0.78426 C 0.00729 0.83334 0.27049 0.88403 0.28577 0.91181 C 0.30105 0.93982 0.19966 0.94514 0.09827 0.9507 " pathEditMode="relative" rAng="0" ptsTypes="aaaaaaA">
                                      <p:cBhvr>
                                        <p:cTn id="10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" y="4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71538" y="357166"/>
            <a:ext cx="7104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Le </a:t>
            </a:r>
            <a:r>
              <a:rPr lang="fr-FR" sz="2200" u="sng" dirty="0" smtClean="0"/>
              <a:t>24 décembre 2014</a:t>
            </a:r>
            <a:r>
              <a:rPr lang="fr-FR" sz="2200" dirty="0" smtClean="0"/>
              <a:t>, nous franchissions un </a:t>
            </a:r>
            <a:r>
              <a:rPr lang="fr-FR" sz="2200" b="1" dirty="0" smtClean="0"/>
              <a:t>nouveau cap</a:t>
            </a:r>
            <a:r>
              <a:rPr lang="fr-FR" sz="2200" dirty="0" smtClean="0"/>
              <a:t>, en signant le </a:t>
            </a:r>
            <a:r>
              <a:rPr lang="fr-FR" sz="2200" b="1" dirty="0" smtClean="0"/>
              <a:t>compromis de la maison</a:t>
            </a:r>
            <a:r>
              <a:rPr lang="fr-FR" sz="2200" dirty="0" smtClean="0"/>
              <a:t>. </a:t>
            </a:r>
            <a:endParaRPr lang="en-US" sz="2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1285860"/>
            <a:ext cx="7023755" cy="526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646435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552" y="2928934"/>
            <a:ext cx="2387079" cy="424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3410" y="-4462712"/>
            <a:ext cx="2189065" cy="389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55"/>
          <a:stretch>
            <a:fillRect/>
          </a:stretch>
        </p:blipFill>
        <p:spPr bwMode="auto">
          <a:xfrm>
            <a:off x="9144000" y="2571744"/>
            <a:ext cx="2282596" cy="358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43042" y="357166"/>
            <a:ext cx="82153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 smtClean="0"/>
              <a:t>Et là, oublié le </a:t>
            </a:r>
            <a:r>
              <a:rPr lang="fr-FR" sz="2200" strike="sngStrike" dirty="0" smtClean="0"/>
              <a:t>projet bébé</a:t>
            </a:r>
            <a:r>
              <a:rPr lang="fr-FR" sz="2200" dirty="0" smtClean="0"/>
              <a:t>, bonjour </a:t>
            </a:r>
            <a:r>
              <a:rPr lang="fr-FR" sz="2200" b="1" dirty="0" smtClean="0"/>
              <a:t>les travaux</a:t>
            </a:r>
            <a:r>
              <a:rPr lang="fr-FR" sz="2200" dirty="0" smtClean="0"/>
              <a:t>! </a:t>
            </a:r>
            <a:endParaRPr lang="en-US" sz="2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1285860"/>
            <a:ext cx="7023755" cy="526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6464353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48 0.1206 C 0.08593 -0.14028 0.15138 -0.40139 0.21423 -0.50787 C 0.27708 -0.61435 0.37552 -0.57847 0.39895 -0.51875 C 0.42204 -0.45879 0.38767 -0.30393 0.35347 -0.14907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-36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74 0.2162 L -0.33906 0.898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3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2 -0.01064 L -0.34132 -0.010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28662" y="357166"/>
            <a:ext cx="86787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u="sng" dirty="0" smtClean="0"/>
              <a:t>Après 2 ans </a:t>
            </a:r>
            <a:r>
              <a:rPr lang="fr-FR" sz="2200" dirty="0" smtClean="0"/>
              <a:t>de </a:t>
            </a:r>
            <a:r>
              <a:rPr lang="fr-FR" sz="2200" b="1" dirty="0" smtClean="0"/>
              <a:t>travail acharné</a:t>
            </a:r>
            <a:r>
              <a:rPr lang="fr-FR" sz="2200" dirty="0" smtClean="0"/>
              <a:t>, la maison était plus</a:t>
            </a:r>
            <a:r>
              <a:rPr lang="fr-FR" sz="2200" b="1" dirty="0" smtClean="0"/>
              <a:t> accueillante…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857364"/>
            <a:ext cx="8058539" cy="452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71736605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044" y="4221088"/>
            <a:ext cx="4696540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24" y="928670"/>
            <a:ext cx="5179583" cy="290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00232" y="285728"/>
            <a:ext cx="65008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/>
              <a:t> …</a:t>
            </a:r>
            <a:r>
              <a:rPr lang="fr-FR" sz="2200" dirty="0" smtClean="0"/>
              <a:t>et nous avions bien mérité de belles vacances ! </a:t>
            </a:r>
            <a:endParaRPr lang="en-US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9366" y="3120877"/>
            <a:ext cx="5194633" cy="280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7173660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5143568" y="357166"/>
            <a:ext cx="4857784" cy="178510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200" dirty="0" smtClean="0"/>
              <a:t>Le </a:t>
            </a:r>
            <a:r>
              <a:rPr lang="fr-FR" sz="2200" u="sng" dirty="0" smtClean="0"/>
              <a:t>7 juin 2016 </a:t>
            </a:r>
            <a:r>
              <a:rPr lang="fr-FR" sz="2200" dirty="0" smtClean="0"/>
              <a:t>en  </a:t>
            </a:r>
            <a:r>
              <a:rPr lang="fr-FR" sz="2200" b="1" dirty="0" smtClean="0"/>
              <a:t>vacances à Tenerife </a:t>
            </a:r>
            <a:r>
              <a:rPr lang="fr-FR" sz="2200" dirty="0" smtClean="0"/>
              <a:t>(merci Sam), nous décidions sur un coup de tête (après avoir découvert que Simon allait être papa) de </a:t>
            </a:r>
            <a:r>
              <a:rPr lang="fr-FR" sz="2200" b="1" dirty="0" smtClean="0"/>
              <a:t>nous y mettre </a:t>
            </a:r>
            <a:r>
              <a:rPr lang="fr-FR" sz="2200" dirty="0" smtClean="0"/>
              <a:t>aussi…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570" y="-5466441"/>
            <a:ext cx="3080567" cy="546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357166"/>
            <a:ext cx="8072462" cy="453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1538" y="5000636"/>
            <a:ext cx="52961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b="1" dirty="0" smtClean="0"/>
              <a:t>Quand faut y aller, faut y aller!!!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xmlns="" val="366401745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82 0.00347 L 0.63126 0.002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25787 L -0.00208 0.948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-1000156"/>
            <a:ext cx="8358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u="sng" dirty="0" smtClean="0"/>
              <a:t>Le 22 mars 2017</a:t>
            </a:r>
            <a:r>
              <a:rPr lang="fr-FR" sz="2200" dirty="0" smtClean="0"/>
              <a:t>, au retour de nos </a:t>
            </a:r>
            <a:r>
              <a:rPr lang="fr-FR" sz="2200" b="1" dirty="0" smtClean="0"/>
              <a:t>vacances au ski</a:t>
            </a:r>
            <a:r>
              <a:rPr lang="fr-FR" sz="2200" dirty="0" smtClean="0"/>
              <a:t>…</a:t>
            </a:r>
          </a:p>
          <a:p>
            <a:endParaRPr lang="en-US" sz="2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76671"/>
            <a:ext cx="2518534" cy="634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500098" y="-785842"/>
            <a:ext cx="38068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/>
              <a:t>… le </a:t>
            </a:r>
            <a:r>
              <a:rPr lang="fr-FR" sz="2200" b="1" dirty="0" smtClean="0"/>
              <a:t>petit miracle </a:t>
            </a:r>
            <a:r>
              <a:rPr lang="fr-FR" sz="2200" dirty="0" smtClean="0"/>
              <a:t>s’est produit. </a:t>
            </a:r>
            <a:endParaRPr lang="en-US" sz="22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71546"/>
            <a:ext cx="7786742" cy="365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643174" y="4857760"/>
            <a:ext cx="3571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Et non, je n’avais pas déjà</a:t>
            </a:r>
          </a:p>
          <a:p>
            <a:r>
              <a:rPr lang="fr-FR" sz="2200" dirty="0" smtClean="0"/>
              <a:t>ce ventre en mars…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xmlns="" val="2697431478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59 -0.00324 L 0.07448 0.2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2 -0.0007 C 0.17292 0.07615 0.15764 0.15301 0.11111 0.17986 C 0.06459 0.20671 -0.08507 0.12569 -0.09097 0.16041 C -0.09687 0.19514 -0.01666 0.39189 0.0757 0.38819 C 0.16806 0.38449 0.35625 0.15578 0.4632 0.13819 C 0.57014 0.1206 0.69202 0.20764 0.71736 0.28264 C 0.74271 0.35764 0.69306 0.53217 0.61528 0.58819 C 0.5375 0.64421 0.3941 0.63148 0.2507 0.61875 " pathEditMode="relative" ptsTypes="aaaaaaaA">
                                      <p:cBhvr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9408 -0.0050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" y="-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9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362</Words>
  <Application>Microsoft Office PowerPoint</Application>
  <PresentationFormat>Affichage à l'écran (4:3)</PresentationFormat>
  <Paragraphs>22</Paragraphs>
  <Slides>14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aude</dc:creator>
  <cp:lastModifiedBy>Albane</cp:lastModifiedBy>
  <cp:revision>45</cp:revision>
  <dcterms:created xsi:type="dcterms:W3CDTF">2017-11-22T16:57:16Z</dcterms:created>
  <dcterms:modified xsi:type="dcterms:W3CDTF">2017-12-26T21:50:47Z</dcterms:modified>
</cp:coreProperties>
</file>