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E148-D90D-984A-89A2-0E05F0DB404D}" type="datetimeFigureOut">
              <a:rPr lang="fr-FR" smtClean="0"/>
              <a:t>23/11/2017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7057-B49D-B747-9727-6267F4B639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362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2000">
        <p:cut/>
      </p:transition>
    </mc:Choice>
    <mc:Fallback>
      <p:transition xmlns:p14="http://schemas.microsoft.com/office/powerpoint/2010/main" advClick="0" advTm="2000"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E148-D90D-984A-89A2-0E05F0DB404D}" type="datetimeFigureOut">
              <a:rPr lang="fr-FR" smtClean="0"/>
              <a:t>23/11/2017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7057-B49D-B747-9727-6267F4B639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01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2000">
        <p:cut/>
      </p:transition>
    </mc:Choice>
    <mc:Fallback>
      <p:transition xmlns:p14="http://schemas.microsoft.com/office/powerpoint/2010/main" advClick="0" advTm="2000"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E148-D90D-984A-89A2-0E05F0DB404D}" type="datetimeFigureOut">
              <a:rPr lang="fr-FR" smtClean="0"/>
              <a:t>23/11/2017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7057-B49D-B747-9727-6267F4B639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35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2000">
        <p:cut/>
      </p:transition>
    </mc:Choice>
    <mc:Fallback>
      <p:transition xmlns:p14="http://schemas.microsoft.com/office/powerpoint/2010/main" advClick="0" advTm="2000"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E148-D90D-984A-89A2-0E05F0DB404D}" type="datetimeFigureOut">
              <a:rPr lang="fr-FR" smtClean="0"/>
              <a:t>23/11/2017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7057-B49D-B747-9727-6267F4B639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605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2000">
        <p:cut/>
      </p:transition>
    </mc:Choice>
    <mc:Fallback>
      <p:transition xmlns:p14="http://schemas.microsoft.com/office/powerpoint/2010/main" advClick="0" advTm="2000"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E148-D90D-984A-89A2-0E05F0DB404D}" type="datetimeFigureOut">
              <a:rPr lang="fr-FR" smtClean="0"/>
              <a:t>23/11/2017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7057-B49D-B747-9727-6267F4B639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45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2000">
        <p:cut/>
      </p:transition>
    </mc:Choice>
    <mc:Fallback>
      <p:transition xmlns:p14="http://schemas.microsoft.com/office/powerpoint/2010/main" advClick="0" advTm="2000"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E148-D90D-984A-89A2-0E05F0DB404D}" type="datetimeFigureOut">
              <a:rPr lang="fr-FR" smtClean="0"/>
              <a:t>23/11/2017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7057-B49D-B747-9727-6267F4B639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337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2000">
        <p:cut/>
      </p:transition>
    </mc:Choice>
    <mc:Fallback>
      <p:transition xmlns:p14="http://schemas.microsoft.com/office/powerpoint/2010/main" advClick="0" advTm="2000"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E148-D90D-984A-89A2-0E05F0DB404D}" type="datetimeFigureOut">
              <a:rPr lang="fr-FR" smtClean="0"/>
              <a:t>23/11/2017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7057-B49D-B747-9727-6267F4B639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2041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2000">
        <p:cut/>
      </p:transition>
    </mc:Choice>
    <mc:Fallback>
      <p:transition xmlns:p14="http://schemas.microsoft.com/office/powerpoint/2010/main" advClick="0" advTm="2000"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E148-D90D-984A-89A2-0E05F0DB404D}" type="datetimeFigureOut">
              <a:rPr lang="fr-FR" smtClean="0"/>
              <a:t>23/11/2017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7057-B49D-B747-9727-6267F4B639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572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2000">
        <p:cut/>
      </p:transition>
    </mc:Choice>
    <mc:Fallback>
      <p:transition xmlns:p14="http://schemas.microsoft.com/office/powerpoint/2010/main" advClick="0" advTm="2000"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E148-D90D-984A-89A2-0E05F0DB404D}" type="datetimeFigureOut">
              <a:rPr lang="fr-FR" smtClean="0"/>
              <a:t>23/11/2017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7057-B49D-B747-9727-6267F4B639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664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2000">
        <p:cut/>
      </p:transition>
    </mc:Choice>
    <mc:Fallback>
      <p:transition xmlns:p14="http://schemas.microsoft.com/office/powerpoint/2010/main" advClick="0" advTm="2000"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E148-D90D-984A-89A2-0E05F0DB404D}" type="datetimeFigureOut">
              <a:rPr lang="fr-FR" smtClean="0"/>
              <a:t>23/11/2017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7057-B49D-B747-9727-6267F4B639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02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2000">
        <p:cut/>
      </p:transition>
    </mc:Choice>
    <mc:Fallback>
      <p:transition xmlns:p14="http://schemas.microsoft.com/office/powerpoint/2010/main" advClick="0" advTm="2000"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E148-D90D-984A-89A2-0E05F0DB404D}" type="datetimeFigureOut">
              <a:rPr lang="fr-FR" smtClean="0"/>
              <a:t>23/11/2017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7057-B49D-B747-9727-6267F4B639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8107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2000">
        <p:cut/>
      </p:transition>
    </mc:Choice>
    <mc:Fallback>
      <p:transition xmlns:p14="http://schemas.microsoft.com/office/powerpoint/2010/main" advClick="0" advTm="2000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BE148-D90D-984A-89A2-0E05F0DB404D}" type="datetimeFigureOut">
              <a:rPr lang="fr-FR" smtClean="0"/>
              <a:t>23/11/2017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D7057-B49D-B747-9727-6267F4B639A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89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100" advClick="0" advTm="2000">
        <p:cut/>
      </p:transition>
    </mc:Choice>
    <mc:Fallback>
      <p:transition xmlns:p14="http://schemas.microsoft.com/office/powerpoint/2010/main" advClick="0" advTm="2000">
        <p:cut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err="1" smtClean="0"/>
              <a:t>Penguins</a:t>
            </a:r>
            <a:r>
              <a:rPr lang="fr-FR" smtClean="0"/>
              <a:t> rock</a:t>
            </a:r>
            <a:endParaRPr lang="fr-FR" dirty="0"/>
          </a:p>
        </p:txBody>
      </p:sp>
      <p:pic>
        <p:nvPicPr>
          <p:cNvPr id="5" name="Image 4" descr="im.php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54" y="1738393"/>
            <a:ext cx="5655213" cy="424141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09065" y="122170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9058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2000">
        <p:cut/>
      </p:transition>
    </mc:Choice>
    <mc:Fallback>
      <p:transition xmlns:p14="http://schemas.microsoft.com/office/powerpoint/2010/main" advClick="0" advTm="2000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im.php-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90" y="1070564"/>
            <a:ext cx="8255663" cy="463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04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2000">
        <p:cut/>
      </p:transition>
    </mc:Choice>
    <mc:Fallback>
      <p:transition xmlns:p14="http://schemas.microsoft.com/office/powerpoint/2010/main" advClick="0" advTm="2000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im.php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57" y="897913"/>
            <a:ext cx="7127447" cy="4728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452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2000">
        <p:cut/>
      </p:transition>
    </mc:Choice>
    <mc:Fallback>
      <p:transition xmlns:p14="http://schemas.microsoft.com/office/powerpoint/2010/main" advClick="0" advTm="2000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</Words>
  <Application>Microsoft Macintosh PowerPoint</Application>
  <PresentationFormat>Présentation à l'écran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Emilie Perraudin</dc:creator>
  <cp:lastModifiedBy>Emilie Perraudin</cp:lastModifiedBy>
  <cp:revision>2</cp:revision>
  <dcterms:created xsi:type="dcterms:W3CDTF">2017-11-23T18:00:27Z</dcterms:created>
  <dcterms:modified xsi:type="dcterms:W3CDTF">2017-11-23T18:12:05Z</dcterms:modified>
</cp:coreProperties>
</file>