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theme/theme9.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0" r:id="rId1"/>
    <p:sldMasterId id="2147483791" r:id="rId2"/>
    <p:sldMasterId id="2147483792" r:id="rId3"/>
    <p:sldMasterId id="2147483793" r:id="rId4"/>
    <p:sldMasterId id="2147483794" r:id="rId5"/>
    <p:sldMasterId id="2147483795" r:id="rId6"/>
    <p:sldMasterId id="2147483862" r:id="rId7"/>
    <p:sldMasterId id="2147483866" r:id="rId8"/>
    <p:sldMasterId id="2147483868" r:id="rId9"/>
    <p:sldMasterId id="2147483870" r:id="rId10"/>
    <p:sldMasterId id="2147483882" r:id="rId11"/>
  </p:sldMasterIdLst>
  <p:notesMasterIdLst>
    <p:notesMasterId r:id="rId35"/>
  </p:notesMasterIdLst>
  <p:handoutMasterIdLst>
    <p:handoutMasterId r:id="rId36"/>
  </p:handoutMasterIdLst>
  <p:sldIdLst>
    <p:sldId id="256" r:id="rId12"/>
    <p:sldId id="366" r:id="rId13"/>
    <p:sldId id="314" r:id="rId14"/>
    <p:sldId id="296" r:id="rId15"/>
    <p:sldId id="344" r:id="rId16"/>
    <p:sldId id="343" r:id="rId17"/>
    <p:sldId id="389" r:id="rId18"/>
    <p:sldId id="390" r:id="rId19"/>
    <p:sldId id="388" r:id="rId20"/>
    <p:sldId id="391" r:id="rId21"/>
    <p:sldId id="392" r:id="rId22"/>
    <p:sldId id="382" r:id="rId23"/>
    <p:sldId id="317" r:id="rId24"/>
    <p:sldId id="387" r:id="rId25"/>
    <p:sldId id="384" r:id="rId26"/>
    <p:sldId id="347" r:id="rId27"/>
    <p:sldId id="381" r:id="rId28"/>
    <p:sldId id="353" r:id="rId29"/>
    <p:sldId id="325" r:id="rId30"/>
    <p:sldId id="357" r:id="rId31"/>
    <p:sldId id="378" r:id="rId32"/>
    <p:sldId id="364" r:id="rId33"/>
    <p:sldId id="322" r:id="rId34"/>
  </p:sldIdLst>
  <p:sldSz cx="9144000" cy="6858000" type="screen4x3"/>
  <p:notesSz cx="6797675" cy="9926638"/>
  <p:defaultTextStyle>
    <a:defPPr>
      <a:defRPr lang="fr-FR"/>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B6B3"/>
    <a:srgbClr val="FFCC00"/>
    <a:srgbClr val="8CCFF0"/>
    <a:srgbClr val="8FC8D1"/>
    <a:srgbClr val="B7ECFF"/>
    <a:srgbClr val="81D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68" autoAdjust="0"/>
    <p:restoredTop sz="98794" autoAdjust="0"/>
  </p:normalViewPr>
  <p:slideViewPr>
    <p:cSldViewPr snapToGrid="0" snapToObjects="1">
      <p:cViewPr varScale="1">
        <p:scale>
          <a:sx n="109" d="100"/>
          <a:sy n="109" d="100"/>
        </p:scale>
        <p:origin x="-270"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bwMode="auto">
          <a:xfrm>
            <a:off x="1" y="0"/>
            <a:ext cx="2947382" cy="4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209" tIns="47604" rIns="95209" bIns="47604" numCol="1" anchor="t" anchorCtr="0" compatLnSpc="1">
            <a:prstTxWarp prst="textNoShape">
              <a:avLst/>
            </a:prstTxWarp>
          </a:bodyPr>
          <a:lstStyle>
            <a:lvl1pPr defTabSz="474804">
              <a:defRPr sz="1300">
                <a:latin typeface="Calibri" pitchFamily="34" charset="0"/>
              </a:defRPr>
            </a:lvl1pPr>
          </a:lstStyle>
          <a:p>
            <a:endParaRPr lang="fr-FR" altLang="fr-FR"/>
          </a:p>
        </p:txBody>
      </p:sp>
      <p:sp>
        <p:nvSpPr>
          <p:cNvPr id="3" name="Espace réservé de la date 2"/>
          <p:cNvSpPr>
            <a:spLocks noGrp="1"/>
          </p:cNvSpPr>
          <p:nvPr>
            <p:ph type="dt" sz="quarter" idx="1"/>
          </p:nvPr>
        </p:nvSpPr>
        <p:spPr bwMode="auto">
          <a:xfrm>
            <a:off x="3850294" y="0"/>
            <a:ext cx="2945862" cy="4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209" tIns="47604" rIns="95209" bIns="47604" numCol="1" anchor="t" anchorCtr="0" compatLnSpc="1">
            <a:prstTxWarp prst="textNoShape">
              <a:avLst/>
            </a:prstTxWarp>
          </a:bodyPr>
          <a:lstStyle>
            <a:lvl1pPr algn="r" defTabSz="474804">
              <a:defRPr sz="1300">
                <a:latin typeface="Calibri" pitchFamily="34" charset="0"/>
              </a:defRPr>
            </a:lvl1pPr>
          </a:lstStyle>
          <a:p>
            <a:fld id="{6406E814-1E50-4685-98F2-DDAE21B756E2}" type="datetimeFigureOut">
              <a:rPr lang="fr-FR" altLang="fr-FR"/>
              <a:pPr/>
              <a:t>04/10/2017</a:t>
            </a:fld>
            <a:endParaRPr lang="fr-FR" altLang="fr-FR"/>
          </a:p>
        </p:txBody>
      </p:sp>
      <p:sp>
        <p:nvSpPr>
          <p:cNvPr id="4" name="Espace réservé du pied de page 3"/>
          <p:cNvSpPr>
            <a:spLocks noGrp="1"/>
          </p:cNvSpPr>
          <p:nvPr>
            <p:ph type="ftr" sz="quarter" idx="2"/>
          </p:nvPr>
        </p:nvSpPr>
        <p:spPr bwMode="auto">
          <a:xfrm>
            <a:off x="1" y="9427766"/>
            <a:ext cx="2947382" cy="497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209" tIns="47604" rIns="95209" bIns="47604" numCol="1" anchor="b" anchorCtr="0" compatLnSpc="1">
            <a:prstTxWarp prst="textNoShape">
              <a:avLst/>
            </a:prstTxWarp>
          </a:bodyPr>
          <a:lstStyle>
            <a:lvl1pPr defTabSz="474804">
              <a:defRPr sz="1300">
                <a:latin typeface="Calibri" pitchFamily="34" charset="0"/>
              </a:defRPr>
            </a:lvl1pPr>
          </a:lstStyle>
          <a:p>
            <a:endParaRPr lang="fr-FR" altLang="fr-FR"/>
          </a:p>
        </p:txBody>
      </p:sp>
      <p:sp>
        <p:nvSpPr>
          <p:cNvPr id="5" name="Espace réservé du numéro de diapositive 4"/>
          <p:cNvSpPr>
            <a:spLocks noGrp="1"/>
          </p:cNvSpPr>
          <p:nvPr>
            <p:ph type="sldNum" sz="quarter" idx="3"/>
          </p:nvPr>
        </p:nvSpPr>
        <p:spPr bwMode="auto">
          <a:xfrm>
            <a:off x="3850294" y="9427766"/>
            <a:ext cx="2945862" cy="497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209" tIns="47604" rIns="95209" bIns="47604" numCol="1" anchor="b" anchorCtr="0" compatLnSpc="1">
            <a:prstTxWarp prst="textNoShape">
              <a:avLst/>
            </a:prstTxWarp>
          </a:bodyPr>
          <a:lstStyle>
            <a:lvl1pPr algn="r" defTabSz="474804">
              <a:defRPr sz="1300">
                <a:latin typeface="Calibri" pitchFamily="34" charset="0"/>
              </a:defRPr>
            </a:lvl1pPr>
          </a:lstStyle>
          <a:p>
            <a:fld id="{0569865B-4065-47C5-ACFD-6AF983DE0C12}" type="slidenum">
              <a:rPr lang="fr-FR" altLang="fr-FR"/>
              <a:pPr/>
              <a:t>‹N°›</a:t>
            </a:fld>
            <a:endParaRPr lang="fr-FR" altLang="fr-FR"/>
          </a:p>
        </p:txBody>
      </p:sp>
    </p:spTree>
    <p:extLst>
      <p:ext uri="{BB962C8B-B14F-4D97-AF65-F5344CB8AC3E}">
        <p14:creationId xmlns:p14="http://schemas.microsoft.com/office/powerpoint/2010/main" val="36543138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bwMode="auto">
          <a:xfrm>
            <a:off x="1" y="0"/>
            <a:ext cx="2947382" cy="4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209" tIns="47604" rIns="95209" bIns="47604" numCol="1" anchor="t" anchorCtr="0" compatLnSpc="1">
            <a:prstTxWarp prst="textNoShape">
              <a:avLst/>
            </a:prstTxWarp>
          </a:bodyPr>
          <a:lstStyle>
            <a:lvl1pPr defTabSz="474804">
              <a:defRPr sz="1300">
                <a:latin typeface="Calibri" pitchFamily="34" charset="0"/>
              </a:defRPr>
            </a:lvl1pPr>
          </a:lstStyle>
          <a:p>
            <a:endParaRPr lang="fr-FR" altLang="fr-FR"/>
          </a:p>
        </p:txBody>
      </p:sp>
      <p:sp>
        <p:nvSpPr>
          <p:cNvPr id="3" name="Espace réservé de la date 2"/>
          <p:cNvSpPr>
            <a:spLocks noGrp="1"/>
          </p:cNvSpPr>
          <p:nvPr>
            <p:ph type="dt" idx="1"/>
          </p:nvPr>
        </p:nvSpPr>
        <p:spPr bwMode="auto">
          <a:xfrm>
            <a:off x="3850294" y="0"/>
            <a:ext cx="2945862" cy="4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209" tIns="47604" rIns="95209" bIns="47604" numCol="1" anchor="t" anchorCtr="0" compatLnSpc="1">
            <a:prstTxWarp prst="textNoShape">
              <a:avLst/>
            </a:prstTxWarp>
          </a:bodyPr>
          <a:lstStyle>
            <a:lvl1pPr algn="r" defTabSz="474804">
              <a:defRPr sz="1300">
                <a:latin typeface="Calibri" pitchFamily="34" charset="0"/>
              </a:defRPr>
            </a:lvl1pPr>
          </a:lstStyle>
          <a:p>
            <a:fld id="{AB5CEDD1-5DF0-4C5F-B04E-20F26527BE6A}" type="datetimeFigureOut">
              <a:rPr lang="fr-FR" altLang="fr-FR"/>
              <a:pPr/>
              <a:t>04/10/2017</a:t>
            </a:fld>
            <a:endParaRPr lang="fr-FR" altLang="fr-FR"/>
          </a:p>
        </p:txBody>
      </p:sp>
      <p:sp>
        <p:nvSpPr>
          <p:cNvPr id="4" name="Espace réservé de l'image des diapositives 3"/>
          <p:cNvSpPr>
            <a:spLocks noGrp="1" noRot="1" noChangeAspect="1"/>
          </p:cNvSpPr>
          <p:nvPr>
            <p:ph type="sldImg" idx="2"/>
          </p:nvPr>
        </p:nvSpPr>
        <p:spPr bwMode="auto">
          <a:xfrm>
            <a:off x="920750" y="747713"/>
            <a:ext cx="4957763" cy="371951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5209" tIns="47604" rIns="95209" bIns="47604" numCol="1" anchor="ctr" anchorCtr="0" compatLnSpc="1">
            <a:prstTxWarp prst="textNoShape">
              <a:avLst/>
            </a:prstTxWarp>
          </a:bodyPr>
          <a:lstStyle/>
          <a:p>
            <a:pPr lvl="0"/>
            <a:endParaRPr lang="fr-FR" noProof="0"/>
          </a:p>
        </p:txBody>
      </p:sp>
      <p:sp>
        <p:nvSpPr>
          <p:cNvPr id="5" name="Espace réservé des commentaires 4"/>
          <p:cNvSpPr>
            <a:spLocks noGrp="1"/>
          </p:cNvSpPr>
          <p:nvPr>
            <p:ph type="body" sz="quarter" idx="3"/>
          </p:nvPr>
        </p:nvSpPr>
        <p:spPr bwMode="auto">
          <a:xfrm>
            <a:off x="680984" y="4714653"/>
            <a:ext cx="5435708" cy="446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209" tIns="47604" rIns="95209" bIns="47604"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6" name="Espace réservé du pied de page 5"/>
          <p:cNvSpPr>
            <a:spLocks noGrp="1"/>
          </p:cNvSpPr>
          <p:nvPr>
            <p:ph type="ftr" sz="quarter" idx="4"/>
          </p:nvPr>
        </p:nvSpPr>
        <p:spPr bwMode="auto">
          <a:xfrm>
            <a:off x="1" y="9427766"/>
            <a:ext cx="2947382" cy="497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209" tIns="47604" rIns="95209" bIns="47604" numCol="1" anchor="b" anchorCtr="0" compatLnSpc="1">
            <a:prstTxWarp prst="textNoShape">
              <a:avLst/>
            </a:prstTxWarp>
          </a:bodyPr>
          <a:lstStyle>
            <a:lvl1pPr defTabSz="474804">
              <a:defRPr sz="1300">
                <a:latin typeface="Calibri" pitchFamily="34" charset="0"/>
              </a:defRPr>
            </a:lvl1pPr>
          </a:lstStyle>
          <a:p>
            <a:endParaRPr lang="fr-FR" altLang="fr-FR"/>
          </a:p>
        </p:txBody>
      </p:sp>
      <p:sp>
        <p:nvSpPr>
          <p:cNvPr id="7" name="Espace réservé du numéro de diapositive 6"/>
          <p:cNvSpPr>
            <a:spLocks noGrp="1"/>
          </p:cNvSpPr>
          <p:nvPr>
            <p:ph type="sldNum" sz="quarter" idx="5"/>
          </p:nvPr>
        </p:nvSpPr>
        <p:spPr bwMode="auto">
          <a:xfrm>
            <a:off x="3850294" y="9427766"/>
            <a:ext cx="2945862" cy="497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209" tIns="47604" rIns="95209" bIns="47604" numCol="1" anchor="b" anchorCtr="0" compatLnSpc="1">
            <a:prstTxWarp prst="textNoShape">
              <a:avLst/>
            </a:prstTxWarp>
          </a:bodyPr>
          <a:lstStyle>
            <a:lvl1pPr algn="r" defTabSz="474804">
              <a:defRPr sz="1300">
                <a:latin typeface="Calibri" pitchFamily="34" charset="0"/>
              </a:defRPr>
            </a:lvl1pPr>
          </a:lstStyle>
          <a:p>
            <a:fld id="{BACA22FA-82FA-4FAC-BE8F-084B5D39EE3D}" type="slidenum">
              <a:rPr lang="fr-FR" altLang="fr-FR"/>
              <a:pPr/>
              <a:t>‹N°›</a:t>
            </a:fld>
            <a:endParaRPr lang="fr-FR" altLang="fr-FR"/>
          </a:p>
        </p:txBody>
      </p:sp>
    </p:spTree>
    <p:extLst>
      <p:ext uri="{BB962C8B-B14F-4D97-AF65-F5344CB8AC3E}">
        <p14:creationId xmlns:p14="http://schemas.microsoft.com/office/powerpoint/2010/main" val="200444797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ACA22FA-82FA-4FAC-BE8F-084B5D39EE3D}" type="slidenum">
              <a:rPr lang="fr-FR" altLang="fr-FR" smtClean="0"/>
              <a:pPr/>
              <a:t>3</a:t>
            </a:fld>
            <a:endParaRPr lang="fr-FR" altLang="fr-FR" dirty="0"/>
          </a:p>
        </p:txBody>
      </p:sp>
    </p:spTree>
    <p:extLst>
      <p:ext uri="{BB962C8B-B14F-4D97-AF65-F5344CB8AC3E}">
        <p14:creationId xmlns:p14="http://schemas.microsoft.com/office/powerpoint/2010/main" val="2004293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fld id="{7E012E1A-3FC1-4E42-862E-88BA99266F4A}"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0958F075-DA90-44F4-A4CA-82A2A467157C}" type="slidenum">
              <a:rPr lang="fr-FR" altLang="fr-FR"/>
              <a:pPr/>
              <a:t>‹N°›</a:t>
            </a:fld>
            <a:endParaRPr lang="fr-FR" altLang="fr-FR"/>
          </a:p>
        </p:txBody>
      </p:sp>
    </p:spTree>
    <p:extLst>
      <p:ext uri="{BB962C8B-B14F-4D97-AF65-F5344CB8AC3E}">
        <p14:creationId xmlns:p14="http://schemas.microsoft.com/office/powerpoint/2010/main" val="2349352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D654C755-05CC-4227-9E1D-63F7FA86DF5E}"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E3B27651-693C-437E-A413-D2308F51AAEC}" type="slidenum">
              <a:rPr lang="fr-FR" altLang="fr-FR"/>
              <a:pPr/>
              <a:t>‹N°›</a:t>
            </a:fld>
            <a:endParaRPr lang="fr-FR" altLang="fr-FR"/>
          </a:p>
        </p:txBody>
      </p:sp>
    </p:spTree>
    <p:extLst>
      <p:ext uri="{BB962C8B-B14F-4D97-AF65-F5344CB8AC3E}">
        <p14:creationId xmlns:p14="http://schemas.microsoft.com/office/powerpoint/2010/main" val="2326643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1600200"/>
            <a:ext cx="2171700" cy="4525963"/>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0" y="1600200"/>
            <a:ext cx="6362700" cy="4525963"/>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CE3604B8-94DA-4B2F-A2E7-9DA112A53B89}"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90915FE1-3C7F-4E70-A806-473135570942}" type="slidenum">
              <a:rPr lang="fr-FR" altLang="fr-FR"/>
              <a:pPr/>
              <a:t>‹N°›</a:t>
            </a:fld>
            <a:endParaRPr lang="fr-FR" altLang="fr-FR"/>
          </a:p>
        </p:txBody>
      </p:sp>
    </p:spTree>
    <p:extLst>
      <p:ext uri="{BB962C8B-B14F-4D97-AF65-F5344CB8AC3E}">
        <p14:creationId xmlns:p14="http://schemas.microsoft.com/office/powerpoint/2010/main" val="2416233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fld id="{26F56099-C1C6-44BC-A23E-A5855B697517}"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2F075CD2-255D-426F-89B1-3A61D29224D3}" type="slidenum">
              <a:rPr lang="fr-FR" altLang="fr-FR"/>
              <a:pPr/>
              <a:t>‹N°›</a:t>
            </a:fld>
            <a:endParaRPr lang="fr-FR" altLang="fr-FR"/>
          </a:p>
        </p:txBody>
      </p:sp>
    </p:spTree>
    <p:extLst>
      <p:ext uri="{BB962C8B-B14F-4D97-AF65-F5344CB8AC3E}">
        <p14:creationId xmlns:p14="http://schemas.microsoft.com/office/powerpoint/2010/main" val="4177300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5A0511D4-FD2A-40BE-837A-72D9759557C7}"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2496D109-8A2B-46F5-94B0-A70778C3D585}" type="slidenum">
              <a:rPr lang="fr-FR" altLang="fr-FR"/>
              <a:pPr/>
              <a:t>‹N°›</a:t>
            </a:fld>
            <a:endParaRPr lang="fr-FR" altLang="fr-FR"/>
          </a:p>
        </p:txBody>
      </p:sp>
    </p:spTree>
    <p:extLst>
      <p:ext uri="{BB962C8B-B14F-4D97-AF65-F5344CB8AC3E}">
        <p14:creationId xmlns:p14="http://schemas.microsoft.com/office/powerpoint/2010/main" val="2767654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fld id="{936036B7-737D-48E3-A439-0A1364B0CE08}"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0F2A2DF2-E55D-4CAC-8F2A-20C681F6B75D}" type="slidenum">
              <a:rPr lang="fr-FR" altLang="fr-FR"/>
              <a:pPr/>
              <a:t>‹N°›</a:t>
            </a:fld>
            <a:endParaRPr lang="fr-FR" altLang="fr-FR"/>
          </a:p>
        </p:txBody>
      </p:sp>
    </p:spTree>
    <p:extLst>
      <p:ext uri="{BB962C8B-B14F-4D97-AF65-F5344CB8AC3E}">
        <p14:creationId xmlns:p14="http://schemas.microsoft.com/office/powerpoint/2010/main" val="3079387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0" y="1423988"/>
            <a:ext cx="4227513" cy="4841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379913" y="1423988"/>
            <a:ext cx="4227512" cy="4841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fld id="{FD68D480-189B-4717-AC5E-D785BED8FD30}" type="datetime4">
              <a:rPr lang="fr-FR" altLang="fr-FR"/>
              <a:pPr/>
              <a:t>4 octobre 2017</a:t>
            </a:fld>
            <a:endParaRPr lang="fr-FR" altLang="fr-FR"/>
          </a:p>
        </p:txBody>
      </p:sp>
      <p:sp>
        <p:nvSpPr>
          <p:cNvPr id="6" name="Espace réservé du numéro de diapositive 5"/>
          <p:cNvSpPr>
            <a:spLocks noGrp="1"/>
          </p:cNvSpPr>
          <p:nvPr>
            <p:ph type="sldNum" sz="quarter" idx="11"/>
          </p:nvPr>
        </p:nvSpPr>
        <p:spPr/>
        <p:txBody>
          <a:bodyPr/>
          <a:lstStyle>
            <a:lvl1pPr>
              <a:defRPr/>
            </a:lvl1pPr>
          </a:lstStyle>
          <a:p>
            <a:fld id="{E8732F32-05DE-4CCB-A5A2-908D254AD02A}" type="slidenum">
              <a:rPr lang="fr-FR" altLang="fr-FR"/>
              <a:pPr/>
              <a:t>‹N°›</a:t>
            </a:fld>
            <a:endParaRPr lang="fr-FR" altLang="fr-FR"/>
          </a:p>
        </p:txBody>
      </p:sp>
    </p:spTree>
    <p:extLst>
      <p:ext uri="{BB962C8B-B14F-4D97-AF65-F5344CB8AC3E}">
        <p14:creationId xmlns:p14="http://schemas.microsoft.com/office/powerpoint/2010/main" val="3003523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fld id="{A0FE95A5-A577-4D34-8C57-5429AAC65CE4}" type="datetime4">
              <a:rPr lang="fr-FR" altLang="fr-FR"/>
              <a:pPr/>
              <a:t>4 octobre 2017</a:t>
            </a:fld>
            <a:endParaRPr lang="fr-FR" altLang="fr-FR"/>
          </a:p>
        </p:txBody>
      </p:sp>
      <p:sp>
        <p:nvSpPr>
          <p:cNvPr id="8" name="Espace réservé du numéro de diapositive 7"/>
          <p:cNvSpPr>
            <a:spLocks noGrp="1"/>
          </p:cNvSpPr>
          <p:nvPr>
            <p:ph type="sldNum" sz="quarter" idx="11"/>
          </p:nvPr>
        </p:nvSpPr>
        <p:spPr/>
        <p:txBody>
          <a:bodyPr/>
          <a:lstStyle>
            <a:lvl1pPr>
              <a:defRPr/>
            </a:lvl1pPr>
          </a:lstStyle>
          <a:p>
            <a:fld id="{DC8361E3-5EF1-40F5-8603-00EAB3EA3543}" type="slidenum">
              <a:rPr lang="fr-FR" altLang="fr-FR"/>
              <a:pPr/>
              <a:t>‹N°›</a:t>
            </a:fld>
            <a:endParaRPr lang="fr-FR" altLang="fr-FR"/>
          </a:p>
        </p:txBody>
      </p:sp>
    </p:spTree>
    <p:extLst>
      <p:ext uri="{BB962C8B-B14F-4D97-AF65-F5344CB8AC3E}">
        <p14:creationId xmlns:p14="http://schemas.microsoft.com/office/powerpoint/2010/main" val="3150232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lvl1pPr>
              <a:defRPr/>
            </a:lvl1pPr>
          </a:lstStyle>
          <a:p>
            <a:fld id="{C6A4932A-41AE-4463-B219-7FD3CBD34361}" type="datetime4">
              <a:rPr lang="fr-FR" altLang="fr-FR"/>
              <a:pPr/>
              <a:t>4 octobre 2017</a:t>
            </a:fld>
            <a:endParaRPr lang="fr-FR" altLang="fr-FR"/>
          </a:p>
        </p:txBody>
      </p:sp>
      <p:sp>
        <p:nvSpPr>
          <p:cNvPr id="4" name="Espace réservé du numéro de diapositive 3"/>
          <p:cNvSpPr>
            <a:spLocks noGrp="1"/>
          </p:cNvSpPr>
          <p:nvPr>
            <p:ph type="sldNum" sz="quarter" idx="11"/>
          </p:nvPr>
        </p:nvSpPr>
        <p:spPr/>
        <p:txBody>
          <a:bodyPr/>
          <a:lstStyle>
            <a:lvl1pPr>
              <a:defRPr/>
            </a:lvl1pPr>
          </a:lstStyle>
          <a:p>
            <a:fld id="{2F9BC539-D8E6-423D-95AD-04B53454E517}" type="slidenum">
              <a:rPr lang="fr-FR" altLang="fr-FR"/>
              <a:pPr/>
              <a:t>‹N°›</a:t>
            </a:fld>
            <a:endParaRPr lang="fr-FR" altLang="fr-FR"/>
          </a:p>
        </p:txBody>
      </p:sp>
    </p:spTree>
    <p:extLst>
      <p:ext uri="{BB962C8B-B14F-4D97-AF65-F5344CB8AC3E}">
        <p14:creationId xmlns:p14="http://schemas.microsoft.com/office/powerpoint/2010/main" val="2369676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fld id="{774AE021-D933-4A66-9FE5-15132319F270}" type="datetime4">
              <a:rPr lang="fr-FR" altLang="fr-FR"/>
              <a:pPr/>
              <a:t>4 octobre 2017</a:t>
            </a:fld>
            <a:endParaRPr lang="fr-FR" altLang="fr-FR"/>
          </a:p>
        </p:txBody>
      </p:sp>
      <p:sp>
        <p:nvSpPr>
          <p:cNvPr id="3" name="Espace réservé du numéro de diapositive 2"/>
          <p:cNvSpPr>
            <a:spLocks noGrp="1"/>
          </p:cNvSpPr>
          <p:nvPr>
            <p:ph type="sldNum" sz="quarter" idx="11"/>
          </p:nvPr>
        </p:nvSpPr>
        <p:spPr/>
        <p:txBody>
          <a:bodyPr/>
          <a:lstStyle>
            <a:lvl1pPr>
              <a:defRPr/>
            </a:lvl1pPr>
          </a:lstStyle>
          <a:p>
            <a:fld id="{DD2DDBA8-DEF6-4A26-B11B-5D209911C2B3}" type="slidenum">
              <a:rPr lang="fr-FR" altLang="fr-FR"/>
              <a:pPr/>
              <a:t>‹N°›</a:t>
            </a:fld>
            <a:endParaRPr lang="fr-FR" altLang="fr-FR"/>
          </a:p>
        </p:txBody>
      </p:sp>
    </p:spTree>
    <p:extLst>
      <p:ext uri="{BB962C8B-B14F-4D97-AF65-F5344CB8AC3E}">
        <p14:creationId xmlns:p14="http://schemas.microsoft.com/office/powerpoint/2010/main" val="77806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fld id="{552484A9-3E7C-4459-9F9E-A59AFEBE1171}" type="datetime4">
              <a:rPr lang="fr-FR" altLang="fr-FR"/>
              <a:pPr/>
              <a:t>4 octobre 2017</a:t>
            </a:fld>
            <a:endParaRPr lang="fr-FR" altLang="fr-FR"/>
          </a:p>
        </p:txBody>
      </p:sp>
      <p:sp>
        <p:nvSpPr>
          <p:cNvPr id="6" name="Espace réservé du numéro de diapositive 5"/>
          <p:cNvSpPr>
            <a:spLocks noGrp="1"/>
          </p:cNvSpPr>
          <p:nvPr>
            <p:ph type="sldNum" sz="quarter" idx="11"/>
          </p:nvPr>
        </p:nvSpPr>
        <p:spPr/>
        <p:txBody>
          <a:bodyPr/>
          <a:lstStyle>
            <a:lvl1pPr>
              <a:defRPr/>
            </a:lvl1pPr>
          </a:lstStyle>
          <a:p>
            <a:fld id="{DF89CF14-8DC2-4578-8C24-573487BED01A}" type="slidenum">
              <a:rPr lang="fr-FR" altLang="fr-FR"/>
              <a:pPr/>
              <a:t>‹N°›</a:t>
            </a:fld>
            <a:endParaRPr lang="fr-FR" altLang="fr-FR"/>
          </a:p>
        </p:txBody>
      </p:sp>
    </p:spTree>
    <p:extLst>
      <p:ext uri="{BB962C8B-B14F-4D97-AF65-F5344CB8AC3E}">
        <p14:creationId xmlns:p14="http://schemas.microsoft.com/office/powerpoint/2010/main" val="2954286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0917C0E7-72F3-45EB-A4FD-8AABB2772813}"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898BFDEA-CBFD-4EFE-984B-30558ED14590}" type="slidenum">
              <a:rPr lang="fr-FR" altLang="fr-FR"/>
              <a:pPr/>
              <a:t>‹N°›</a:t>
            </a:fld>
            <a:endParaRPr lang="fr-FR" altLang="fr-FR"/>
          </a:p>
        </p:txBody>
      </p:sp>
    </p:spTree>
    <p:extLst>
      <p:ext uri="{BB962C8B-B14F-4D97-AF65-F5344CB8AC3E}">
        <p14:creationId xmlns:p14="http://schemas.microsoft.com/office/powerpoint/2010/main" val="1866007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fld id="{58B53D58-279D-4281-9796-6E580E0A7A4E}" type="datetime4">
              <a:rPr lang="fr-FR" altLang="fr-FR"/>
              <a:pPr/>
              <a:t>4 octobre 2017</a:t>
            </a:fld>
            <a:endParaRPr lang="fr-FR" altLang="fr-FR"/>
          </a:p>
        </p:txBody>
      </p:sp>
      <p:sp>
        <p:nvSpPr>
          <p:cNvPr id="6" name="Espace réservé du numéro de diapositive 5"/>
          <p:cNvSpPr>
            <a:spLocks noGrp="1"/>
          </p:cNvSpPr>
          <p:nvPr>
            <p:ph type="sldNum" sz="quarter" idx="11"/>
          </p:nvPr>
        </p:nvSpPr>
        <p:spPr/>
        <p:txBody>
          <a:bodyPr/>
          <a:lstStyle>
            <a:lvl1pPr>
              <a:defRPr/>
            </a:lvl1pPr>
          </a:lstStyle>
          <a:p>
            <a:fld id="{FDCCD3CD-9E95-4D63-95E4-6F6544F7460D}" type="slidenum">
              <a:rPr lang="fr-FR" altLang="fr-FR"/>
              <a:pPr/>
              <a:t>‹N°›</a:t>
            </a:fld>
            <a:endParaRPr lang="fr-FR" altLang="fr-FR"/>
          </a:p>
        </p:txBody>
      </p:sp>
    </p:spTree>
    <p:extLst>
      <p:ext uri="{BB962C8B-B14F-4D97-AF65-F5344CB8AC3E}">
        <p14:creationId xmlns:p14="http://schemas.microsoft.com/office/powerpoint/2010/main" val="3200088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AB5289F3-94FA-4D7F-BB10-9D3A3DC48EC1}"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22AF9D40-DB8E-4176-97AC-24AB3D173F5E}" type="slidenum">
              <a:rPr lang="fr-FR" altLang="fr-FR"/>
              <a:pPr/>
              <a:t>‹N°›</a:t>
            </a:fld>
            <a:endParaRPr lang="fr-FR" altLang="fr-FR"/>
          </a:p>
        </p:txBody>
      </p:sp>
    </p:spTree>
    <p:extLst>
      <p:ext uri="{BB962C8B-B14F-4D97-AF65-F5344CB8AC3E}">
        <p14:creationId xmlns:p14="http://schemas.microsoft.com/office/powerpoint/2010/main" val="2731156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57950" y="0"/>
            <a:ext cx="2151063" cy="6265863"/>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0" y="0"/>
            <a:ext cx="6305550" cy="6265863"/>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5B7A4251-72C5-4A3B-A001-DC81B2AF98F9}"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23515273-BFFA-4A22-A856-70ED1E645FBF}" type="slidenum">
              <a:rPr lang="fr-FR" altLang="fr-FR"/>
              <a:pPr/>
              <a:t>‹N°›</a:t>
            </a:fld>
            <a:endParaRPr lang="fr-FR" altLang="fr-FR"/>
          </a:p>
        </p:txBody>
      </p:sp>
    </p:spTree>
    <p:extLst>
      <p:ext uri="{BB962C8B-B14F-4D97-AF65-F5344CB8AC3E}">
        <p14:creationId xmlns:p14="http://schemas.microsoft.com/office/powerpoint/2010/main" val="40679236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fld id="{8A5DE388-B5EA-4067-9ABE-D5424116AD23}"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91DF738B-05C2-4BFB-B11B-260FB9838802}" type="slidenum">
              <a:rPr lang="fr-FR" altLang="fr-FR"/>
              <a:pPr/>
              <a:t>‹N°›</a:t>
            </a:fld>
            <a:endParaRPr lang="fr-FR" altLang="fr-FR"/>
          </a:p>
        </p:txBody>
      </p:sp>
    </p:spTree>
    <p:extLst>
      <p:ext uri="{BB962C8B-B14F-4D97-AF65-F5344CB8AC3E}">
        <p14:creationId xmlns:p14="http://schemas.microsoft.com/office/powerpoint/2010/main" val="3667717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E5A3ED06-8C5E-450D-8E4C-DFD4C274A61D}"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5AAA5F93-5E6E-4152-8E53-26FC4A2B1071}" type="slidenum">
              <a:rPr lang="fr-FR" altLang="fr-FR"/>
              <a:pPr/>
              <a:t>‹N°›</a:t>
            </a:fld>
            <a:endParaRPr lang="fr-FR" altLang="fr-FR"/>
          </a:p>
        </p:txBody>
      </p:sp>
    </p:spTree>
    <p:extLst>
      <p:ext uri="{BB962C8B-B14F-4D97-AF65-F5344CB8AC3E}">
        <p14:creationId xmlns:p14="http://schemas.microsoft.com/office/powerpoint/2010/main" val="3466118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fld id="{EFB769FC-C346-48AC-AC3A-0C3DBB4CA15E}"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E0DF20B3-B0AC-4A7F-A401-A11054D7D73C}" type="slidenum">
              <a:rPr lang="fr-FR" altLang="fr-FR"/>
              <a:pPr/>
              <a:t>‹N°›</a:t>
            </a:fld>
            <a:endParaRPr lang="fr-FR" altLang="fr-FR"/>
          </a:p>
        </p:txBody>
      </p:sp>
    </p:spTree>
    <p:extLst>
      <p:ext uri="{BB962C8B-B14F-4D97-AF65-F5344CB8AC3E}">
        <p14:creationId xmlns:p14="http://schemas.microsoft.com/office/powerpoint/2010/main" val="3644882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fld id="{76C123C0-59FB-44AF-8578-29AF8873D71D}" type="datetime4">
              <a:rPr lang="fr-FR" altLang="fr-FR"/>
              <a:pPr/>
              <a:t>4 octobre 2017</a:t>
            </a:fld>
            <a:endParaRPr lang="fr-FR" altLang="fr-FR"/>
          </a:p>
        </p:txBody>
      </p:sp>
      <p:sp>
        <p:nvSpPr>
          <p:cNvPr id="6" name="Espace réservé du numéro de diapositive 5"/>
          <p:cNvSpPr>
            <a:spLocks noGrp="1"/>
          </p:cNvSpPr>
          <p:nvPr>
            <p:ph type="sldNum" sz="quarter" idx="11"/>
          </p:nvPr>
        </p:nvSpPr>
        <p:spPr/>
        <p:txBody>
          <a:bodyPr/>
          <a:lstStyle>
            <a:lvl1pPr>
              <a:defRPr/>
            </a:lvl1pPr>
          </a:lstStyle>
          <a:p>
            <a:fld id="{9A85D807-7BA1-4D58-A1B1-FBF2F95630FD}" type="slidenum">
              <a:rPr lang="fr-FR" altLang="fr-FR"/>
              <a:pPr/>
              <a:t>‹N°›</a:t>
            </a:fld>
            <a:endParaRPr lang="fr-FR" altLang="fr-FR"/>
          </a:p>
        </p:txBody>
      </p:sp>
    </p:spTree>
    <p:extLst>
      <p:ext uri="{BB962C8B-B14F-4D97-AF65-F5344CB8AC3E}">
        <p14:creationId xmlns:p14="http://schemas.microsoft.com/office/powerpoint/2010/main" val="14947830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fld id="{C1A05484-8C59-4E23-BC1C-75BC3C0EFA76}" type="datetime4">
              <a:rPr lang="fr-FR" altLang="fr-FR"/>
              <a:pPr/>
              <a:t>4 octobre 2017</a:t>
            </a:fld>
            <a:endParaRPr lang="fr-FR" altLang="fr-FR"/>
          </a:p>
        </p:txBody>
      </p:sp>
      <p:sp>
        <p:nvSpPr>
          <p:cNvPr id="8" name="Espace réservé du numéro de diapositive 7"/>
          <p:cNvSpPr>
            <a:spLocks noGrp="1"/>
          </p:cNvSpPr>
          <p:nvPr>
            <p:ph type="sldNum" sz="quarter" idx="11"/>
          </p:nvPr>
        </p:nvSpPr>
        <p:spPr/>
        <p:txBody>
          <a:bodyPr/>
          <a:lstStyle>
            <a:lvl1pPr>
              <a:defRPr/>
            </a:lvl1pPr>
          </a:lstStyle>
          <a:p>
            <a:fld id="{E2D335A9-4254-4EEC-9CAC-63900B27500B}" type="slidenum">
              <a:rPr lang="fr-FR" altLang="fr-FR"/>
              <a:pPr/>
              <a:t>‹N°›</a:t>
            </a:fld>
            <a:endParaRPr lang="fr-FR" altLang="fr-FR"/>
          </a:p>
        </p:txBody>
      </p:sp>
    </p:spTree>
    <p:extLst>
      <p:ext uri="{BB962C8B-B14F-4D97-AF65-F5344CB8AC3E}">
        <p14:creationId xmlns:p14="http://schemas.microsoft.com/office/powerpoint/2010/main" val="300317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lvl1pPr>
              <a:defRPr/>
            </a:lvl1pPr>
          </a:lstStyle>
          <a:p>
            <a:fld id="{77FB7EFF-126C-4B53-93F4-7F577D7445FB}" type="datetime4">
              <a:rPr lang="fr-FR" altLang="fr-FR"/>
              <a:pPr/>
              <a:t>4 octobre 2017</a:t>
            </a:fld>
            <a:endParaRPr lang="fr-FR" altLang="fr-FR"/>
          </a:p>
        </p:txBody>
      </p:sp>
      <p:sp>
        <p:nvSpPr>
          <p:cNvPr id="4" name="Espace réservé du numéro de diapositive 3"/>
          <p:cNvSpPr>
            <a:spLocks noGrp="1"/>
          </p:cNvSpPr>
          <p:nvPr>
            <p:ph type="sldNum" sz="quarter" idx="11"/>
          </p:nvPr>
        </p:nvSpPr>
        <p:spPr/>
        <p:txBody>
          <a:bodyPr/>
          <a:lstStyle>
            <a:lvl1pPr>
              <a:defRPr/>
            </a:lvl1pPr>
          </a:lstStyle>
          <a:p>
            <a:fld id="{3D4989E3-DE7C-408E-8C2A-B624E8DCB3F8}" type="slidenum">
              <a:rPr lang="fr-FR" altLang="fr-FR"/>
              <a:pPr/>
              <a:t>‹N°›</a:t>
            </a:fld>
            <a:endParaRPr lang="fr-FR" altLang="fr-FR"/>
          </a:p>
        </p:txBody>
      </p:sp>
    </p:spTree>
    <p:extLst>
      <p:ext uri="{BB962C8B-B14F-4D97-AF65-F5344CB8AC3E}">
        <p14:creationId xmlns:p14="http://schemas.microsoft.com/office/powerpoint/2010/main" val="41708877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fld id="{B745A1CE-0F98-4C0C-85E9-A736CC350870}" type="datetime4">
              <a:rPr lang="fr-FR" altLang="fr-FR"/>
              <a:pPr/>
              <a:t>4 octobre 2017</a:t>
            </a:fld>
            <a:endParaRPr lang="fr-FR" altLang="fr-FR"/>
          </a:p>
        </p:txBody>
      </p:sp>
      <p:sp>
        <p:nvSpPr>
          <p:cNvPr id="3" name="Espace réservé du numéro de diapositive 2"/>
          <p:cNvSpPr>
            <a:spLocks noGrp="1"/>
          </p:cNvSpPr>
          <p:nvPr>
            <p:ph type="sldNum" sz="quarter" idx="11"/>
          </p:nvPr>
        </p:nvSpPr>
        <p:spPr/>
        <p:txBody>
          <a:bodyPr/>
          <a:lstStyle>
            <a:lvl1pPr>
              <a:defRPr/>
            </a:lvl1pPr>
          </a:lstStyle>
          <a:p>
            <a:fld id="{F77C19A8-8225-4A88-BBD9-791ECA670665}" type="slidenum">
              <a:rPr lang="fr-FR" altLang="fr-FR"/>
              <a:pPr/>
              <a:t>‹N°›</a:t>
            </a:fld>
            <a:endParaRPr lang="fr-FR" altLang="fr-FR"/>
          </a:p>
        </p:txBody>
      </p:sp>
    </p:spTree>
    <p:extLst>
      <p:ext uri="{BB962C8B-B14F-4D97-AF65-F5344CB8AC3E}">
        <p14:creationId xmlns:p14="http://schemas.microsoft.com/office/powerpoint/2010/main" val="3266422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fld id="{C624E54E-4F00-46BE-936D-143FB8950B63}"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BF72C150-B487-41B1-8CDF-E16093D5AD1D}" type="slidenum">
              <a:rPr lang="fr-FR" altLang="fr-FR"/>
              <a:pPr/>
              <a:t>‹N°›</a:t>
            </a:fld>
            <a:endParaRPr lang="fr-FR" altLang="fr-FR"/>
          </a:p>
        </p:txBody>
      </p:sp>
    </p:spTree>
    <p:extLst>
      <p:ext uri="{BB962C8B-B14F-4D97-AF65-F5344CB8AC3E}">
        <p14:creationId xmlns:p14="http://schemas.microsoft.com/office/powerpoint/2010/main" val="217383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fld id="{5BD021B8-46CE-4221-9115-66BA56B50FCC}" type="datetime4">
              <a:rPr lang="fr-FR" altLang="fr-FR"/>
              <a:pPr/>
              <a:t>4 octobre 2017</a:t>
            </a:fld>
            <a:endParaRPr lang="fr-FR" altLang="fr-FR"/>
          </a:p>
        </p:txBody>
      </p:sp>
      <p:sp>
        <p:nvSpPr>
          <p:cNvPr id="6" name="Espace réservé du numéro de diapositive 5"/>
          <p:cNvSpPr>
            <a:spLocks noGrp="1"/>
          </p:cNvSpPr>
          <p:nvPr>
            <p:ph type="sldNum" sz="quarter" idx="11"/>
          </p:nvPr>
        </p:nvSpPr>
        <p:spPr/>
        <p:txBody>
          <a:bodyPr/>
          <a:lstStyle>
            <a:lvl1pPr>
              <a:defRPr/>
            </a:lvl1pPr>
          </a:lstStyle>
          <a:p>
            <a:fld id="{C578CC33-F11C-4318-93FE-6B6A510E3833}" type="slidenum">
              <a:rPr lang="fr-FR" altLang="fr-FR"/>
              <a:pPr/>
              <a:t>‹N°›</a:t>
            </a:fld>
            <a:endParaRPr lang="fr-FR" altLang="fr-FR"/>
          </a:p>
        </p:txBody>
      </p:sp>
    </p:spTree>
    <p:extLst>
      <p:ext uri="{BB962C8B-B14F-4D97-AF65-F5344CB8AC3E}">
        <p14:creationId xmlns:p14="http://schemas.microsoft.com/office/powerpoint/2010/main" val="30065332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fld id="{1446B3B5-631D-4DD9-B6D0-594094163E3D}" type="datetime4">
              <a:rPr lang="fr-FR" altLang="fr-FR"/>
              <a:pPr/>
              <a:t>4 octobre 2017</a:t>
            </a:fld>
            <a:endParaRPr lang="fr-FR" altLang="fr-FR"/>
          </a:p>
        </p:txBody>
      </p:sp>
      <p:sp>
        <p:nvSpPr>
          <p:cNvPr id="6" name="Espace réservé du numéro de diapositive 5"/>
          <p:cNvSpPr>
            <a:spLocks noGrp="1"/>
          </p:cNvSpPr>
          <p:nvPr>
            <p:ph type="sldNum" sz="quarter" idx="11"/>
          </p:nvPr>
        </p:nvSpPr>
        <p:spPr/>
        <p:txBody>
          <a:bodyPr/>
          <a:lstStyle>
            <a:lvl1pPr>
              <a:defRPr/>
            </a:lvl1pPr>
          </a:lstStyle>
          <a:p>
            <a:fld id="{6E57869F-8379-4589-8D07-804006AA8C3F}" type="slidenum">
              <a:rPr lang="fr-FR" altLang="fr-FR"/>
              <a:pPr/>
              <a:t>‹N°›</a:t>
            </a:fld>
            <a:endParaRPr lang="fr-FR" altLang="fr-FR"/>
          </a:p>
        </p:txBody>
      </p:sp>
    </p:spTree>
    <p:extLst>
      <p:ext uri="{BB962C8B-B14F-4D97-AF65-F5344CB8AC3E}">
        <p14:creationId xmlns:p14="http://schemas.microsoft.com/office/powerpoint/2010/main" val="31014887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1EEA10E6-BAF4-45A2-B1EB-08AE54CB9C01}"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4A58FBBB-1197-4582-8D5C-628F722D3F0C}" type="slidenum">
              <a:rPr lang="fr-FR" altLang="fr-FR"/>
              <a:pPr/>
              <a:t>‹N°›</a:t>
            </a:fld>
            <a:endParaRPr lang="fr-FR" altLang="fr-FR"/>
          </a:p>
        </p:txBody>
      </p:sp>
    </p:spTree>
    <p:extLst>
      <p:ext uri="{BB962C8B-B14F-4D97-AF65-F5344CB8AC3E}">
        <p14:creationId xmlns:p14="http://schemas.microsoft.com/office/powerpoint/2010/main" val="17418213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1600200"/>
            <a:ext cx="2171700" cy="4525963"/>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0" y="1600200"/>
            <a:ext cx="6362700" cy="4525963"/>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3F5C4252-E1F2-4A04-932D-5E9961DFE278}"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2CDE4CBD-5A60-4BCA-BF31-4213CBA12C68}" type="slidenum">
              <a:rPr lang="fr-FR" altLang="fr-FR"/>
              <a:pPr/>
              <a:t>‹N°›</a:t>
            </a:fld>
            <a:endParaRPr lang="fr-FR" altLang="fr-FR"/>
          </a:p>
        </p:txBody>
      </p:sp>
    </p:spTree>
    <p:extLst>
      <p:ext uri="{BB962C8B-B14F-4D97-AF65-F5344CB8AC3E}">
        <p14:creationId xmlns:p14="http://schemas.microsoft.com/office/powerpoint/2010/main" val="4832580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fld id="{B67FDB1D-74BE-4896-972E-0106D0BE93A8}"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8105CD84-7FFE-4F74-ACE6-045B6A46E321}" type="slidenum">
              <a:rPr lang="fr-FR" altLang="fr-FR"/>
              <a:pPr/>
              <a:t>‹N°›</a:t>
            </a:fld>
            <a:endParaRPr lang="fr-FR" altLang="fr-FR"/>
          </a:p>
        </p:txBody>
      </p:sp>
    </p:spTree>
    <p:extLst>
      <p:ext uri="{BB962C8B-B14F-4D97-AF65-F5344CB8AC3E}">
        <p14:creationId xmlns:p14="http://schemas.microsoft.com/office/powerpoint/2010/main" val="17784550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53E3E96E-8A5E-49ED-A38C-B13F0394D92E}"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A378FB67-1C4F-42AD-A7FE-F39B261D5C30}" type="slidenum">
              <a:rPr lang="fr-FR" altLang="fr-FR"/>
              <a:pPr/>
              <a:t>‹N°›</a:t>
            </a:fld>
            <a:endParaRPr lang="fr-FR" altLang="fr-FR"/>
          </a:p>
        </p:txBody>
      </p:sp>
    </p:spTree>
    <p:extLst>
      <p:ext uri="{BB962C8B-B14F-4D97-AF65-F5344CB8AC3E}">
        <p14:creationId xmlns:p14="http://schemas.microsoft.com/office/powerpoint/2010/main" val="8076966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fld id="{859348CF-3677-4E3B-A9CF-F8DBB7B2DB5D}"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CE908EB8-828B-40B7-BA5F-D2A630EF0368}" type="slidenum">
              <a:rPr lang="fr-FR" altLang="fr-FR"/>
              <a:pPr/>
              <a:t>‹N°›</a:t>
            </a:fld>
            <a:endParaRPr lang="fr-FR" altLang="fr-FR"/>
          </a:p>
        </p:txBody>
      </p:sp>
    </p:spTree>
    <p:extLst>
      <p:ext uri="{BB962C8B-B14F-4D97-AF65-F5344CB8AC3E}">
        <p14:creationId xmlns:p14="http://schemas.microsoft.com/office/powerpoint/2010/main" val="410944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0" y="1423988"/>
            <a:ext cx="4227513" cy="4841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379913" y="1423988"/>
            <a:ext cx="4227512" cy="4841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fld id="{089836FD-3E15-4F56-8694-A33FDD228BD6}" type="datetime4">
              <a:rPr lang="fr-FR" altLang="fr-FR"/>
              <a:pPr/>
              <a:t>4 octobre 2017</a:t>
            </a:fld>
            <a:endParaRPr lang="fr-FR" altLang="fr-FR"/>
          </a:p>
        </p:txBody>
      </p:sp>
      <p:sp>
        <p:nvSpPr>
          <p:cNvPr id="6" name="Espace réservé du numéro de diapositive 5"/>
          <p:cNvSpPr>
            <a:spLocks noGrp="1"/>
          </p:cNvSpPr>
          <p:nvPr>
            <p:ph type="sldNum" sz="quarter" idx="11"/>
          </p:nvPr>
        </p:nvSpPr>
        <p:spPr/>
        <p:txBody>
          <a:bodyPr/>
          <a:lstStyle>
            <a:lvl1pPr>
              <a:defRPr/>
            </a:lvl1pPr>
          </a:lstStyle>
          <a:p>
            <a:fld id="{6A973EC7-B574-4103-B225-9F6BF5AF34DC}" type="slidenum">
              <a:rPr lang="fr-FR" altLang="fr-FR"/>
              <a:pPr/>
              <a:t>‹N°›</a:t>
            </a:fld>
            <a:endParaRPr lang="fr-FR" altLang="fr-FR"/>
          </a:p>
        </p:txBody>
      </p:sp>
    </p:spTree>
    <p:extLst>
      <p:ext uri="{BB962C8B-B14F-4D97-AF65-F5344CB8AC3E}">
        <p14:creationId xmlns:p14="http://schemas.microsoft.com/office/powerpoint/2010/main" val="3243077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fld id="{4A16BC54-9445-4976-B6AF-36000D0C341A}" type="datetime4">
              <a:rPr lang="fr-FR" altLang="fr-FR"/>
              <a:pPr/>
              <a:t>4 octobre 2017</a:t>
            </a:fld>
            <a:endParaRPr lang="fr-FR" altLang="fr-FR"/>
          </a:p>
        </p:txBody>
      </p:sp>
      <p:sp>
        <p:nvSpPr>
          <p:cNvPr id="8" name="Espace réservé du numéro de diapositive 7"/>
          <p:cNvSpPr>
            <a:spLocks noGrp="1"/>
          </p:cNvSpPr>
          <p:nvPr>
            <p:ph type="sldNum" sz="quarter" idx="11"/>
          </p:nvPr>
        </p:nvSpPr>
        <p:spPr/>
        <p:txBody>
          <a:bodyPr/>
          <a:lstStyle>
            <a:lvl1pPr>
              <a:defRPr/>
            </a:lvl1pPr>
          </a:lstStyle>
          <a:p>
            <a:fld id="{9E7C45A1-E035-4ABB-82F2-2AD6EF8280CE}" type="slidenum">
              <a:rPr lang="fr-FR" altLang="fr-FR"/>
              <a:pPr/>
              <a:t>‹N°›</a:t>
            </a:fld>
            <a:endParaRPr lang="fr-FR" altLang="fr-FR"/>
          </a:p>
        </p:txBody>
      </p:sp>
    </p:spTree>
    <p:extLst>
      <p:ext uri="{BB962C8B-B14F-4D97-AF65-F5344CB8AC3E}">
        <p14:creationId xmlns:p14="http://schemas.microsoft.com/office/powerpoint/2010/main" val="5211343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lvl1pPr>
              <a:defRPr/>
            </a:lvl1pPr>
          </a:lstStyle>
          <a:p>
            <a:fld id="{967D1B7F-4D42-448B-88BE-0887DA0B0098}" type="datetime4">
              <a:rPr lang="fr-FR" altLang="fr-FR"/>
              <a:pPr/>
              <a:t>4 octobre 2017</a:t>
            </a:fld>
            <a:endParaRPr lang="fr-FR" altLang="fr-FR"/>
          </a:p>
        </p:txBody>
      </p:sp>
      <p:sp>
        <p:nvSpPr>
          <p:cNvPr id="4" name="Espace réservé du numéro de diapositive 3"/>
          <p:cNvSpPr>
            <a:spLocks noGrp="1"/>
          </p:cNvSpPr>
          <p:nvPr>
            <p:ph type="sldNum" sz="quarter" idx="11"/>
          </p:nvPr>
        </p:nvSpPr>
        <p:spPr/>
        <p:txBody>
          <a:bodyPr/>
          <a:lstStyle>
            <a:lvl1pPr>
              <a:defRPr/>
            </a:lvl1pPr>
          </a:lstStyle>
          <a:p>
            <a:fld id="{80F1CA5A-C96A-4515-A423-BCC754927394}" type="slidenum">
              <a:rPr lang="fr-FR" altLang="fr-FR"/>
              <a:pPr/>
              <a:t>‹N°›</a:t>
            </a:fld>
            <a:endParaRPr lang="fr-FR" altLang="fr-FR"/>
          </a:p>
        </p:txBody>
      </p:sp>
    </p:spTree>
    <p:extLst>
      <p:ext uri="{BB962C8B-B14F-4D97-AF65-F5344CB8AC3E}">
        <p14:creationId xmlns:p14="http://schemas.microsoft.com/office/powerpoint/2010/main" val="3540670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fld id="{B583970D-4A8C-4849-8494-3BB40534F683}" type="datetime4">
              <a:rPr lang="fr-FR" altLang="fr-FR"/>
              <a:pPr/>
              <a:t>4 octobre 2017</a:t>
            </a:fld>
            <a:endParaRPr lang="fr-FR" altLang="fr-FR"/>
          </a:p>
        </p:txBody>
      </p:sp>
      <p:sp>
        <p:nvSpPr>
          <p:cNvPr id="6" name="Espace réservé du numéro de diapositive 5"/>
          <p:cNvSpPr>
            <a:spLocks noGrp="1"/>
          </p:cNvSpPr>
          <p:nvPr>
            <p:ph type="sldNum" sz="quarter" idx="11"/>
          </p:nvPr>
        </p:nvSpPr>
        <p:spPr/>
        <p:txBody>
          <a:bodyPr/>
          <a:lstStyle>
            <a:lvl1pPr>
              <a:defRPr/>
            </a:lvl1pPr>
          </a:lstStyle>
          <a:p>
            <a:fld id="{C7D3E7E0-5BC2-421A-B814-2F70F8E9C8FC}" type="slidenum">
              <a:rPr lang="fr-FR" altLang="fr-FR"/>
              <a:pPr/>
              <a:t>‹N°›</a:t>
            </a:fld>
            <a:endParaRPr lang="fr-FR" altLang="fr-FR"/>
          </a:p>
        </p:txBody>
      </p:sp>
    </p:spTree>
    <p:extLst>
      <p:ext uri="{BB962C8B-B14F-4D97-AF65-F5344CB8AC3E}">
        <p14:creationId xmlns:p14="http://schemas.microsoft.com/office/powerpoint/2010/main" val="17198727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fld id="{A9736A33-4A70-42EA-A0DD-9F5BD51F002C}" type="datetime4">
              <a:rPr lang="fr-FR" altLang="fr-FR"/>
              <a:pPr/>
              <a:t>4 octobre 2017</a:t>
            </a:fld>
            <a:endParaRPr lang="fr-FR" altLang="fr-FR"/>
          </a:p>
        </p:txBody>
      </p:sp>
      <p:sp>
        <p:nvSpPr>
          <p:cNvPr id="3" name="Espace réservé du numéro de diapositive 2"/>
          <p:cNvSpPr>
            <a:spLocks noGrp="1"/>
          </p:cNvSpPr>
          <p:nvPr>
            <p:ph type="sldNum" sz="quarter" idx="11"/>
          </p:nvPr>
        </p:nvSpPr>
        <p:spPr/>
        <p:txBody>
          <a:bodyPr/>
          <a:lstStyle>
            <a:lvl1pPr>
              <a:defRPr/>
            </a:lvl1pPr>
          </a:lstStyle>
          <a:p>
            <a:fld id="{BD948F15-94D5-41BB-9F68-940F0CC81A9B}" type="slidenum">
              <a:rPr lang="fr-FR" altLang="fr-FR"/>
              <a:pPr/>
              <a:t>‹N°›</a:t>
            </a:fld>
            <a:endParaRPr lang="fr-FR" altLang="fr-FR"/>
          </a:p>
        </p:txBody>
      </p:sp>
    </p:spTree>
    <p:extLst>
      <p:ext uri="{BB962C8B-B14F-4D97-AF65-F5344CB8AC3E}">
        <p14:creationId xmlns:p14="http://schemas.microsoft.com/office/powerpoint/2010/main" val="40677309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fld id="{ACE0FFB9-5640-40CA-B0D7-83FF5AB22CE7}" type="datetime4">
              <a:rPr lang="fr-FR" altLang="fr-FR"/>
              <a:pPr/>
              <a:t>4 octobre 2017</a:t>
            </a:fld>
            <a:endParaRPr lang="fr-FR" altLang="fr-FR"/>
          </a:p>
        </p:txBody>
      </p:sp>
      <p:sp>
        <p:nvSpPr>
          <p:cNvPr id="6" name="Espace réservé du numéro de diapositive 5"/>
          <p:cNvSpPr>
            <a:spLocks noGrp="1"/>
          </p:cNvSpPr>
          <p:nvPr>
            <p:ph type="sldNum" sz="quarter" idx="11"/>
          </p:nvPr>
        </p:nvSpPr>
        <p:spPr/>
        <p:txBody>
          <a:bodyPr/>
          <a:lstStyle>
            <a:lvl1pPr>
              <a:defRPr/>
            </a:lvl1pPr>
          </a:lstStyle>
          <a:p>
            <a:fld id="{E17197CC-ACC9-4D7F-9E53-7B9435A988E8}" type="slidenum">
              <a:rPr lang="fr-FR" altLang="fr-FR"/>
              <a:pPr/>
              <a:t>‹N°›</a:t>
            </a:fld>
            <a:endParaRPr lang="fr-FR" altLang="fr-FR"/>
          </a:p>
        </p:txBody>
      </p:sp>
    </p:spTree>
    <p:extLst>
      <p:ext uri="{BB962C8B-B14F-4D97-AF65-F5344CB8AC3E}">
        <p14:creationId xmlns:p14="http://schemas.microsoft.com/office/powerpoint/2010/main" val="2040164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fld id="{69894FAC-3EBB-42AD-85C6-10BD7C55CC18}" type="datetime4">
              <a:rPr lang="fr-FR" altLang="fr-FR"/>
              <a:pPr/>
              <a:t>4 octobre 2017</a:t>
            </a:fld>
            <a:endParaRPr lang="fr-FR" altLang="fr-FR"/>
          </a:p>
        </p:txBody>
      </p:sp>
      <p:sp>
        <p:nvSpPr>
          <p:cNvPr id="6" name="Espace réservé du numéro de diapositive 5"/>
          <p:cNvSpPr>
            <a:spLocks noGrp="1"/>
          </p:cNvSpPr>
          <p:nvPr>
            <p:ph type="sldNum" sz="quarter" idx="11"/>
          </p:nvPr>
        </p:nvSpPr>
        <p:spPr/>
        <p:txBody>
          <a:bodyPr/>
          <a:lstStyle>
            <a:lvl1pPr>
              <a:defRPr/>
            </a:lvl1pPr>
          </a:lstStyle>
          <a:p>
            <a:fld id="{5B545297-7800-49BD-B971-C3633F90D87E}" type="slidenum">
              <a:rPr lang="fr-FR" altLang="fr-FR"/>
              <a:pPr/>
              <a:t>‹N°›</a:t>
            </a:fld>
            <a:endParaRPr lang="fr-FR" altLang="fr-FR"/>
          </a:p>
        </p:txBody>
      </p:sp>
    </p:spTree>
    <p:extLst>
      <p:ext uri="{BB962C8B-B14F-4D97-AF65-F5344CB8AC3E}">
        <p14:creationId xmlns:p14="http://schemas.microsoft.com/office/powerpoint/2010/main" val="42556519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EF935F8A-2663-4947-9D61-5CB65257BF5D}"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606A4FF6-1EEE-4FC7-9AEC-CE397FDC6439}" type="slidenum">
              <a:rPr lang="fr-FR" altLang="fr-FR"/>
              <a:pPr/>
              <a:t>‹N°›</a:t>
            </a:fld>
            <a:endParaRPr lang="fr-FR" altLang="fr-FR"/>
          </a:p>
        </p:txBody>
      </p:sp>
    </p:spTree>
    <p:extLst>
      <p:ext uri="{BB962C8B-B14F-4D97-AF65-F5344CB8AC3E}">
        <p14:creationId xmlns:p14="http://schemas.microsoft.com/office/powerpoint/2010/main" val="1484548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57950" y="0"/>
            <a:ext cx="2151063" cy="6265863"/>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0" y="0"/>
            <a:ext cx="6305550" cy="6265863"/>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D6AB0B2A-2EBD-4F2D-AC85-4AE0984F7B85}"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A51FC03E-7320-4DAA-ACB3-1A8407B7BFB1}" type="slidenum">
              <a:rPr lang="fr-FR" altLang="fr-FR"/>
              <a:pPr/>
              <a:t>‹N°›</a:t>
            </a:fld>
            <a:endParaRPr lang="fr-FR" altLang="fr-FR"/>
          </a:p>
        </p:txBody>
      </p:sp>
    </p:spTree>
    <p:extLst>
      <p:ext uri="{BB962C8B-B14F-4D97-AF65-F5344CB8AC3E}">
        <p14:creationId xmlns:p14="http://schemas.microsoft.com/office/powerpoint/2010/main" val="24979238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fld id="{C0DF85E4-1A0E-46DE-880A-3709FB7BCCB9}"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01E52696-049F-4446-AC02-D36A8A3C3994}" type="slidenum">
              <a:rPr lang="fr-FR" altLang="fr-FR"/>
              <a:pPr/>
              <a:t>‹N°›</a:t>
            </a:fld>
            <a:endParaRPr lang="fr-FR" altLang="fr-FR"/>
          </a:p>
        </p:txBody>
      </p:sp>
    </p:spTree>
    <p:extLst>
      <p:ext uri="{BB962C8B-B14F-4D97-AF65-F5344CB8AC3E}">
        <p14:creationId xmlns:p14="http://schemas.microsoft.com/office/powerpoint/2010/main" val="738803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DF69FE16-5F63-43D2-AD17-FBF856855689}"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9AD76700-813E-462E-A620-7BDC0EAEC1C1}" type="slidenum">
              <a:rPr lang="fr-FR" altLang="fr-FR"/>
              <a:pPr/>
              <a:t>‹N°›</a:t>
            </a:fld>
            <a:endParaRPr lang="fr-FR" altLang="fr-FR"/>
          </a:p>
        </p:txBody>
      </p:sp>
    </p:spTree>
    <p:extLst>
      <p:ext uri="{BB962C8B-B14F-4D97-AF65-F5344CB8AC3E}">
        <p14:creationId xmlns:p14="http://schemas.microsoft.com/office/powerpoint/2010/main" val="29858615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fld id="{F22ACF65-08F7-4971-9C76-0932A5091145}"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10278DEF-74F8-4C6F-B9F3-4C3B61D14459}" type="slidenum">
              <a:rPr lang="fr-FR" altLang="fr-FR"/>
              <a:pPr/>
              <a:t>‹N°›</a:t>
            </a:fld>
            <a:endParaRPr lang="fr-FR" altLang="fr-FR"/>
          </a:p>
        </p:txBody>
      </p:sp>
    </p:spTree>
    <p:extLst>
      <p:ext uri="{BB962C8B-B14F-4D97-AF65-F5344CB8AC3E}">
        <p14:creationId xmlns:p14="http://schemas.microsoft.com/office/powerpoint/2010/main" val="12248716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fld id="{0A3DF026-8A3C-4DCD-A45A-ABDFF4815C35}" type="datetime4">
              <a:rPr lang="fr-FR" altLang="fr-FR"/>
              <a:pPr/>
              <a:t>4 octobre 2017</a:t>
            </a:fld>
            <a:endParaRPr lang="fr-FR" altLang="fr-FR"/>
          </a:p>
        </p:txBody>
      </p:sp>
      <p:sp>
        <p:nvSpPr>
          <p:cNvPr id="6" name="Espace réservé du numéro de diapositive 5"/>
          <p:cNvSpPr>
            <a:spLocks noGrp="1"/>
          </p:cNvSpPr>
          <p:nvPr>
            <p:ph type="sldNum" sz="quarter" idx="11"/>
          </p:nvPr>
        </p:nvSpPr>
        <p:spPr/>
        <p:txBody>
          <a:bodyPr/>
          <a:lstStyle>
            <a:lvl1pPr>
              <a:defRPr/>
            </a:lvl1pPr>
          </a:lstStyle>
          <a:p>
            <a:fld id="{85CB34B1-16EE-4D18-88B5-EA3F27C27E9E}" type="slidenum">
              <a:rPr lang="fr-FR" altLang="fr-FR"/>
              <a:pPr/>
              <a:t>‹N°›</a:t>
            </a:fld>
            <a:endParaRPr lang="fr-FR" altLang="fr-FR"/>
          </a:p>
        </p:txBody>
      </p:sp>
    </p:spTree>
    <p:extLst>
      <p:ext uri="{BB962C8B-B14F-4D97-AF65-F5344CB8AC3E}">
        <p14:creationId xmlns:p14="http://schemas.microsoft.com/office/powerpoint/2010/main" val="2026547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fld id="{4D94BA34-87B6-4E98-8096-F320643BF64B}" type="datetime4">
              <a:rPr lang="fr-FR" altLang="fr-FR"/>
              <a:pPr/>
              <a:t>4 octobre 2017</a:t>
            </a:fld>
            <a:endParaRPr lang="fr-FR" altLang="fr-FR"/>
          </a:p>
        </p:txBody>
      </p:sp>
      <p:sp>
        <p:nvSpPr>
          <p:cNvPr id="8" name="Espace réservé du numéro de diapositive 7"/>
          <p:cNvSpPr>
            <a:spLocks noGrp="1"/>
          </p:cNvSpPr>
          <p:nvPr>
            <p:ph type="sldNum" sz="quarter" idx="11"/>
          </p:nvPr>
        </p:nvSpPr>
        <p:spPr/>
        <p:txBody>
          <a:bodyPr/>
          <a:lstStyle>
            <a:lvl1pPr>
              <a:defRPr/>
            </a:lvl1pPr>
          </a:lstStyle>
          <a:p>
            <a:fld id="{6CDAD577-A4F3-4CD0-B35F-A18AB3151376}" type="slidenum">
              <a:rPr lang="fr-FR" altLang="fr-FR"/>
              <a:pPr/>
              <a:t>‹N°›</a:t>
            </a:fld>
            <a:endParaRPr lang="fr-FR" altLang="fr-FR"/>
          </a:p>
        </p:txBody>
      </p:sp>
    </p:spTree>
    <p:extLst>
      <p:ext uri="{BB962C8B-B14F-4D97-AF65-F5344CB8AC3E}">
        <p14:creationId xmlns:p14="http://schemas.microsoft.com/office/powerpoint/2010/main" val="3857666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fld id="{1E31C0C4-C453-4556-800B-69F3D5390085}" type="datetime4">
              <a:rPr lang="fr-FR" altLang="fr-FR"/>
              <a:pPr/>
              <a:t>4 octobre 2017</a:t>
            </a:fld>
            <a:endParaRPr lang="fr-FR" altLang="fr-FR"/>
          </a:p>
        </p:txBody>
      </p:sp>
      <p:sp>
        <p:nvSpPr>
          <p:cNvPr id="8" name="Espace réservé du numéro de diapositive 7"/>
          <p:cNvSpPr>
            <a:spLocks noGrp="1"/>
          </p:cNvSpPr>
          <p:nvPr>
            <p:ph type="sldNum" sz="quarter" idx="11"/>
          </p:nvPr>
        </p:nvSpPr>
        <p:spPr/>
        <p:txBody>
          <a:bodyPr/>
          <a:lstStyle>
            <a:lvl1pPr>
              <a:defRPr/>
            </a:lvl1pPr>
          </a:lstStyle>
          <a:p>
            <a:fld id="{F9F53832-2283-4ADB-A8F6-F5D726AEBC64}" type="slidenum">
              <a:rPr lang="fr-FR" altLang="fr-FR"/>
              <a:pPr/>
              <a:t>‹N°›</a:t>
            </a:fld>
            <a:endParaRPr lang="fr-FR" altLang="fr-FR"/>
          </a:p>
        </p:txBody>
      </p:sp>
    </p:spTree>
    <p:extLst>
      <p:ext uri="{BB962C8B-B14F-4D97-AF65-F5344CB8AC3E}">
        <p14:creationId xmlns:p14="http://schemas.microsoft.com/office/powerpoint/2010/main" val="27585451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lvl1pPr>
              <a:defRPr/>
            </a:lvl1pPr>
          </a:lstStyle>
          <a:p>
            <a:fld id="{07EDD174-D159-4695-9B36-7F4558FA929D}" type="datetime4">
              <a:rPr lang="fr-FR" altLang="fr-FR"/>
              <a:pPr/>
              <a:t>4 octobre 2017</a:t>
            </a:fld>
            <a:endParaRPr lang="fr-FR" altLang="fr-FR"/>
          </a:p>
        </p:txBody>
      </p:sp>
      <p:sp>
        <p:nvSpPr>
          <p:cNvPr id="4" name="Espace réservé du numéro de diapositive 3"/>
          <p:cNvSpPr>
            <a:spLocks noGrp="1"/>
          </p:cNvSpPr>
          <p:nvPr>
            <p:ph type="sldNum" sz="quarter" idx="11"/>
          </p:nvPr>
        </p:nvSpPr>
        <p:spPr/>
        <p:txBody>
          <a:bodyPr/>
          <a:lstStyle>
            <a:lvl1pPr>
              <a:defRPr/>
            </a:lvl1pPr>
          </a:lstStyle>
          <a:p>
            <a:fld id="{DB5720DD-A2F6-4B59-945B-3D2822B78D79}" type="slidenum">
              <a:rPr lang="fr-FR" altLang="fr-FR"/>
              <a:pPr/>
              <a:t>‹N°›</a:t>
            </a:fld>
            <a:endParaRPr lang="fr-FR" altLang="fr-FR"/>
          </a:p>
        </p:txBody>
      </p:sp>
    </p:spTree>
    <p:extLst>
      <p:ext uri="{BB962C8B-B14F-4D97-AF65-F5344CB8AC3E}">
        <p14:creationId xmlns:p14="http://schemas.microsoft.com/office/powerpoint/2010/main" val="23725798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fld id="{18D773EC-D417-4574-ACF0-1CFF20DA38EB}" type="datetime4">
              <a:rPr lang="fr-FR" altLang="fr-FR"/>
              <a:pPr/>
              <a:t>4 octobre 2017</a:t>
            </a:fld>
            <a:endParaRPr lang="fr-FR" altLang="fr-FR"/>
          </a:p>
        </p:txBody>
      </p:sp>
      <p:sp>
        <p:nvSpPr>
          <p:cNvPr id="3" name="Espace réservé du numéro de diapositive 2"/>
          <p:cNvSpPr>
            <a:spLocks noGrp="1"/>
          </p:cNvSpPr>
          <p:nvPr>
            <p:ph type="sldNum" sz="quarter" idx="11"/>
          </p:nvPr>
        </p:nvSpPr>
        <p:spPr/>
        <p:txBody>
          <a:bodyPr/>
          <a:lstStyle>
            <a:lvl1pPr>
              <a:defRPr/>
            </a:lvl1pPr>
          </a:lstStyle>
          <a:p>
            <a:fld id="{32779B3D-4B45-4A8C-AA3D-0E5729552D4F}" type="slidenum">
              <a:rPr lang="fr-FR" altLang="fr-FR"/>
              <a:pPr/>
              <a:t>‹N°›</a:t>
            </a:fld>
            <a:endParaRPr lang="fr-FR" altLang="fr-FR"/>
          </a:p>
        </p:txBody>
      </p:sp>
    </p:spTree>
    <p:extLst>
      <p:ext uri="{BB962C8B-B14F-4D97-AF65-F5344CB8AC3E}">
        <p14:creationId xmlns:p14="http://schemas.microsoft.com/office/powerpoint/2010/main" val="25724770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fld id="{A55C2665-32EE-4755-B63B-5175792DEFBB}" type="datetime4">
              <a:rPr lang="fr-FR" altLang="fr-FR"/>
              <a:pPr/>
              <a:t>4 octobre 2017</a:t>
            </a:fld>
            <a:endParaRPr lang="fr-FR" altLang="fr-FR"/>
          </a:p>
        </p:txBody>
      </p:sp>
      <p:sp>
        <p:nvSpPr>
          <p:cNvPr id="6" name="Espace réservé du numéro de diapositive 5"/>
          <p:cNvSpPr>
            <a:spLocks noGrp="1"/>
          </p:cNvSpPr>
          <p:nvPr>
            <p:ph type="sldNum" sz="quarter" idx="11"/>
          </p:nvPr>
        </p:nvSpPr>
        <p:spPr/>
        <p:txBody>
          <a:bodyPr/>
          <a:lstStyle>
            <a:lvl1pPr>
              <a:defRPr/>
            </a:lvl1pPr>
          </a:lstStyle>
          <a:p>
            <a:fld id="{A8699AF9-F7A6-4D62-9FA8-3C0980E60802}" type="slidenum">
              <a:rPr lang="fr-FR" altLang="fr-FR"/>
              <a:pPr/>
              <a:t>‹N°›</a:t>
            </a:fld>
            <a:endParaRPr lang="fr-FR" altLang="fr-FR"/>
          </a:p>
        </p:txBody>
      </p:sp>
    </p:spTree>
    <p:extLst>
      <p:ext uri="{BB962C8B-B14F-4D97-AF65-F5344CB8AC3E}">
        <p14:creationId xmlns:p14="http://schemas.microsoft.com/office/powerpoint/2010/main" val="2824263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fld id="{6004DC84-0F5D-4F58-85AA-C47CD6BFBBE5}" type="datetime4">
              <a:rPr lang="fr-FR" altLang="fr-FR"/>
              <a:pPr/>
              <a:t>4 octobre 2017</a:t>
            </a:fld>
            <a:endParaRPr lang="fr-FR" altLang="fr-FR"/>
          </a:p>
        </p:txBody>
      </p:sp>
      <p:sp>
        <p:nvSpPr>
          <p:cNvPr id="6" name="Espace réservé du numéro de diapositive 5"/>
          <p:cNvSpPr>
            <a:spLocks noGrp="1"/>
          </p:cNvSpPr>
          <p:nvPr>
            <p:ph type="sldNum" sz="quarter" idx="11"/>
          </p:nvPr>
        </p:nvSpPr>
        <p:spPr/>
        <p:txBody>
          <a:bodyPr/>
          <a:lstStyle>
            <a:lvl1pPr>
              <a:defRPr/>
            </a:lvl1pPr>
          </a:lstStyle>
          <a:p>
            <a:fld id="{BAA9426F-571C-4255-A204-A20051B672C9}" type="slidenum">
              <a:rPr lang="fr-FR" altLang="fr-FR"/>
              <a:pPr/>
              <a:t>‹N°›</a:t>
            </a:fld>
            <a:endParaRPr lang="fr-FR" altLang="fr-FR"/>
          </a:p>
        </p:txBody>
      </p:sp>
    </p:spTree>
    <p:extLst>
      <p:ext uri="{BB962C8B-B14F-4D97-AF65-F5344CB8AC3E}">
        <p14:creationId xmlns:p14="http://schemas.microsoft.com/office/powerpoint/2010/main" val="30037730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7BD25848-CEA6-4E32-B0FC-4E55BFE72E1B}"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6327A0AC-0369-4877-914F-4E68FEA7BDC0}" type="slidenum">
              <a:rPr lang="fr-FR" altLang="fr-FR"/>
              <a:pPr/>
              <a:t>‹N°›</a:t>
            </a:fld>
            <a:endParaRPr lang="fr-FR" altLang="fr-FR"/>
          </a:p>
        </p:txBody>
      </p:sp>
    </p:spTree>
    <p:extLst>
      <p:ext uri="{BB962C8B-B14F-4D97-AF65-F5344CB8AC3E}">
        <p14:creationId xmlns:p14="http://schemas.microsoft.com/office/powerpoint/2010/main" val="37967980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1600200"/>
            <a:ext cx="2171700" cy="4525963"/>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0" y="1600200"/>
            <a:ext cx="6362700" cy="4525963"/>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36F72015-7EE9-4704-9169-57000BD47E0D}"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893D6336-1BF2-4BFF-99B8-F838777E1F03}" type="slidenum">
              <a:rPr lang="fr-FR" altLang="fr-FR"/>
              <a:pPr/>
              <a:t>‹N°›</a:t>
            </a:fld>
            <a:endParaRPr lang="fr-FR" altLang="fr-FR"/>
          </a:p>
        </p:txBody>
      </p:sp>
    </p:spTree>
    <p:extLst>
      <p:ext uri="{BB962C8B-B14F-4D97-AF65-F5344CB8AC3E}">
        <p14:creationId xmlns:p14="http://schemas.microsoft.com/office/powerpoint/2010/main" val="2342205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fld id="{6D40372B-8081-4CEC-87EE-BC45DCE997E1}"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856BC51E-D8FE-4FE2-A878-79184AC77155}" type="slidenum">
              <a:rPr lang="fr-FR" altLang="fr-FR"/>
              <a:pPr/>
              <a:t>‹N°›</a:t>
            </a:fld>
            <a:endParaRPr lang="fr-FR" altLang="fr-FR"/>
          </a:p>
        </p:txBody>
      </p:sp>
    </p:spTree>
    <p:extLst>
      <p:ext uri="{BB962C8B-B14F-4D97-AF65-F5344CB8AC3E}">
        <p14:creationId xmlns:p14="http://schemas.microsoft.com/office/powerpoint/2010/main" val="18331223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1F04A40F-6F18-4354-9532-23CB609446D9}"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6FB77F4B-CAAE-46A8-9AC6-D592BDF5B4DB}" type="slidenum">
              <a:rPr lang="fr-FR" altLang="fr-FR"/>
              <a:pPr/>
              <a:t>‹N°›</a:t>
            </a:fld>
            <a:endParaRPr lang="fr-FR" altLang="fr-FR"/>
          </a:p>
        </p:txBody>
      </p:sp>
    </p:spTree>
    <p:extLst>
      <p:ext uri="{BB962C8B-B14F-4D97-AF65-F5344CB8AC3E}">
        <p14:creationId xmlns:p14="http://schemas.microsoft.com/office/powerpoint/2010/main" val="12036567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fld id="{473F279E-7B1C-433D-AD52-699E353DCF06}"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45C1B839-81E5-40F4-A534-633E454B517A}" type="slidenum">
              <a:rPr lang="fr-FR" altLang="fr-FR"/>
              <a:pPr/>
              <a:t>‹N°›</a:t>
            </a:fld>
            <a:endParaRPr lang="fr-FR" altLang="fr-FR"/>
          </a:p>
        </p:txBody>
      </p:sp>
    </p:spTree>
    <p:extLst>
      <p:ext uri="{BB962C8B-B14F-4D97-AF65-F5344CB8AC3E}">
        <p14:creationId xmlns:p14="http://schemas.microsoft.com/office/powerpoint/2010/main" val="30505631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0" y="1423988"/>
            <a:ext cx="4227513" cy="4841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379913" y="1423988"/>
            <a:ext cx="4227512" cy="4841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fld id="{5815E3C3-2E01-41B0-880F-93C128F309C6}" type="datetime4">
              <a:rPr lang="fr-FR" altLang="fr-FR"/>
              <a:pPr/>
              <a:t>4 octobre 2017</a:t>
            </a:fld>
            <a:endParaRPr lang="fr-FR" altLang="fr-FR"/>
          </a:p>
        </p:txBody>
      </p:sp>
      <p:sp>
        <p:nvSpPr>
          <p:cNvPr id="6" name="Espace réservé du numéro de diapositive 5"/>
          <p:cNvSpPr>
            <a:spLocks noGrp="1"/>
          </p:cNvSpPr>
          <p:nvPr>
            <p:ph type="sldNum" sz="quarter" idx="11"/>
          </p:nvPr>
        </p:nvSpPr>
        <p:spPr/>
        <p:txBody>
          <a:bodyPr/>
          <a:lstStyle>
            <a:lvl1pPr>
              <a:defRPr/>
            </a:lvl1pPr>
          </a:lstStyle>
          <a:p>
            <a:fld id="{06647CE5-8648-417E-8ED1-6F6D7929597B}" type="slidenum">
              <a:rPr lang="fr-FR" altLang="fr-FR"/>
              <a:pPr/>
              <a:t>‹N°›</a:t>
            </a:fld>
            <a:endParaRPr lang="fr-FR" altLang="fr-FR"/>
          </a:p>
        </p:txBody>
      </p:sp>
    </p:spTree>
    <p:extLst>
      <p:ext uri="{BB962C8B-B14F-4D97-AF65-F5344CB8AC3E}">
        <p14:creationId xmlns:p14="http://schemas.microsoft.com/office/powerpoint/2010/main" val="2162175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lvl1pPr>
              <a:defRPr/>
            </a:lvl1pPr>
          </a:lstStyle>
          <a:p>
            <a:fld id="{F8021C20-924D-4201-AC27-84C43CC5D6B2}" type="datetime4">
              <a:rPr lang="fr-FR" altLang="fr-FR"/>
              <a:pPr/>
              <a:t>4 octobre 2017</a:t>
            </a:fld>
            <a:endParaRPr lang="fr-FR" altLang="fr-FR"/>
          </a:p>
        </p:txBody>
      </p:sp>
      <p:sp>
        <p:nvSpPr>
          <p:cNvPr id="4" name="Espace réservé du numéro de diapositive 3"/>
          <p:cNvSpPr>
            <a:spLocks noGrp="1"/>
          </p:cNvSpPr>
          <p:nvPr>
            <p:ph type="sldNum" sz="quarter" idx="11"/>
          </p:nvPr>
        </p:nvSpPr>
        <p:spPr/>
        <p:txBody>
          <a:bodyPr/>
          <a:lstStyle>
            <a:lvl1pPr>
              <a:defRPr/>
            </a:lvl1pPr>
          </a:lstStyle>
          <a:p>
            <a:fld id="{04A51D6F-3AE0-4B0B-8B1A-C065C6666494}" type="slidenum">
              <a:rPr lang="fr-FR" altLang="fr-FR"/>
              <a:pPr/>
              <a:t>‹N°›</a:t>
            </a:fld>
            <a:endParaRPr lang="fr-FR" altLang="fr-FR"/>
          </a:p>
        </p:txBody>
      </p:sp>
    </p:spTree>
    <p:extLst>
      <p:ext uri="{BB962C8B-B14F-4D97-AF65-F5344CB8AC3E}">
        <p14:creationId xmlns:p14="http://schemas.microsoft.com/office/powerpoint/2010/main" val="3032492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fld id="{7D59D1E6-23D2-4037-974D-268403FE6F1B}" type="datetime4">
              <a:rPr lang="fr-FR" altLang="fr-FR"/>
              <a:pPr/>
              <a:t>4 octobre 2017</a:t>
            </a:fld>
            <a:endParaRPr lang="fr-FR" altLang="fr-FR"/>
          </a:p>
        </p:txBody>
      </p:sp>
      <p:sp>
        <p:nvSpPr>
          <p:cNvPr id="8" name="Espace réservé du numéro de diapositive 7"/>
          <p:cNvSpPr>
            <a:spLocks noGrp="1"/>
          </p:cNvSpPr>
          <p:nvPr>
            <p:ph type="sldNum" sz="quarter" idx="11"/>
          </p:nvPr>
        </p:nvSpPr>
        <p:spPr/>
        <p:txBody>
          <a:bodyPr/>
          <a:lstStyle>
            <a:lvl1pPr>
              <a:defRPr/>
            </a:lvl1pPr>
          </a:lstStyle>
          <a:p>
            <a:fld id="{D7A28D3C-C4C2-4BA3-A616-D4A58B581E7E}" type="slidenum">
              <a:rPr lang="fr-FR" altLang="fr-FR"/>
              <a:pPr/>
              <a:t>‹N°›</a:t>
            </a:fld>
            <a:endParaRPr lang="fr-FR" altLang="fr-FR"/>
          </a:p>
        </p:txBody>
      </p:sp>
    </p:spTree>
    <p:extLst>
      <p:ext uri="{BB962C8B-B14F-4D97-AF65-F5344CB8AC3E}">
        <p14:creationId xmlns:p14="http://schemas.microsoft.com/office/powerpoint/2010/main" val="4430121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lvl1pPr>
              <a:defRPr/>
            </a:lvl1pPr>
          </a:lstStyle>
          <a:p>
            <a:fld id="{5918D41E-5ECF-4E33-B7D0-4878BA62DEB8}" type="datetime4">
              <a:rPr lang="fr-FR" altLang="fr-FR"/>
              <a:pPr/>
              <a:t>4 octobre 2017</a:t>
            </a:fld>
            <a:endParaRPr lang="fr-FR" altLang="fr-FR"/>
          </a:p>
        </p:txBody>
      </p:sp>
      <p:sp>
        <p:nvSpPr>
          <p:cNvPr id="4" name="Espace réservé du numéro de diapositive 3"/>
          <p:cNvSpPr>
            <a:spLocks noGrp="1"/>
          </p:cNvSpPr>
          <p:nvPr>
            <p:ph type="sldNum" sz="quarter" idx="11"/>
          </p:nvPr>
        </p:nvSpPr>
        <p:spPr/>
        <p:txBody>
          <a:bodyPr/>
          <a:lstStyle>
            <a:lvl1pPr>
              <a:defRPr/>
            </a:lvl1pPr>
          </a:lstStyle>
          <a:p>
            <a:fld id="{DAA4893B-061C-4C2B-999F-A270CAE542E2}" type="slidenum">
              <a:rPr lang="fr-FR" altLang="fr-FR"/>
              <a:pPr/>
              <a:t>‹N°›</a:t>
            </a:fld>
            <a:endParaRPr lang="fr-FR" altLang="fr-FR"/>
          </a:p>
        </p:txBody>
      </p:sp>
    </p:spTree>
    <p:extLst>
      <p:ext uri="{BB962C8B-B14F-4D97-AF65-F5344CB8AC3E}">
        <p14:creationId xmlns:p14="http://schemas.microsoft.com/office/powerpoint/2010/main" val="16487469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fld id="{EDE2838C-C8C1-4BE0-B0F6-94A730144076}" type="datetime4">
              <a:rPr lang="fr-FR" altLang="fr-FR"/>
              <a:pPr/>
              <a:t>4 octobre 2017</a:t>
            </a:fld>
            <a:endParaRPr lang="fr-FR" altLang="fr-FR"/>
          </a:p>
        </p:txBody>
      </p:sp>
      <p:sp>
        <p:nvSpPr>
          <p:cNvPr id="3" name="Espace réservé du numéro de diapositive 2"/>
          <p:cNvSpPr>
            <a:spLocks noGrp="1"/>
          </p:cNvSpPr>
          <p:nvPr>
            <p:ph type="sldNum" sz="quarter" idx="11"/>
          </p:nvPr>
        </p:nvSpPr>
        <p:spPr/>
        <p:txBody>
          <a:bodyPr/>
          <a:lstStyle>
            <a:lvl1pPr>
              <a:defRPr/>
            </a:lvl1pPr>
          </a:lstStyle>
          <a:p>
            <a:fld id="{1EB88D05-0E61-4E8C-B240-A9AB8E2EE68A}" type="slidenum">
              <a:rPr lang="fr-FR" altLang="fr-FR"/>
              <a:pPr/>
              <a:t>‹N°›</a:t>
            </a:fld>
            <a:endParaRPr lang="fr-FR" altLang="fr-FR"/>
          </a:p>
        </p:txBody>
      </p:sp>
    </p:spTree>
    <p:extLst>
      <p:ext uri="{BB962C8B-B14F-4D97-AF65-F5344CB8AC3E}">
        <p14:creationId xmlns:p14="http://schemas.microsoft.com/office/powerpoint/2010/main" val="260408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fld id="{4E4F54F8-9E22-44E0-B87E-68AC4338E0E1}" type="datetime4">
              <a:rPr lang="fr-FR" altLang="fr-FR"/>
              <a:pPr/>
              <a:t>4 octobre 2017</a:t>
            </a:fld>
            <a:endParaRPr lang="fr-FR" altLang="fr-FR"/>
          </a:p>
        </p:txBody>
      </p:sp>
      <p:sp>
        <p:nvSpPr>
          <p:cNvPr id="6" name="Espace réservé du numéro de diapositive 5"/>
          <p:cNvSpPr>
            <a:spLocks noGrp="1"/>
          </p:cNvSpPr>
          <p:nvPr>
            <p:ph type="sldNum" sz="quarter" idx="11"/>
          </p:nvPr>
        </p:nvSpPr>
        <p:spPr/>
        <p:txBody>
          <a:bodyPr/>
          <a:lstStyle>
            <a:lvl1pPr>
              <a:defRPr/>
            </a:lvl1pPr>
          </a:lstStyle>
          <a:p>
            <a:fld id="{267C4032-DCB2-48A8-8F13-E43F1574CF10}" type="slidenum">
              <a:rPr lang="fr-FR" altLang="fr-FR"/>
              <a:pPr/>
              <a:t>‹N°›</a:t>
            </a:fld>
            <a:endParaRPr lang="fr-FR" altLang="fr-FR"/>
          </a:p>
        </p:txBody>
      </p:sp>
    </p:spTree>
    <p:extLst>
      <p:ext uri="{BB962C8B-B14F-4D97-AF65-F5344CB8AC3E}">
        <p14:creationId xmlns:p14="http://schemas.microsoft.com/office/powerpoint/2010/main" val="14027932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fld id="{CD43B401-CF32-4EEA-8B24-644325E05885}" type="datetime4">
              <a:rPr lang="fr-FR" altLang="fr-FR"/>
              <a:pPr/>
              <a:t>4 octobre 2017</a:t>
            </a:fld>
            <a:endParaRPr lang="fr-FR" altLang="fr-FR"/>
          </a:p>
        </p:txBody>
      </p:sp>
      <p:sp>
        <p:nvSpPr>
          <p:cNvPr id="6" name="Espace réservé du numéro de diapositive 5"/>
          <p:cNvSpPr>
            <a:spLocks noGrp="1"/>
          </p:cNvSpPr>
          <p:nvPr>
            <p:ph type="sldNum" sz="quarter" idx="11"/>
          </p:nvPr>
        </p:nvSpPr>
        <p:spPr/>
        <p:txBody>
          <a:bodyPr/>
          <a:lstStyle>
            <a:lvl1pPr>
              <a:defRPr/>
            </a:lvl1pPr>
          </a:lstStyle>
          <a:p>
            <a:fld id="{2C7936C8-3DC1-4119-86B8-C94A86A8A05B}" type="slidenum">
              <a:rPr lang="fr-FR" altLang="fr-FR"/>
              <a:pPr/>
              <a:t>‹N°›</a:t>
            </a:fld>
            <a:endParaRPr lang="fr-FR" altLang="fr-FR"/>
          </a:p>
        </p:txBody>
      </p:sp>
    </p:spTree>
    <p:extLst>
      <p:ext uri="{BB962C8B-B14F-4D97-AF65-F5344CB8AC3E}">
        <p14:creationId xmlns:p14="http://schemas.microsoft.com/office/powerpoint/2010/main" val="36284169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E86888DC-FBCC-42E8-8893-D932F42B1368}"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4EC32E86-EB83-4750-8CC6-ADE45B773752}" type="slidenum">
              <a:rPr lang="fr-FR" altLang="fr-FR"/>
              <a:pPr/>
              <a:t>‹N°›</a:t>
            </a:fld>
            <a:endParaRPr lang="fr-FR" altLang="fr-FR"/>
          </a:p>
        </p:txBody>
      </p:sp>
    </p:spTree>
    <p:extLst>
      <p:ext uri="{BB962C8B-B14F-4D97-AF65-F5344CB8AC3E}">
        <p14:creationId xmlns:p14="http://schemas.microsoft.com/office/powerpoint/2010/main" val="30785524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57950" y="0"/>
            <a:ext cx="2151063" cy="6265863"/>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0" y="0"/>
            <a:ext cx="6305550" cy="6265863"/>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EC04839C-852F-4B35-999C-9E2B62017CA7}" type="datetime4">
              <a:rPr lang="fr-FR" altLang="fr-FR"/>
              <a:pPr/>
              <a:t>4 octobre 2017</a:t>
            </a:fld>
            <a:endParaRPr lang="fr-FR" altLang="fr-FR"/>
          </a:p>
        </p:txBody>
      </p:sp>
      <p:sp>
        <p:nvSpPr>
          <p:cNvPr id="5" name="Espace réservé du numéro de diapositive 4"/>
          <p:cNvSpPr>
            <a:spLocks noGrp="1"/>
          </p:cNvSpPr>
          <p:nvPr>
            <p:ph type="sldNum" sz="quarter" idx="11"/>
          </p:nvPr>
        </p:nvSpPr>
        <p:spPr/>
        <p:txBody>
          <a:bodyPr/>
          <a:lstStyle>
            <a:lvl1pPr>
              <a:defRPr/>
            </a:lvl1pPr>
          </a:lstStyle>
          <a:p>
            <a:fld id="{E1669CA7-8819-4888-B78A-1BFC4B3B116C}" type="slidenum">
              <a:rPr lang="fr-FR" altLang="fr-FR"/>
              <a:pPr/>
              <a:t>‹N°›</a:t>
            </a:fld>
            <a:endParaRPr lang="fr-FR" altLang="fr-FR"/>
          </a:p>
        </p:txBody>
      </p:sp>
    </p:spTree>
    <p:extLst>
      <p:ext uri="{BB962C8B-B14F-4D97-AF65-F5344CB8AC3E}">
        <p14:creationId xmlns:p14="http://schemas.microsoft.com/office/powerpoint/2010/main" val="39725284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4" name="Picture 12" descr="logo pole empl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9900" y="6157913"/>
            <a:ext cx="517525" cy="431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175" y="-11113"/>
            <a:ext cx="9147175" cy="5729288"/>
          </a:xfrm>
          <a:prstGeom prst="rect">
            <a:avLst/>
          </a:prstGeom>
          <a:solidFill>
            <a:schemeClr val="accent3"/>
          </a:solidFill>
          <a:ln w="9525">
            <a:solidFill>
              <a:srgbClr val="31B6B3"/>
            </a:solidFill>
            <a:round/>
            <a:headEnd/>
            <a:tailEnd/>
          </a:ln>
        </p:spPr>
        <p:txBody>
          <a:bodyPr anchor="ctr"/>
          <a:lstStyle/>
          <a:p>
            <a:pPr algn="ctr" fontAlgn="auto">
              <a:spcBef>
                <a:spcPts val="0"/>
              </a:spcBef>
              <a:spcAft>
                <a:spcPts val="0"/>
              </a:spcAft>
              <a:defRPr/>
            </a:pPr>
            <a:endParaRPr lang="fr-FR">
              <a:latin typeface="+mn-lt"/>
              <a:ea typeface="+mn-ea"/>
            </a:endParaRPr>
          </a:p>
        </p:txBody>
      </p:sp>
      <p:sp>
        <p:nvSpPr>
          <p:cNvPr id="6" name="Ellipse 24"/>
          <p:cNvSpPr>
            <a:spLocks/>
          </p:cNvSpPr>
          <p:nvPr/>
        </p:nvSpPr>
        <p:spPr bwMode="auto">
          <a:xfrm>
            <a:off x="-3175" y="-33338"/>
            <a:ext cx="2379663" cy="2401888"/>
          </a:xfrm>
          <a:custGeom>
            <a:avLst/>
            <a:gdLst>
              <a:gd name="T0" fmla="*/ 2662 w 2379765"/>
              <a:gd name="T1" fmla="*/ 5715 h 2401719"/>
              <a:gd name="T2" fmla="*/ 2379663 w 2379765"/>
              <a:gd name="T3" fmla="*/ 0 h 2401719"/>
              <a:gd name="T4" fmla="*/ 3446 w 2379765"/>
              <a:gd name="T5" fmla="*/ 2401888 h 2401719"/>
              <a:gd name="T6" fmla="*/ 2662 w 2379765"/>
              <a:gd name="T7" fmla="*/ 5715 h 24017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79765" h="2401719">
                <a:moveTo>
                  <a:pt x="2662" y="5715"/>
                </a:moveTo>
                <a:lnTo>
                  <a:pt x="2379765" y="0"/>
                </a:lnTo>
                <a:cubicBezTo>
                  <a:pt x="2379765" y="1317665"/>
                  <a:pt x="1321111" y="2401719"/>
                  <a:pt x="3446" y="2401719"/>
                </a:cubicBezTo>
                <a:cubicBezTo>
                  <a:pt x="-3579" y="1710839"/>
                  <a:pt x="2239" y="1706506"/>
                  <a:pt x="2662" y="571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7" name="Line 7"/>
          <p:cNvSpPr>
            <a:spLocks noChangeShapeType="1"/>
          </p:cNvSpPr>
          <p:nvPr/>
        </p:nvSpPr>
        <p:spPr bwMode="auto">
          <a:xfrm>
            <a:off x="577850" y="5368925"/>
            <a:ext cx="8029575" cy="0"/>
          </a:xfrm>
          <a:prstGeom prst="line">
            <a:avLst/>
          </a:prstGeom>
          <a:noFill/>
          <a:ln w="22225"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fr-FR"/>
          </a:p>
        </p:txBody>
      </p:sp>
      <p:sp>
        <p:nvSpPr>
          <p:cNvPr id="8" name="Line 8"/>
          <p:cNvSpPr>
            <a:spLocks noChangeShapeType="1"/>
          </p:cNvSpPr>
          <p:nvPr/>
        </p:nvSpPr>
        <p:spPr bwMode="auto">
          <a:xfrm>
            <a:off x="577850" y="5070475"/>
            <a:ext cx="8031163" cy="0"/>
          </a:xfrm>
          <a:prstGeom prst="line">
            <a:avLst/>
          </a:prstGeom>
          <a:noFill/>
          <a:ln w="22225" cap="rnd">
            <a:solidFill>
              <a:srgbClr val="FF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fr-FR"/>
          </a:p>
        </p:txBody>
      </p:sp>
      <p:sp>
        <p:nvSpPr>
          <p:cNvPr id="2" name="Titre 1"/>
          <p:cNvSpPr>
            <a:spLocks noGrp="1"/>
          </p:cNvSpPr>
          <p:nvPr>
            <p:ph type="ctrTitle"/>
          </p:nvPr>
        </p:nvSpPr>
        <p:spPr>
          <a:xfrm>
            <a:off x="1" y="2258710"/>
            <a:ext cx="8607424" cy="2452674"/>
          </a:xfrm>
        </p:spPr>
        <p:txBody>
          <a:bodyPr lIns="540000"/>
          <a:lstStyle>
            <a:lvl1pPr algn="l">
              <a:defRPr cap="all">
                <a:solidFill>
                  <a:srgbClr val="FFFFFF"/>
                </a:solidFill>
              </a:defRPr>
            </a:lvl1pPr>
          </a:lstStyle>
          <a:p>
            <a:r>
              <a:rPr lang="fr-FR" smtClean="0"/>
              <a:t>Cliquez et modifiez le titre</a:t>
            </a:r>
            <a:endParaRPr lang="fr-FR" dirty="0"/>
          </a:p>
        </p:txBody>
      </p:sp>
      <p:sp>
        <p:nvSpPr>
          <p:cNvPr id="9" name="Espace réservé du texte 8"/>
          <p:cNvSpPr>
            <a:spLocks noGrp="1"/>
          </p:cNvSpPr>
          <p:nvPr>
            <p:ph type="body" sz="quarter" idx="12"/>
          </p:nvPr>
        </p:nvSpPr>
        <p:spPr>
          <a:xfrm>
            <a:off x="0" y="210891"/>
            <a:ext cx="2038808" cy="992188"/>
          </a:xfrm>
          <a:prstGeom prst="rect">
            <a:avLst/>
          </a:prstGeo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0000" rIns="0" bIns="0">
            <a:normAutofit/>
          </a:bodyPr>
          <a:lstStyle>
            <a:lvl1pPr>
              <a:spcBef>
                <a:spcPts val="0"/>
              </a:spcBef>
              <a:defRPr lang="fr-FR" sz="1200" dirty="0" smtClean="0">
                <a:solidFill>
                  <a:srgbClr val="31B6B3"/>
                </a:solidFill>
              </a:defRPr>
            </a:lvl1pPr>
            <a:lvl2pPr>
              <a:defRPr lang="fr-FR" dirty="0" smtClean="0"/>
            </a:lvl2pPr>
            <a:lvl3pPr>
              <a:defRPr lang="fr-FR" dirty="0" smtClean="0"/>
            </a:lvl3pPr>
            <a:lvl4pPr>
              <a:defRPr lang="fr-FR" dirty="0" smtClean="0"/>
            </a:lvl4pPr>
            <a:lvl5pPr>
              <a:defRPr lang="fr-FR" dirty="0"/>
            </a:lvl5pPr>
          </a:lstStyle>
          <a:p>
            <a:pPr lvl="0"/>
            <a:r>
              <a:rPr lang="fr-FR" dirty="0" smtClean="0"/>
              <a:t>Cliquez pour modifier les styles du texte du masque</a:t>
            </a:r>
          </a:p>
        </p:txBody>
      </p:sp>
      <p:sp>
        <p:nvSpPr>
          <p:cNvPr id="10" name="Espace réservé de la date 3"/>
          <p:cNvSpPr>
            <a:spLocks noGrp="1"/>
          </p:cNvSpPr>
          <p:nvPr>
            <p:ph type="dt" sz="half" idx="13"/>
          </p:nvPr>
        </p:nvSpPr>
        <p:spPr/>
        <p:txBody>
          <a:bodyPr/>
          <a:lstStyle>
            <a:lvl1pPr>
              <a:defRPr/>
            </a:lvl1pPr>
          </a:lstStyle>
          <a:p>
            <a:fld id="{7D8DE3E8-8E40-498E-84DF-B126C23A1E8D}" type="datetime4">
              <a:rPr lang="fr-FR" altLang="fr-FR"/>
              <a:pPr/>
              <a:t>4 octobre 2017</a:t>
            </a:fld>
            <a:endParaRPr lang="fr-FR" altLang="fr-FR"/>
          </a:p>
        </p:txBody>
      </p:sp>
    </p:spTree>
    <p:extLst>
      <p:ext uri="{BB962C8B-B14F-4D97-AF65-F5344CB8AC3E}">
        <p14:creationId xmlns:p14="http://schemas.microsoft.com/office/powerpoint/2010/main" val="10803469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pic>
        <p:nvPicPr>
          <p:cNvPr id="4" name="Picture 9" descr="logo pole empl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9900" y="6157913"/>
            <a:ext cx="517525" cy="431800"/>
          </a:xfrm>
          <a:prstGeom prst="rect">
            <a:avLst/>
          </a:prstGeom>
          <a:noFill/>
          <a:extLst>
            <a:ext uri="{909E8E84-426E-40DD-AFC4-6F175D3DCCD1}">
              <a14:hiddenFill xmlns:a14="http://schemas.microsoft.com/office/drawing/2010/main">
                <a:solidFill>
                  <a:srgbClr val="FFFFFF"/>
                </a:solidFill>
              </a14:hiddenFill>
            </a:ext>
          </a:extLst>
        </p:spPr>
      </p:pic>
      <p:sp>
        <p:nvSpPr>
          <p:cNvPr id="5" name="Line 7"/>
          <p:cNvSpPr>
            <a:spLocks noChangeShapeType="1"/>
          </p:cNvSpPr>
          <p:nvPr/>
        </p:nvSpPr>
        <p:spPr bwMode="auto">
          <a:xfrm>
            <a:off x="577850" y="6564313"/>
            <a:ext cx="7262813" cy="0"/>
          </a:xfrm>
          <a:prstGeom prst="line">
            <a:avLst/>
          </a:prstGeom>
          <a:noFill/>
          <a:ln w="22225" cap="rnd">
            <a:solidFill>
              <a:srgbClr val="F7A8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fr-FR"/>
          </a:p>
        </p:txBody>
      </p:sp>
      <p:sp>
        <p:nvSpPr>
          <p:cNvPr id="6" name="Line 8"/>
          <p:cNvSpPr>
            <a:spLocks noChangeShapeType="1"/>
          </p:cNvSpPr>
          <p:nvPr/>
        </p:nvSpPr>
        <p:spPr bwMode="auto">
          <a:xfrm>
            <a:off x="577850" y="6265863"/>
            <a:ext cx="7262813" cy="0"/>
          </a:xfrm>
          <a:prstGeom prst="line">
            <a:avLst/>
          </a:prstGeom>
          <a:noFill/>
          <a:ln w="22225" cap="rnd">
            <a:solidFill>
              <a:srgbClr val="F7A8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fr-FR"/>
          </a:p>
        </p:txBody>
      </p:sp>
      <p:sp>
        <p:nvSpPr>
          <p:cNvPr id="2" name="Titre 1"/>
          <p:cNvSpPr>
            <a:spLocks noGrp="1"/>
          </p:cNvSpPr>
          <p:nvPr>
            <p:ph type="title"/>
          </p:nvPr>
        </p:nvSpPr>
        <p:spPr/>
        <p:txBody>
          <a:bodyPr/>
          <a:lstStyle/>
          <a:p>
            <a:r>
              <a:rPr lang="fr-FR" dirty="0" smtClean="0"/>
              <a:t>Cliquez et modifiez le titre</a:t>
            </a:r>
            <a:endParaRPr lang="fr-FR" dirty="0"/>
          </a:p>
        </p:txBody>
      </p:sp>
      <p:sp>
        <p:nvSpPr>
          <p:cNvPr id="3" name="Espace réservé du contenu 2"/>
          <p:cNvSpPr>
            <a:spLocks noGrp="1"/>
          </p:cNvSpPr>
          <p:nvPr>
            <p:ph idx="1"/>
          </p:nvPr>
        </p:nvSpPr>
        <p:spPr>
          <a:xfrm>
            <a:off x="577850" y="2293200"/>
            <a:ext cx="8029575" cy="3776664"/>
          </a:xfrm>
          <a:prstGeom prst="rect">
            <a:avLst/>
          </a:prstGeom>
        </p:spPr>
        <p:txBody>
          <a:bodyPr lIns="0" tIns="0">
            <a:normAutofit/>
          </a:bodyPr>
          <a:lstStyle>
            <a:lvl1pPr marL="342900" indent="-342900">
              <a:spcBef>
                <a:spcPts val="1200"/>
              </a:spcBef>
              <a:buFont typeface="Lucida Grande"/>
              <a:buChar char="→"/>
              <a:defRPr sz="2400">
                <a:solidFill>
                  <a:schemeClr val="tx1"/>
                </a:solidFill>
              </a:defRPr>
            </a:lvl1pPr>
            <a:lvl2pPr marL="357188" indent="-357188">
              <a:spcBef>
                <a:spcPts val="1200"/>
              </a:spcBef>
              <a:buFont typeface="Arial"/>
              <a:buChar char="•"/>
              <a:tabLst/>
              <a:defRPr sz="2000" cap="none">
                <a:solidFill>
                  <a:schemeClr val="tx2"/>
                </a:solidFill>
              </a:defRPr>
            </a:lvl2pPr>
            <a:lvl3pPr marL="361950" indent="-361950">
              <a:spcBef>
                <a:spcPts val="1200"/>
              </a:spcBef>
              <a:buFont typeface="Lucida Grande"/>
              <a:buChar char="&gt;"/>
              <a:defRPr sz="1500" b="0" cap="none">
                <a:solidFill>
                  <a:schemeClr val="tx1"/>
                </a:solidFill>
              </a:defRPr>
            </a:lvl3pPr>
            <a:lvl4pPr marL="984250" indent="-265113">
              <a:spcBef>
                <a:spcPts val="1200"/>
              </a:spcBef>
              <a:defRPr sz="1500" b="0" cap="none">
                <a:solidFill>
                  <a:schemeClr val="tx1"/>
                </a:solidFill>
              </a:defRPr>
            </a:lvl4pPr>
            <a:lvl5pPr marL="1524000" indent="-265113">
              <a:spcBef>
                <a:spcPts val="1200"/>
              </a:spcBef>
              <a:buFont typeface="Arial"/>
              <a:buChar char="•"/>
              <a:defRPr sz="1500" b="0" cap="none">
                <a:solidFill>
                  <a:schemeClr val="tx1"/>
                </a:solidFill>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3"/>
          <p:cNvSpPr>
            <a:spLocks noGrp="1"/>
          </p:cNvSpPr>
          <p:nvPr>
            <p:ph type="dt" sz="half" idx="10"/>
          </p:nvPr>
        </p:nvSpPr>
        <p:spPr/>
        <p:txBody>
          <a:bodyPr/>
          <a:lstStyle>
            <a:lvl1pPr>
              <a:defRPr/>
            </a:lvl1pPr>
          </a:lstStyle>
          <a:p>
            <a:fld id="{F474CFE7-DD9B-4DB8-9DD2-0082686C83F0}" type="datetime4">
              <a:rPr lang="fr-FR" altLang="fr-FR"/>
              <a:pPr/>
              <a:t>4 octobre 2017</a:t>
            </a:fld>
            <a:endParaRPr lang="fr-FR" altLang="fr-FR"/>
          </a:p>
        </p:txBody>
      </p:sp>
      <p:sp>
        <p:nvSpPr>
          <p:cNvPr id="8" name="Espace réservé du numéro de diapositive 5"/>
          <p:cNvSpPr>
            <a:spLocks noGrp="1"/>
          </p:cNvSpPr>
          <p:nvPr>
            <p:ph type="sldNum" sz="quarter" idx="11"/>
          </p:nvPr>
        </p:nvSpPr>
        <p:spPr>
          <a:xfrm>
            <a:off x="577850" y="6265863"/>
            <a:ext cx="733425" cy="298450"/>
          </a:xfrm>
          <a:prstGeom prst="rect">
            <a:avLst/>
          </a:prstGeom>
        </p:spPr>
        <p:txBody>
          <a:bodyPr/>
          <a:lstStyle>
            <a:lvl1pPr>
              <a:defRPr/>
            </a:lvl1pPr>
          </a:lstStyle>
          <a:p>
            <a:fld id="{9ABC1BBD-5E85-4A0A-A72D-F6949CB1ADD1}" type="slidenum">
              <a:rPr lang="fr-FR" altLang="fr-FR"/>
              <a:pPr/>
              <a:t>‹N°›</a:t>
            </a:fld>
            <a:endParaRPr lang="fr-FR" altLang="fr-FR"/>
          </a:p>
        </p:txBody>
      </p:sp>
    </p:spTree>
    <p:extLst>
      <p:ext uri="{BB962C8B-B14F-4D97-AF65-F5344CB8AC3E}">
        <p14:creationId xmlns:p14="http://schemas.microsoft.com/office/powerpoint/2010/main" val="12044280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uverture">
    <p:spTree>
      <p:nvGrpSpPr>
        <p:cNvPr id="1" name=""/>
        <p:cNvGrpSpPr/>
        <p:nvPr/>
      </p:nvGrpSpPr>
      <p:grpSpPr>
        <a:xfrm>
          <a:off x="0" y="0"/>
          <a:ext cx="0" cy="0"/>
          <a:chOff x="0" y="0"/>
          <a:chExt cx="0" cy="0"/>
        </a:xfrm>
      </p:grpSpPr>
      <p:pic>
        <p:nvPicPr>
          <p:cNvPr id="3" name="Picture 18" descr="logo pole empl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9900" y="6157913"/>
            <a:ext cx="517525" cy="431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9"/>
          <p:cNvSpPr>
            <a:spLocks noChangeArrowheads="1"/>
          </p:cNvSpPr>
          <p:nvPr/>
        </p:nvSpPr>
        <p:spPr bwMode="auto">
          <a:xfrm>
            <a:off x="-3175" y="-11113"/>
            <a:ext cx="9147175" cy="5729288"/>
          </a:xfrm>
          <a:prstGeom prst="rect">
            <a:avLst/>
          </a:prstGeom>
          <a:solidFill>
            <a:schemeClr val="tx2"/>
          </a:solidFill>
          <a:ln>
            <a:noFill/>
          </a:ln>
          <a:extLst>
            <a:ext uri="{91240B29-F687-4F45-9708-019B960494DF}">
              <a14:hiddenLine xmlns:a14="http://schemas.microsoft.com/office/drawing/2010/main" w="9525">
                <a:solidFill>
                  <a:srgbClr val="31B6B3"/>
                </a:solidFill>
                <a:round/>
                <a:headEnd/>
                <a:tailEnd/>
              </a14:hiddenLine>
            </a:ext>
          </a:extLst>
        </p:spPr>
        <p:txBody>
          <a:bodyPr lIns="1440000" tIns="0" rIns="0" bIns="0"/>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endParaRPr lang="fr-FR" altLang="fr-FR" sz="1800">
              <a:latin typeface="Calibri" pitchFamily="34" charset="0"/>
            </a:endParaRPr>
          </a:p>
        </p:txBody>
      </p:sp>
      <p:sp>
        <p:nvSpPr>
          <p:cNvPr id="5" name="Ellipse 24"/>
          <p:cNvSpPr>
            <a:spLocks/>
          </p:cNvSpPr>
          <p:nvPr/>
        </p:nvSpPr>
        <p:spPr bwMode="auto">
          <a:xfrm>
            <a:off x="-3175" y="-33338"/>
            <a:ext cx="2379663" cy="2401888"/>
          </a:xfrm>
          <a:custGeom>
            <a:avLst/>
            <a:gdLst>
              <a:gd name="T0" fmla="*/ 2662 w 2379765"/>
              <a:gd name="T1" fmla="*/ 5715 h 2401719"/>
              <a:gd name="T2" fmla="*/ 2379663 w 2379765"/>
              <a:gd name="T3" fmla="*/ 0 h 2401719"/>
              <a:gd name="T4" fmla="*/ 3446 w 2379765"/>
              <a:gd name="T5" fmla="*/ 2401888 h 2401719"/>
              <a:gd name="T6" fmla="*/ 2662 w 2379765"/>
              <a:gd name="T7" fmla="*/ 5715 h 24017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79765" h="2401719">
                <a:moveTo>
                  <a:pt x="2662" y="5715"/>
                </a:moveTo>
                <a:lnTo>
                  <a:pt x="2379765" y="0"/>
                </a:lnTo>
                <a:cubicBezTo>
                  <a:pt x="2379765" y="1317665"/>
                  <a:pt x="1321111" y="2401719"/>
                  <a:pt x="3446" y="2401719"/>
                </a:cubicBezTo>
                <a:cubicBezTo>
                  <a:pt x="-3579" y="1710839"/>
                  <a:pt x="2239" y="1706506"/>
                  <a:pt x="2662" y="571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6" name="ZoneTexte 2"/>
          <p:cNvSpPr txBox="1">
            <a:spLocks noChangeArrowheads="1"/>
          </p:cNvSpPr>
          <p:nvPr/>
        </p:nvSpPr>
        <p:spPr bwMode="auto">
          <a:xfrm>
            <a:off x="-3175" y="-58738"/>
            <a:ext cx="1279525" cy="102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180000" rIns="180000" bIns="18000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fr-FR" sz="4400" b="1" smtClean="0">
                <a:solidFill>
                  <a:srgbClr val="F7A800"/>
                </a:solidFill>
                <a:cs typeface="Arial" charset="0"/>
              </a:rPr>
              <a:t>I.</a:t>
            </a:r>
          </a:p>
        </p:txBody>
      </p:sp>
      <p:sp>
        <p:nvSpPr>
          <p:cNvPr id="7" name="Line 7"/>
          <p:cNvSpPr>
            <a:spLocks noChangeShapeType="1"/>
          </p:cNvSpPr>
          <p:nvPr/>
        </p:nvSpPr>
        <p:spPr bwMode="auto">
          <a:xfrm>
            <a:off x="577850" y="6564313"/>
            <a:ext cx="7262813" cy="0"/>
          </a:xfrm>
          <a:prstGeom prst="line">
            <a:avLst/>
          </a:prstGeom>
          <a:noFill/>
          <a:ln w="22225" cap="rnd">
            <a:solidFill>
              <a:srgbClr val="F7A8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fr-FR"/>
          </a:p>
        </p:txBody>
      </p:sp>
      <p:sp>
        <p:nvSpPr>
          <p:cNvPr id="8" name="Line 8"/>
          <p:cNvSpPr>
            <a:spLocks noChangeShapeType="1"/>
          </p:cNvSpPr>
          <p:nvPr/>
        </p:nvSpPr>
        <p:spPr bwMode="auto">
          <a:xfrm>
            <a:off x="577850" y="6265863"/>
            <a:ext cx="7262813" cy="0"/>
          </a:xfrm>
          <a:prstGeom prst="line">
            <a:avLst/>
          </a:prstGeom>
          <a:noFill/>
          <a:ln w="22225" cap="rnd">
            <a:solidFill>
              <a:srgbClr val="F7A8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fr-FR"/>
          </a:p>
        </p:txBody>
      </p:sp>
      <p:sp>
        <p:nvSpPr>
          <p:cNvPr id="2" name="Titre 1"/>
          <p:cNvSpPr>
            <a:spLocks noGrp="1"/>
          </p:cNvSpPr>
          <p:nvPr>
            <p:ph type="ctrTitle"/>
          </p:nvPr>
        </p:nvSpPr>
        <p:spPr>
          <a:xfrm>
            <a:off x="1" y="2195210"/>
            <a:ext cx="8607424" cy="3100690"/>
          </a:xfrm>
          <a:prstGeom prst="rect">
            <a:avLst/>
          </a:prstGeom>
        </p:spPr>
        <p:txBody>
          <a:bodyPr lIns="540000" bIns="180000">
            <a:normAutofit/>
          </a:bodyPr>
          <a:lstStyle>
            <a:lvl1pPr>
              <a:defRPr lang="fr-FR" cap="all" dirty="0">
                <a:solidFill>
                  <a:srgbClr val="FFFFFF"/>
                </a:solidFill>
              </a:defRPr>
            </a:lvl1pPr>
          </a:lstStyle>
          <a:p>
            <a:pPr lvl="0"/>
            <a:r>
              <a:rPr lang="fr-FR" dirty="0" smtClean="0"/>
              <a:t>Cliquez et modifiez le titre</a:t>
            </a:r>
            <a:endParaRPr lang="fr-FR" dirty="0"/>
          </a:p>
        </p:txBody>
      </p:sp>
      <p:sp>
        <p:nvSpPr>
          <p:cNvPr id="9" name="Espace réservé de la date 3"/>
          <p:cNvSpPr>
            <a:spLocks noGrp="1"/>
          </p:cNvSpPr>
          <p:nvPr>
            <p:ph type="dt" sz="half" idx="10"/>
          </p:nvPr>
        </p:nvSpPr>
        <p:spPr/>
        <p:txBody>
          <a:bodyPr/>
          <a:lstStyle>
            <a:lvl1pPr>
              <a:defRPr/>
            </a:lvl1pPr>
          </a:lstStyle>
          <a:p>
            <a:fld id="{0BBE147B-C995-4BF5-B657-95C9D81B7FEC}" type="datetime4">
              <a:rPr lang="fr-FR" altLang="fr-FR"/>
              <a:pPr/>
              <a:t>4 octobre 2017</a:t>
            </a:fld>
            <a:endParaRPr lang="fr-FR" altLang="fr-FR"/>
          </a:p>
        </p:txBody>
      </p:sp>
      <p:sp>
        <p:nvSpPr>
          <p:cNvPr id="10" name="Espace réservé du numéro de diapositive 5"/>
          <p:cNvSpPr>
            <a:spLocks noGrp="1"/>
          </p:cNvSpPr>
          <p:nvPr>
            <p:ph type="sldNum" sz="quarter" idx="11"/>
          </p:nvPr>
        </p:nvSpPr>
        <p:spPr/>
        <p:txBody>
          <a:bodyPr/>
          <a:lstStyle>
            <a:lvl1pPr>
              <a:defRPr/>
            </a:lvl1pPr>
          </a:lstStyle>
          <a:p>
            <a:fld id="{382C2EAF-6BB4-4BB2-B2B0-E0103F91C0F5}" type="slidenum">
              <a:rPr lang="fr-FR" altLang="fr-FR"/>
              <a:pPr/>
              <a:t>‹N°›</a:t>
            </a:fld>
            <a:endParaRPr lang="fr-FR" altLang="fr-FR"/>
          </a:p>
        </p:txBody>
      </p:sp>
    </p:spTree>
    <p:extLst>
      <p:ext uri="{BB962C8B-B14F-4D97-AF65-F5344CB8AC3E}">
        <p14:creationId xmlns:p14="http://schemas.microsoft.com/office/powerpoint/2010/main" val="1125932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fld id="{BA402FBF-7956-4AD3-B695-7D3F3C906514}" type="datetime4">
              <a:rPr lang="fr-FR" altLang="fr-FR"/>
              <a:pPr/>
              <a:t>4 octobre 2017</a:t>
            </a:fld>
            <a:endParaRPr lang="fr-FR" altLang="fr-FR"/>
          </a:p>
        </p:txBody>
      </p:sp>
      <p:sp>
        <p:nvSpPr>
          <p:cNvPr id="3" name="Espace réservé du numéro de diapositive 2"/>
          <p:cNvSpPr>
            <a:spLocks noGrp="1"/>
          </p:cNvSpPr>
          <p:nvPr>
            <p:ph type="sldNum" sz="quarter" idx="11"/>
          </p:nvPr>
        </p:nvSpPr>
        <p:spPr/>
        <p:txBody>
          <a:bodyPr/>
          <a:lstStyle>
            <a:lvl1pPr>
              <a:defRPr/>
            </a:lvl1pPr>
          </a:lstStyle>
          <a:p>
            <a:fld id="{EEA0525D-4BB5-4607-BFA7-F29E23DE6F87}" type="slidenum">
              <a:rPr lang="fr-FR" altLang="fr-FR"/>
              <a:pPr/>
              <a:t>‹N°›</a:t>
            </a:fld>
            <a:endParaRPr lang="fr-FR" altLang="fr-FR"/>
          </a:p>
        </p:txBody>
      </p:sp>
    </p:spTree>
    <p:extLst>
      <p:ext uri="{BB962C8B-B14F-4D97-AF65-F5344CB8AC3E}">
        <p14:creationId xmlns:p14="http://schemas.microsoft.com/office/powerpoint/2010/main" val="14061006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4" name="Picture 9" descr="logo pole empl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9900" y="6157913"/>
            <a:ext cx="517525" cy="431800"/>
          </a:xfrm>
          <a:prstGeom prst="rect">
            <a:avLst/>
          </a:prstGeom>
          <a:noFill/>
          <a:extLst>
            <a:ext uri="{909E8E84-426E-40DD-AFC4-6F175D3DCCD1}">
              <a14:hiddenFill xmlns:a14="http://schemas.microsoft.com/office/drawing/2010/main">
                <a:solidFill>
                  <a:srgbClr val="FFFFFF"/>
                </a:solidFill>
              </a14:hiddenFill>
            </a:ext>
          </a:extLst>
        </p:spPr>
      </p:pic>
      <p:sp>
        <p:nvSpPr>
          <p:cNvPr id="5" name="Line 7"/>
          <p:cNvSpPr>
            <a:spLocks noChangeShapeType="1"/>
          </p:cNvSpPr>
          <p:nvPr/>
        </p:nvSpPr>
        <p:spPr bwMode="auto">
          <a:xfrm>
            <a:off x="577850" y="6564313"/>
            <a:ext cx="7262813" cy="0"/>
          </a:xfrm>
          <a:prstGeom prst="line">
            <a:avLst/>
          </a:prstGeom>
          <a:noFill/>
          <a:ln w="22225" cap="rnd">
            <a:solidFill>
              <a:srgbClr val="F7A8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fr-FR"/>
          </a:p>
        </p:txBody>
      </p:sp>
      <p:sp>
        <p:nvSpPr>
          <p:cNvPr id="6" name="Line 8"/>
          <p:cNvSpPr>
            <a:spLocks noChangeShapeType="1"/>
          </p:cNvSpPr>
          <p:nvPr/>
        </p:nvSpPr>
        <p:spPr bwMode="auto">
          <a:xfrm>
            <a:off x="577850" y="6265863"/>
            <a:ext cx="7262813" cy="0"/>
          </a:xfrm>
          <a:prstGeom prst="line">
            <a:avLst/>
          </a:prstGeom>
          <a:noFill/>
          <a:ln w="22225" cap="rnd">
            <a:solidFill>
              <a:srgbClr val="F7A8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fr-FR"/>
          </a:p>
        </p:txBody>
      </p:sp>
      <p:sp>
        <p:nvSpPr>
          <p:cNvPr id="2" name="Titre 1"/>
          <p:cNvSpPr>
            <a:spLocks noGrp="1"/>
          </p:cNvSpPr>
          <p:nvPr>
            <p:ph type="title"/>
          </p:nvPr>
        </p:nvSpPr>
        <p:spPr/>
        <p:txBody>
          <a:bodyPr/>
          <a:lstStyle/>
          <a:p>
            <a:r>
              <a:rPr lang="fr-FR" dirty="0" smtClean="0"/>
              <a:t>Cliquez et modifiez le titre</a:t>
            </a:r>
            <a:endParaRPr lang="fr-FR" dirty="0"/>
          </a:p>
        </p:txBody>
      </p:sp>
      <p:sp>
        <p:nvSpPr>
          <p:cNvPr id="3" name="Espace réservé du contenu 2"/>
          <p:cNvSpPr>
            <a:spLocks noGrp="1"/>
          </p:cNvSpPr>
          <p:nvPr>
            <p:ph idx="1"/>
          </p:nvPr>
        </p:nvSpPr>
        <p:spPr>
          <a:xfrm>
            <a:off x="577850" y="2293200"/>
            <a:ext cx="8029575" cy="3776664"/>
          </a:xfrm>
          <a:prstGeom prst="rect">
            <a:avLst/>
          </a:prstGeom>
        </p:spPr>
        <p:txBody>
          <a:bodyPr lIns="0" tIns="0">
            <a:normAutofit/>
          </a:bodyPr>
          <a:lstStyle>
            <a:lvl1pPr marL="342900" indent="-342900">
              <a:spcBef>
                <a:spcPts val="1200"/>
              </a:spcBef>
              <a:buFont typeface="Lucida Grande"/>
              <a:buChar char="→"/>
              <a:defRPr sz="2400">
                <a:solidFill>
                  <a:schemeClr val="tx1"/>
                </a:solidFill>
              </a:defRPr>
            </a:lvl1pPr>
            <a:lvl2pPr marL="357188" indent="-357188">
              <a:spcBef>
                <a:spcPts val="1200"/>
              </a:spcBef>
              <a:buFont typeface="Arial"/>
              <a:buChar char="•"/>
              <a:tabLst/>
              <a:defRPr sz="2000" cap="none">
                <a:solidFill>
                  <a:schemeClr val="tx2"/>
                </a:solidFill>
              </a:defRPr>
            </a:lvl2pPr>
            <a:lvl3pPr marL="361950" indent="-361950">
              <a:spcBef>
                <a:spcPts val="1200"/>
              </a:spcBef>
              <a:buFont typeface="Lucida Grande"/>
              <a:buChar char="&gt;"/>
              <a:defRPr sz="1500" b="0" cap="none">
                <a:solidFill>
                  <a:schemeClr val="tx1"/>
                </a:solidFill>
              </a:defRPr>
            </a:lvl3pPr>
            <a:lvl4pPr marL="984250" indent="-265113">
              <a:spcBef>
                <a:spcPts val="1200"/>
              </a:spcBef>
              <a:defRPr sz="1500" b="0" cap="none">
                <a:solidFill>
                  <a:schemeClr val="tx1"/>
                </a:solidFill>
              </a:defRPr>
            </a:lvl4pPr>
            <a:lvl5pPr marL="1524000" indent="-265113">
              <a:spcBef>
                <a:spcPts val="1200"/>
              </a:spcBef>
              <a:buFont typeface="Arial"/>
              <a:buChar char="•"/>
              <a:defRPr sz="1500" b="0" cap="none">
                <a:solidFill>
                  <a:schemeClr val="tx1"/>
                </a:solidFill>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3"/>
          <p:cNvSpPr>
            <a:spLocks noGrp="1"/>
          </p:cNvSpPr>
          <p:nvPr>
            <p:ph type="dt" sz="half" idx="10"/>
          </p:nvPr>
        </p:nvSpPr>
        <p:spPr/>
        <p:txBody>
          <a:bodyPr/>
          <a:lstStyle>
            <a:lvl1pPr>
              <a:defRPr/>
            </a:lvl1pPr>
          </a:lstStyle>
          <a:p>
            <a:fld id="{F474CFE7-DD9B-4DB8-9DD2-0082686C83F0}" type="datetime4">
              <a:rPr lang="fr-FR" altLang="fr-FR"/>
              <a:pPr/>
              <a:t>4 octobre 2017</a:t>
            </a:fld>
            <a:endParaRPr lang="fr-FR" altLang="fr-FR"/>
          </a:p>
        </p:txBody>
      </p:sp>
      <p:sp>
        <p:nvSpPr>
          <p:cNvPr id="8" name="Espace réservé du numéro de diapositive 5"/>
          <p:cNvSpPr>
            <a:spLocks noGrp="1"/>
          </p:cNvSpPr>
          <p:nvPr>
            <p:ph type="sldNum" sz="quarter" idx="11"/>
          </p:nvPr>
        </p:nvSpPr>
        <p:spPr/>
        <p:txBody>
          <a:bodyPr/>
          <a:lstStyle>
            <a:lvl1pPr>
              <a:defRPr/>
            </a:lvl1pPr>
          </a:lstStyle>
          <a:p>
            <a:fld id="{9ABC1BBD-5E85-4A0A-A72D-F6949CB1ADD1}" type="slidenum">
              <a:rPr lang="fr-FR" altLang="fr-FR"/>
              <a:pPr/>
              <a:t>‹N°›</a:t>
            </a:fld>
            <a:endParaRPr lang="fr-FR" altLang="fr-FR"/>
          </a:p>
        </p:txBody>
      </p:sp>
    </p:spTree>
    <p:extLst>
      <p:ext uri="{BB962C8B-B14F-4D97-AF65-F5344CB8AC3E}">
        <p14:creationId xmlns:p14="http://schemas.microsoft.com/office/powerpoint/2010/main" val="38354441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fld id="{26F56099-C1C6-44BC-A23E-A5855B697517}" type="datetime4">
              <a:rPr lang="fr-FR" altLang="fr-FR">
                <a:solidFill>
                  <a:srgbClr val="93C260"/>
                </a:solidFill>
              </a:rPr>
              <a:pPr/>
              <a:t>4 octobre 2017</a:t>
            </a:fld>
            <a:endParaRPr lang="fr-FR" altLang="fr-FR">
              <a:solidFill>
                <a:srgbClr val="93C260"/>
              </a:solidFill>
            </a:endParaRPr>
          </a:p>
        </p:txBody>
      </p:sp>
      <p:sp>
        <p:nvSpPr>
          <p:cNvPr id="5" name="Espace réservé du numéro de diapositive 4"/>
          <p:cNvSpPr>
            <a:spLocks noGrp="1"/>
          </p:cNvSpPr>
          <p:nvPr>
            <p:ph type="sldNum" sz="quarter" idx="11"/>
          </p:nvPr>
        </p:nvSpPr>
        <p:spPr/>
        <p:txBody>
          <a:bodyPr/>
          <a:lstStyle>
            <a:lvl1pPr>
              <a:defRPr/>
            </a:lvl1pPr>
          </a:lstStyle>
          <a:p>
            <a:fld id="{2F075CD2-255D-426F-89B1-3A61D29224D3}" type="slidenum">
              <a:rPr lang="fr-FR" altLang="fr-FR">
                <a:solidFill>
                  <a:srgbClr val="93C260"/>
                </a:solidFill>
              </a:rPr>
              <a:pPr/>
              <a:t>‹N°›</a:t>
            </a:fld>
            <a:endParaRPr lang="fr-FR" altLang="fr-FR">
              <a:solidFill>
                <a:srgbClr val="93C260"/>
              </a:solidFill>
            </a:endParaRPr>
          </a:p>
        </p:txBody>
      </p:sp>
    </p:spTree>
    <p:extLst>
      <p:ext uri="{BB962C8B-B14F-4D97-AF65-F5344CB8AC3E}">
        <p14:creationId xmlns:p14="http://schemas.microsoft.com/office/powerpoint/2010/main" val="2096706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5A0511D4-FD2A-40BE-837A-72D9759557C7}" type="datetime4">
              <a:rPr lang="fr-FR" altLang="fr-FR">
                <a:solidFill>
                  <a:srgbClr val="93C260"/>
                </a:solidFill>
              </a:rPr>
              <a:pPr/>
              <a:t>4 octobre 2017</a:t>
            </a:fld>
            <a:endParaRPr lang="fr-FR" altLang="fr-FR">
              <a:solidFill>
                <a:srgbClr val="93C260"/>
              </a:solidFill>
            </a:endParaRPr>
          </a:p>
        </p:txBody>
      </p:sp>
      <p:sp>
        <p:nvSpPr>
          <p:cNvPr id="5" name="Espace réservé du numéro de diapositive 4"/>
          <p:cNvSpPr>
            <a:spLocks noGrp="1"/>
          </p:cNvSpPr>
          <p:nvPr>
            <p:ph type="sldNum" sz="quarter" idx="11"/>
          </p:nvPr>
        </p:nvSpPr>
        <p:spPr/>
        <p:txBody>
          <a:bodyPr/>
          <a:lstStyle>
            <a:lvl1pPr>
              <a:defRPr/>
            </a:lvl1pPr>
          </a:lstStyle>
          <a:p>
            <a:fld id="{2496D109-8A2B-46F5-94B0-A70778C3D585}" type="slidenum">
              <a:rPr lang="fr-FR" altLang="fr-FR">
                <a:solidFill>
                  <a:srgbClr val="93C260"/>
                </a:solidFill>
              </a:rPr>
              <a:pPr/>
              <a:t>‹N°›</a:t>
            </a:fld>
            <a:endParaRPr lang="fr-FR" altLang="fr-FR">
              <a:solidFill>
                <a:srgbClr val="93C260"/>
              </a:solidFill>
            </a:endParaRPr>
          </a:p>
        </p:txBody>
      </p:sp>
    </p:spTree>
    <p:extLst>
      <p:ext uri="{BB962C8B-B14F-4D97-AF65-F5344CB8AC3E}">
        <p14:creationId xmlns:p14="http://schemas.microsoft.com/office/powerpoint/2010/main" val="12029839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fld id="{936036B7-737D-48E3-A439-0A1364B0CE08}" type="datetime4">
              <a:rPr lang="fr-FR" altLang="fr-FR">
                <a:solidFill>
                  <a:srgbClr val="93C260"/>
                </a:solidFill>
              </a:rPr>
              <a:pPr/>
              <a:t>4 octobre 2017</a:t>
            </a:fld>
            <a:endParaRPr lang="fr-FR" altLang="fr-FR">
              <a:solidFill>
                <a:srgbClr val="93C260"/>
              </a:solidFill>
            </a:endParaRPr>
          </a:p>
        </p:txBody>
      </p:sp>
      <p:sp>
        <p:nvSpPr>
          <p:cNvPr id="5" name="Espace réservé du numéro de diapositive 4"/>
          <p:cNvSpPr>
            <a:spLocks noGrp="1"/>
          </p:cNvSpPr>
          <p:nvPr>
            <p:ph type="sldNum" sz="quarter" idx="11"/>
          </p:nvPr>
        </p:nvSpPr>
        <p:spPr/>
        <p:txBody>
          <a:bodyPr/>
          <a:lstStyle>
            <a:lvl1pPr>
              <a:defRPr/>
            </a:lvl1pPr>
          </a:lstStyle>
          <a:p>
            <a:fld id="{0F2A2DF2-E55D-4CAC-8F2A-20C681F6B75D}" type="slidenum">
              <a:rPr lang="fr-FR" altLang="fr-FR">
                <a:solidFill>
                  <a:srgbClr val="93C260"/>
                </a:solidFill>
              </a:rPr>
              <a:pPr/>
              <a:t>‹N°›</a:t>
            </a:fld>
            <a:endParaRPr lang="fr-FR" altLang="fr-FR">
              <a:solidFill>
                <a:srgbClr val="93C260"/>
              </a:solidFill>
            </a:endParaRPr>
          </a:p>
        </p:txBody>
      </p:sp>
    </p:spTree>
    <p:extLst>
      <p:ext uri="{BB962C8B-B14F-4D97-AF65-F5344CB8AC3E}">
        <p14:creationId xmlns:p14="http://schemas.microsoft.com/office/powerpoint/2010/main" val="14197812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0" y="1423988"/>
            <a:ext cx="4227513" cy="4841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379913" y="1423988"/>
            <a:ext cx="4227512" cy="4841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fld id="{FD68D480-189B-4717-AC5E-D785BED8FD30}" type="datetime4">
              <a:rPr lang="fr-FR" altLang="fr-FR">
                <a:solidFill>
                  <a:srgbClr val="93C260"/>
                </a:solidFill>
              </a:rPr>
              <a:pPr/>
              <a:t>4 octobre 2017</a:t>
            </a:fld>
            <a:endParaRPr lang="fr-FR" altLang="fr-FR">
              <a:solidFill>
                <a:srgbClr val="93C260"/>
              </a:solidFill>
            </a:endParaRPr>
          </a:p>
        </p:txBody>
      </p:sp>
      <p:sp>
        <p:nvSpPr>
          <p:cNvPr id="6" name="Espace réservé du numéro de diapositive 5"/>
          <p:cNvSpPr>
            <a:spLocks noGrp="1"/>
          </p:cNvSpPr>
          <p:nvPr>
            <p:ph type="sldNum" sz="quarter" idx="11"/>
          </p:nvPr>
        </p:nvSpPr>
        <p:spPr/>
        <p:txBody>
          <a:bodyPr/>
          <a:lstStyle>
            <a:lvl1pPr>
              <a:defRPr/>
            </a:lvl1pPr>
          </a:lstStyle>
          <a:p>
            <a:fld id="{E8732F32-05DE-4CCB-A5A2-908D254AD02A}" type="slidenum">
              <a:rPr lang="fr-FR" altLang="fr-FR">
                <a:solidFill>
                  <a:srgbClr val="93C260"/>
                </a:solidFill>
              </a:rPr>
              <a:pPr/>
              <a:t>‹N°›</a:t>
            </a:fld>
            <a:endParaRPr lang="fr-FR" altLang="fr-FR">
              <a:solidFill>
                <a:srgbClr val="93C260"/>
              </a:solidFill>
            </a:endParaRPr>
          </a:p>
        </p:txBody>
      </p:sp>
    </p:spTree>
    <p:extLst>
      <p:ext uri="{BB962C8B-B14F-4D97-AF65-F5344CB8AC3E}">
        <p14:creationId xmlns:p14="http://schemas.microsoft.com/office/powerpoint/2010/main" val="15855839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fld id="{A0FE95A5-A577-4D34-8C57-5429AAC65CE4}" type="datetime4">
              <a:rPr lang="fr-FR" altLang="fr-FR">
                <a:solidFill>
                  <a:srgbClr val="93C260"/>
                </a:solidFill>
              </a:rPr>
              <a:pPr/>
              <a:t>4 octobre 2017</a:t>
            </a:fld>
            <a:endParaRPr lang="fr-FR" altLang="fr-FR">
              <a:solidFill>
                <a:srgbClr val="93C260"/>
              </a:solidFill>
            </a:endParaRPr>
          </a:p>
        </p:txBody>
      </p:sp>
      <p:sp>
        <p:nvSpPr>
          <p:cNvPr id="8" name="Espace réservé du numéro de diapositive 7"/>
          <p:cNvSpPr>
            <a:spLocks noGrp="1"/>
          </p:cNvSpPr>
          <p:nvPr>
            <p:ph type="sldNum" sz="quarter" idx="11"/>
          </p:nvPr>
        </p:nvSpPr>
        <p:spPr/>
        <p:txBody>
          <a:bodyPr/>
          <a:lstStyle>
            <a:lvl1pPr>
              <a:defRPr/>
            </a:lvl1pPr>
          </a:lstStyle>
          <a:p>
            <a:fld id="{DC8361E3-5EF1-40F5-8603-00EAB3EA3543}" type="slidenum">
              <a:rPr lang="fr-FR" altLang="fr-FR">
                <a:solidFill>
                  <a:srgbClr val="93C260"/>
                </a:solidFill>
              </a:rPr>
              <a:pPr/>
              <a:t>‹N°›</a:t>
            </a:fld>
            <a:endParaRPr lang="fr-FR" altLang="fr-FR">
              <a:solidFill>
                <a:srgbClr val="93C260"/>
              </a:solidFill>
            </a:endParaRPr>
          </a:p>
        </p:txBody>
      </p:sp>
    </p:spTree>
    <p:extLst>
      <p:ext uri="{BB962C8B-B14F-4D97-AF65-F5344CB8AC3E}">
        <p14:creationId xmlns:p14="http://schemas.microsoft.com/office/powerpoint/2010/main" val="30351205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lvl1pPr>
              <a:defRPr/>
            </a:lvl1pPr>
          </a:lstStyle>
          <a:p>
            <a:fld id="{C6A4932A-41AE-4463-B219-7FD3CBD34361}" type="datetime4">
              <a:rPr lang="fr-FR" altLang="fr-FR">
                <a:solidFill>
                  <a:srgbClr val="93C260"/>
                </a:solidFill>
              </a:rPr>
              <a:pPr/>
              <a:t>4 octobre 2017</a:t>
            </a:fld>
            <a:endParaRPr lang="fr-FR" altLang="fr-FR">
              <a:solidFill>
                <a:srgbClr val="93C260"/>
              </a:solidFill>
            </a:endParaRPr>
          </a:p>
        </p:txBody>
      </p:sp>
      <p:sp>
        <p:nvSpPr>
          <p:cNvPr id="4" name="Espace réservé du numéro de diapositive 3"/>
          <p:cNvSpPr>
            <a:spLocks noGrp="1"/>
          </p:cNvSpPr>
          <p:nvPr>
            <p:ph type="sldNum" sz="quarter" idx="11"/>
          </p:nvPr>
        </p:nvSpPr>
        <p:spPr/>
        <p:txBody>
          <a:bodyPr/>
          <a:lstStyle>
            <a:lvl1pPr>
              <a:defRPr/>
            </a:lvl1pPr>
          </a:lstStyle>
          <a:p>
            <a:fld id="{2F9BC539-D8E6-423D-95AD-04B53454E517}" type="slidenum">
              <a:rPr lang="fr-FR" altLang="fr-FR">
                <a:solidFill>
                  <a:srgbClr val="93C260"/>
                </a:solidFill>
              </a:rPr>
              <a:pPr/>
              <a:t>‹N°›</a:t>
            </a:fld>
            <a:endParaRPr lang="fr-FR" altLang="fr-FR">
              <a:solidFill>
                <a:srgbClr val="93C260"/>
              </a:solidFill>
            </a:endParaRPr>
          </a:p>
        </p:txBody>
      </p:sp>
    </p:spTree>
    <p:extLst>
      <p:ext uri="{BB962C8B-B14F-4D97-AF65-F5344CB8AC3E}">
        <p14:creationId xmlns:p14="http://schemas.microsoft.com/office/powerpoint/2010/main" val="26285321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fld id="{774AE021-D933-4A66-9FE5-15132319F270}" type="datetime4">
              <a:rPr lang="fr-FR" altLang="fr-FR">
                <a:solidFill>
                  <a:srgbClr val="93C260"/>
                </a:solidFill>
              </a:rPr>
              <a:pPr/>
              <a:t>4 octobre 2017</a:t>
            </a:fld>
            <a:endParaRPr lang="fr-FR" altLang="fr-FR">
              <a:solidFill>
                <a:srgbClr val="93C260"/>
              </a:solidFill>
            </a:endParaRPr>
          </a:p>
        </p:txBody>
      </p:sp>
      <p:sp>
        <p:nvSpPr>
          <p:cNvPr id="3" name="Espace réservé du numéro de diapositive 2"/>
          <p:cNvSpPr>
            <a:spLocks noGrp="1"/>
          </p:cNvSpPr>
          <p:nvPr>
            <p:ph type="sldNum" sz="quarter" idx="11"/>
          </p:nvPr>
        </p:nvSpPr>
        <p:spPr/>
        <p:txBody>
          <a:bodyPr/>
          <a:lstStyle>
            <a:lvl1pPr>
              <a:defRPr/>
            </a:lvl1pPr>
          </a:lstStyle>
          <a:p>
            <a:fld id="{DD2DDBA8-DEF6-4A26-B11B-5D209911C2B3}" type="slidenum">
              <a:rPr lang="fr-FR" altLang="fr-FR">
                <a:solidFill>
                  <a:srgbClr val="93C260"/>
                </a:solidFill>
              </a:rPr>
              <a:pPr/>
              <a:t>‹N°›</a:t>
            </a:fld>
            <a:endParaRPr lang="fr-FR" altLang="fr-FR">
              <a:solidFill>
                <a:srgbClr val="93C260"/>
              </a:solidFill>
            </a:endParaRPr>
          </a:p>
        </p:txBody>
      </p:sp>
    </p:spTree>
    <p:extLst>
      <p:ext uri="{BB962C8B-B14F-4D97-AF65-F5344CB8AC3E}">
        <p14:creationId xmlns:p14="http://schemas.microsoft.com/office/powerpoint/2010/main" val="37298727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fld id="{552484A9-3E7C-4459-9F9E-A59AFEBE1171}" type="datetime4">
              <a:rPr lang="fr-FR" altLang="fr-FR">
                <a:solidFill>
                  <a:srgbClr val="93C260"/>
                </a:solidFill>
              </a:rPr>
              <a:pPr/>
              <a:t>4 octobre 2017</a:t>
            </a:fld>
            <a:endParaRPr lang="fr-FR" altLang="fr-FR">
              <a:solidFill>
                <a:srgbClr val="93C260"/>
              </a:solidFill>
            </a:endParaRPr>
          </a:p>
        </p:txBody>
      </p:sp>
      <p:sp>
        <p:nvSpPr>
          <p:cNvPr id="6" name="Espace réservé du numéro de diapositive 5"/>
          <p:cNvSpPr>
            <a:spLocks noGrp="1"/>
          </p:cNvSpPr>
          <p:nvPr>
            <p:ph type="sldNum" sz="quarter" idx="11"/>
          </p:nvPr>
        </p:nvSpPr>
        <p:spPr/>
        <p:txBody>
          <a:bodyPr/>
          <a:lstStyle>
            <a:lvl1pPr>
              <a:defRPr/>
            </a:lvl1pPr>
          </a:lstStyle>
          <a:p>
            <a:fld id="{DF89CF14-8DC2-4578-8C24-573487BED01A}" type="slidenum">
              <a:rPr lang="fr-FR" altLang="fr-FR">
                <a:solidFill>
                  <a:srgbClr val="93C260"/>
                </a:solidFill>
              </a:rPr>
              <a:pPr/>
              <a:t>‹N°›</a:t>
            </a:fld>
            <a:endParaRPr lang="fr-FR" altLang="fr-FR">
              <a:solidFill>
                <a:srgbClr val="93C260"/>
              </a:solidFill>
            </a:endParaRPr>
          </a:p>
        </p:txBody>
      </p:sp>
    </p:spTree>
    <p:extLst>
      <p:ext uri="{BB962C8B-B14F-4D97-AF65-F5344CB8AC3E}">
        <p14:creationId xmlns:p14="http://schemas.microsoft.com/office/powerpoint/2010/main" val="22667398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fld id="{58B53D58-279D-4281-9796-6E580E0A7A4E}" type="datetime4">
              <a:rPr lang="fr-FR" altLang="fr-FR">
                <a:solidFill>
                  <a:srgbClr val="93C260"/>
                </a:solidFill>
              </a:rPr>
              <a:pPr/>
              <a:t>4 octobre 2017</a:t>
            </a:fld>
            <a:endParaRPr lang="fr-FR" altLang="fr-FR">
              <a:solidFill>
                <a:srgbClr val="93C260"/>
              </a:solidFill>
            </a:endParaRPr>
          </a:p>
        </p:txBody>
      </p:sp>
      <p:sp>
        <p:nvSpPr>
          <p:cNvPr id="6" name="Espace réservé du numéro de diapositive 5"/>
          <p:cNvSpPr>
            <a:spLocks noGrp="1"/>
          </p:cNvSpPr>
          <p:nvPr>
            <p:ph type="sldNum" sz="quarter" idx="11"/>
          </p:nvPr>
        </p:nvSpPr>
        <p:spPr/>
        <p:txBody>
          <a:bodyPr/>
          <a:lstStyle>
            <a:lvl1pPr>
              <a:defRPr/>
            </a:lvl1pPr>
          </a:lstStyle>
          <a:p>
            <a:fld id="{FDCCD3CD-9E95-4D63-95E4-6F6544F7460D}" type="slidenum">
              <a:rPr lang="fr-FR" altLang="fr-FR">
                <a:solidFill>
                  <a:srgbClr val="93C260"/>
                </a:solidFill>
              </a:rPr>
              <a:pPr/>
              <a:t>‹N°›</a:t>
            </a:fld>
            <a:endParaRPr lang="fr-FR" altLang="fr-FR">
              <a:solidFill>
                <a:srgbClr val="93C260"/>
              </a:solidFill>
            </a:endParaRPr>
          </a:p>
        </p:txBody>
      </p:sp>
    </p:spTree>
    <p:extLst>
      <p:ext uri="{BB962C8B-B14F-4D97-AF65-F5344CB8AC3E}">
        <p14:creationId xmlns:p14="http://schemas.microsoft.com/office/powerpoint/2010/main" val="3233887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fld id="{3589B845-DF1D-4B37-AA6B-89F9F659FA40}" type="datetime4">
              <a:rPr lang="fr-FR" altLang="fr-FR"/>
              <a:pPr/>
              <a:t>4 octobre 2017</a:t>
            </a:fld>
            <a:endParaRPr lang="fr-FR" altLang="fr-FR"/>
          </a:p>
        </p:txBody>
      </p:sp>
      <p:sp>
        <p:nvSpPr>
          <p:cNvPr id="6" name="Espace réservé du numéro de diapositive 5"/>
          <p:cNvSpPr>
            <a:spLocks noGrp="1"/>
          </p:cNvSpPr>
          <p:nvPr>
            <p:ph type="sldNum" sz="quarter" idx="11"/>
          </p:nvPr>
        </p:nvSpPr>
        <p:spPr/>
        <p:txBody>
          <a:bodyPr/>
          <a:lstStyle>
            <a:lvl1pPr>
              <a:defRPr/>
            </a:lvl1pPr>
          </a:lstStyle>
          <a:p>
            <a:fld id="{5A5631FD-91CE-4078-9F9A-27B7A36AD249}" type="slidenum">
              <a:rPr lang="fr-FR" altLang="fr-FR"/>
              <a:pPr/>
              <a:t>‹N°›</a:t>
            </a:fld>
            <a:endParaRPr lang="fr-FR" altLang="fr-FR"/>
          </a:p>
        </p:txBody>
      </p:sp>
    </p:spTree>
    <p:extLst>
      <p:ext uri="{BB962C8B-B14F-4D97-AF65-F5344CB8AC3E}">
        <p14:creationId xmlns:p14="http://schemas.microsoft.com/office/powerpoint/2010/main" val="12770304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AB5289F3-94FA-4D7F-BB10-9D3A3DC48EC1}" type="datetime4">
              <a:rPr lang="fr-FR" altLang="fr-FR">
                <a:solidFill>
                  <a:srgbClr val="93C260"/>
                </a:solidFill>
              </a:rPr>
              <a:pPr/>
              <a:t>4 octobre 2017</a:t>
            </a:fld>
            <a:endParaRPr lang="fr-FR" altLang="fr-FR">
              <a:solidFill>
                <a:srgbClr val="93C260"/>
              </a:solidFill>
            </a:endParaRPr>
          </a:p>
        </p:txBody>
      </p:sp>
      <p:sp>
        <p:nvSpPr>
          <p:cNvPr id="5" name="Espace réservé du numéro de diapositive 4"/>
          <p:cNvSpPr>
            <a:spLocks noGrp="1"/>
          </p:cNvSpPr>
          <p:nvPr>
            <p:ph type="sldNum" sz="quarter" idx="11"/>
          </p:nvPr>
        </p:nvSpPr>
        <p:spPr/>
        <p:txBody>
          <a:bodyPr/>
          <a:lstStyle>
            <a:lvl1pPr>
              <a:defRPr/>
            </a:lvl1pPr>
          </a:lstStyle>
          <a:p>
            <a:fld id="{22AF9D40-DB8E-4176-97AC-24AB3D173F5E}" type="slidenum">
              <a:rPr lang="fr-FR" altLang="fr-FR">
                <a:solidFill>
                  <a:srgbClr val="93C260"/>
                </a:solidFill>
              </a:rPr>
              <a:pPr/>
              <a:t>‹N°›</a:t>
            </a:fld>
            <a:endParaRPr lang="fr-FR" altLang="fr-FR">
              <a:solidFill>
                <a:srgbClr val="93C260"/>
              </a:solidFill>
            </a:endParaRPr>
          </a:p>
        </p:txBody>
      </p:sp>
    </p:spTree>
    <p:extLst>
      <p:ext uri="{BB962C8B-B14F-4D97-AF65-F5344CB8AC3E}">
        <p14:creationId xmlns:p14="http://schemas.microsoft.com/office/powerpoint/2010/main" val="33766829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57950" y="0"/>
            <a:ext cx="2151063" cy="6265863"/>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0" y="0"/>
            <a:ext cx="6305550" cy="6265863"/>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5B7A4251-72C5-4A3B-A001-DC81B2AF98F9}" type="datetime4">
              <a:rPr lang="fr-FR" altLang="fr-FR">
                <a:solidFill>
                  <a:srgbClr val="93C260"/>
                </a:solidFill>
              </a:rPr>
              <a:pPr/>
              <a:t>4 octobre 2017</a:t>
            </a:fld>
            <a:endParaRPr lang="fr-FR" altLang="fr-FR">
              <a:solidFill>
                <a:srgbClr val="93C260"/>
              </a:solidFill>
            </a:endParaRPr>
          </a:p>
        </p:txBody>
      </p:sp>
      <p:sp>
        <p:nvSpPr>
          <p:cNvPr id="5" name="Espace réservé du numéro de diapositive 4"/>
          <p:cNvSpPr>
            <a:spLocks noGrp="1"/>
          </p:cNvSpPr>
          <p:nvPr>
            <p:ph type="sldNum" sz="quarter" idx="11"/>
          </p:nvPr>
        </p:nvSpPr>
        <p:spPr/>
        <p:txBody>
          <a:bodyPr/>
          <a:lstStyle>
            <a:lvl1pPr>
              <a:defRPr/>
            </a:lvl1pPr>
          </a:lstStyle>
          <a:p>
            <a:fld id="{23515273-BFFA-4A22-A856-70ED1E645FBF}" type="slidenum">
              <a:rPr lang="fr-FR" altLang="fr-FR">
                <a:solidFill>
                  <a:srgbClr val="93C260"/>
                </a:solidFill>
              </a:rPr>
              <a:pPr/>
              <a:t>‹N°›</a:t>
            </a:fld>
            <a:endParaRPr lang="fr-FR" altLang="fr-FR">
              <a:solidFill>
                <a:srgbClr val="93C260"/>
              </a:solidFill>
            </a:endParaRPr>
          </a:p>
        </p:txBody>
      </p:sp>
    </p:spTree>
    <p:extLst>
      <p:ext uri="{BB962C8B-B14F-4D97-AF65-F5344CB8AC3E}">
        <p14:creationId xmlns:p14="http://schemas.microsoft.com/office/powerpoint/2010/main" val="39452081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a:solidFill>
                  <a:srgbClr val="000000"/>
                </a:solidFill>
              </a:rPr>
              <a:t>Nathalie DOSNON / Fabienne LEMONNIER - Janvier 2016</a:t>
            </a:r>
          </a:p>
        </p:txBody>
      </p:sp>
      <p:sp>
        <p:nvSpPr>
          <p:cNvPr id="6" name="Rectangle 6"/>
          <p:cNvSpPr>
            <a:spLocks noGrp="1" noChangeArrowheads="1"/>
          </p:cNvSpPr>
          <p:nvPr>
            <p:ph type="sldNum" sz="quarter" idx="12"/>
          </p:nvPr>
        </p:nvSpPr>
        <p:spPr>
          <a:ln/>
        </p:spPr>
        <p:txBody>
          <a:bodyPr/>
          <a:lstStyle>
            <a:lvl1pPr>
              <a:defRPr/>
            </a:lvl1pPr>
          </a:lstStyle>
          <a:p>
            <a:pPr>
              <a:defRPr/>
            </a:pPr>
            <a:fld id="{6242E8EE-A62E-4852-AD65-01661BDF6E66}"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39975458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a:solidFill>
                  <a:srgbClr val="000000"/>
                </a:solidFill>
              </a:rPr>
              <a:t>Nathalie DOSNON / Fabienne LEMONNIER - Janvier 2016</a:t>
            </a:r>
          </a:p>
        </p:txBody>
      </p:sp>
      <p:sp>
        <p:nvSpPr>
          <p:cNvPr id="6" name="Rectangle 6"/>
          <p:cNvSpPr>
            <a:spLocks noGrp="1" noChangeArrowheads="1"/>
          </p:cNvSpPr>
          <p:nvPr>
            <p:ph type="sldNum" sz="quarter" idx="12"/>
          </p:nvPr>
        </p:nvSpPr>
        <p:spPr>
          <a:ln/>
        </p:spPr>
        <p:txBody>
          <a:bodyPr/>
          <a:lstStyle>
            <a:lvl1pPr>
              <a:defRPr/>
            </a:lvl1pPr>
          </a:lstStyle>
          <a:p>
            <a:pPr>
              <a:defRPr/>
            </a:pPr>
            <a:fld id="{13C6C69E-7E94-4A27-A069-273CA68E0D14}"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8201742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a:solidFill>
                  <a:srgbClr val="000000"/>
                </a:solidFill>
              </a:rPr>
              <a:t>Nathalie DOSNON / Fabienne LEMONNIER - Janvier 2016</a:t>
            </a:r>
          </a:p>
        </p:txBody>
      </p:sp>
      <p:sp>
        <p:nvSpPr>
          <p:cNvPr id="6" name="Rectangle 6"/>
          <p:cNvSpPr>
            <a:spLocks noGrp="1" noChangeArrowheads="1"/>
          </p:cNvSpPr>
          <p:nvPr>
            <p:ph type="sldNum" sz="quarter" idx="12"/>
          </p:nvPr>
        </p:nvSpPr>
        <p:spPr>
          <a:ln/>
        </p:spPr>
        <p:txBody>
          <a:bodyPr/>
          <a:lstStyle>
            <a:lvl1pPr>
              <a:defRPr/>
            </a:lvl1pPr>
          </a:lstStyle>
          <a:p>
            <a:pPr>
              <a:defRPr/>
            </a:pPr>
            <a:fld id="{6BB5C04A-B9E7-46C7-96D2-A02C5BA2426E}"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26459611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fr-FR" altLang="fr-FR">
                <a:solidFill>
                  <a:srgbClr val="000000"/>
                </a:solidFill>
              </a:rPr>
              <a:t>Nathalie DOSNON / Fabienne LEMONNIER - Janvier 2016</a:t>
            </a:r>
          </a:p>
        </p:txBody>
      </p:sp>
      <p:sp>
        <p:nvSpPr>
          <p:cNvPr id="7" name="Rectangle 6"/>
          <p:cNvSpPr>
            <a:spLocks noGrp="1" noChangeArrowheads="1"/>
          </p:cNvSpPr>
          <p:nvPr>
            <p:ph type="sldNum" sz="quarter" idx="12"/>
          </p:nvPr>
        </p:nvSpPr>
        <p:spPr>
          <a:ln/>
        </p:spPr>
        <p:txBody>
          <a:bodyPr/>
          <a:lstStyle>
            <a:lvl1pPr>
              <a:defRPr/>
            </a:lvl1pPr>
          </a:lstStyle>
          <a:p>
            <a:pPr>
              <a:defRPr/>
            </a:pPr>
            <a:fld id="{16214D5E-2CD2-45F3-BB6D-067F50D845C7}"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15341409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lt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fr-FR" altLang="fr-FR">
                <a:solidFill>
                  <a:srgbClr val="000000"/>
                </a:solidFill>
              </a:rPr>
              <a:t>Nathalie DOSNON / Fabienne LEMONNIER - Janvier 2016</a:t>
            </a:r>
          </a:p>
        </p:txBody>
      </p:sp>
      <p:sp>
        <p:nvSpPr>
          <p:cNvPr id="9" name="Rectangle 6"/>
          <p:cNvSpPr>
            <a:spLocks noGrp="1" noChangeArrowheads="1"/>
          </p:cNvSpPr>
          <p:nvPr>
            <p:ph type="sldNum" sz="quarter" idx="12"/>
          </p:nvPr>
        </p:nvSpPr>
        <p:spPr>
          <a:ln/>
        </p:spPr>
        <p:txBody>
          <a:bodyPr/>
          <a:lstStyle>
            <a:lvl1pPr>
              <a:defRPr/>
            </a:lvl1pPr>
          </a:lstStyle>
          <a:p>
            <a:pPr>
              <a:defRPr/>
            </a:pPr>
            <a:fld id="{40ED849D-173C-4EBE-A011-1917DCB0C8BE}"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15290548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lt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fr-FR" altLang="fr-FR">
                <a:solidFill>
                  <a:srgbClr val="000000"/>
                </a:solidFill>
              </a:rPr>
              <a:t>Nathalie DOSNON / Fabienne LEMONNIER - Janvier 2016</a:t>
            </a:r>
          </a:p>
        </p:txBody>
      </p:sp>
      <p:sp>
        <p:nvSpPr>
          <p:cNvPr id="5" name="Rectangle 6"/>
          <p:cNvSpPr>
            <a:spLocks noGrp="1" noChangeArrowheads="1"/>
          </p:cNvSpPr>
          <p:nvPr>
            <p:ph type="sldNum" sz="quarter" idx="12"/>
          </p:nvPr>
        </p:nvSpPr>
        <p:spPr>
          <a:ln/>
        </p:spPr>
        <p:txBody>
          <a:bodyPr/>
          <a:lstStyle>
            <a:lvl1pPr>
              <a:defRPr/>
            </a:lvl1pPr>
          </a:lstStyle>
          <a:p>
            <a:pPr>
              <a:defRPr/>
            </a:pPr>
            <a:fld id="{B9849DD0-A814-45C9-AAB4-78175D2FF9CD}"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42176784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lt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fr-FR" altLang="fr-FR">
                <a:solidFill>
                  <a:srgbClr val="000000"/>
                </a:solidFill>
              </a:rPr>
              <a:t>Nathalie DOSNON / Fabienne LEMONNIER - Janvier 2016</a:t>
            </a:r>
          </a:p>
        </p:txBody>
      </p:sp>
      <p:sp>
        <p:nvSpPr>
          <p:cNvPr id="4" name="Rectangle 6"/>
          <p:cNvSpPr>
            <a:spLocks noGrp="1" noChangeArrowheads="1"/>
          </p:cNvSpPr>
          <p:nvPr>
            <p:ph type="sldNum" sz="quarter" idx="12"/>
          </p:nvPr>
        </p:nvSpPr>
        <p:spPr>
          <a:ln/>
        </p:spPr>
        <p:txBody>
          <a:bodyPr/>
          <a:lstStyle>
            <a:lvl1pPr>
              <a:defRPr/>
            </a:lvl1pPr>
          </a:lstStyle>
          <a:p>
            <a:pPr>
              <a:defRPr/>
            </a:pPr>
            <a:fld id="{208D6981-1841-4BBF-A8CD-AC7B3EDEAE16}"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35765192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fr-FR" altLang="fr-FR">
                <a:solidFill>
                  <a:srgbClr val="000000"/>
                </a:solidFill>
              </a:rPr>
              <a:t>Nathalie DOSNON / Fabienne LEMONNIER - Janvier 2016</a:t>
            </a:r>
          </a:p>
        </p:txBody>
      </p:sp>
      <p:sp>
        <p:nvSpPr>
          <p:cNvPr id="7" name="Rectangle 6"/>
          <p:cNvSpPr>
            <a:spLocks noGrp="1" noChangeArrowheads="1"/>
          </p:cNvSpPr>
          <p:nvPr>
            <p:ph type="sldNum" sz="quarter" idx="12"/>
          </p:nvPr>
        </p:nvSpPr>
        <p:spPr>
          <a:ln/>
        </p:spPr>
        <p:txBody>
          <a:bodyPr/>
          <a:lstStyle>
            <a:lvl1pPr>
              <a:defRPr/>
            </a:lvl1pPr>
          </a:lstStyle>
          <a:p>
            <a:pPr>
              <a:defRPr/>
            </a:pPr>
            <a:fld id="{29CB72C0-A9F0-4403-B1D1-5CE02E375EFA}"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2433088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fr-F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fld id="{4E5C9EBE-687F-4ADD-AA7D-2EF1AA067BF6}" type="datetime4">
              <a:rPr lang="fr-FR" altLang="fr-FR"/>
              <a:pPr/>
              <a:t>4 octobre 2017</a:t>
            </a:fld>
            <a:endParaRPr lang="fr-FR" altLang="fr-FR"/>
          </a:p>
        </p:txBody>
      </p:sp>
      <p:sp>
        <p:nvSpPr>
          <p:cNvPr id="6" name="Espace réservé du numéro de diapositive 5"/>
          <p:cNvSpPr>
            <a:spLocks noGrp="1"/>
          </p:cNvSpPr>
          <p:nvPr>
            <p:ph type="sldNum" sz="quarter" idx="11"/>
          </p:nvPr>
        </p:nvSpPr>
        <p:spPr/>
        <p:txBody>
          <a:bodyPr/>
          <a:lstStyle>
            <a:lvl1pPr>
              <a:defRPr/>
            </a:lvl1pPr>
          </a:lstStyle>
          <a:p>
            <a:fld id="{2CAC9830-07FD-403C-84C6-86B9B4BEA70E}" type="slidenum">
              <a:rPr lang="fr-FR" altLang="fr-FR"/>
              <a:pPr/>
              <a:t>‹N°›</a:t>
            </a:fld>
            <a:endParaRPr lang="fr-FR" altLang="fr-FR"/>
          </a:p>
        </p:txBody>
      </p:sp>
    </p:spTree>
    <p:extLst>
      <p:ext uri="{BB962C8B-B14F-4D97-AF65-F5344CB8AC3E}">
        <p14:creationId xmlns:p14="http://schemas.microsoft.com/office/powerpoint/2010/main" val="9597987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fr-FR" altLang="fr-FR">
                <a:solidFill>
                  <a:srgbClr val="000000"/>
                </a:solidFill>
              </a:rPr>
              <a:t>Nathalie DOSNON / Fabienne LEMONNIER - Janvier 2016</a:t>
            </a:r>
          </a:p>
        </p:txBody>
      </p:sp>
      <p:sp>
        <p:nvSpPr>
          <p:cNvPr id="7" name="Rectangle 6"/>
          <p:cNvSpPr>
            <a:spLocks noGrp="1" noChangeArrowheads="1"/>
          </p:cNvSpPr>
          <p:nvPr>
            <p:ph type="sldNum" sz="quarter" idx="12"/>
          </p:nvPr>
        </p:nvSpPr>
        <p:spPr>
          <a:ln/>
        </p:spPr>
        <p:txBody>
          <a:bodyPr/>
          <a:lstStyle>
            <a:lvl1pPr>
              <a:defRPr/>
            </a:lvl1pPr>
          </a:lstStyle>
          <a:p>
            <a:pPr>
              <a:defRPr/>
            </a:pPr>
            <a:fld id="{CD404CB9-36EF-44DB-B34F-1B9D36363429}"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8297278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a:solidFill>
                  <a:srgbClr val="000000"/>
                </a:solidFill>
              </a:rPr>
              <a:t>Nathalie DOSNON / Fabienne LEMONNIER - Janvier 2016</a:t>
            </a:r>
          </a:p>
        </p:txBody>
      </p:sp>
      <p:sp>
        <p:nvSpPr>
          <p:cNvPr id="6" name="Rectangle 6"/>
          <p:cNvSpPr>
            <a:spLocks noGrp="1" noChangeArrowheads="1"/>
          </p:cNvSpPr>
          <p:nvPr>
            <p:ph type="sldNum" sz="quarter" idx="12"/>
          </p:nvPr>
        </p:nvSpPr>
        <p:spPr>
          <a:ln/>
        </p:spPr>
        <p:txBody>
          <a:bodyPr/>
          <a:lstStyle>
            <a:lvl1pPr>
              <a:defRPr/>
            </a:lvl1pPr>
          </a:lstStyle>
          <a:p>
            <a:pPr>
              <a:defRPr/>
            </a:pPr>
            <a:fld id="{DEFB49F6-2B7F-46F2-AAA6-95305C7214DA}"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42824715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a:solidFill>
                  <a:srgbClr val="000000"/>
                </a:solidFill>
              </a:rPr>
              <a:t>Nathalie DOSNON / Fabienne LEMONNIER - Janvier 2016</a:t>
            </a:r>
          </a:p>
        </p:txBody>
      </p:sp>
      <p:sp>
        <p:nvSpPr>
          <p:cNvPr id="6" name="Rectangle 6"/>
          <p:cNvSpPr>
            <a:spLocks noGrp="1" noChangeArrowheads="1"/>
          </p:cNvSpPr>
          <p:nvPr>
            <p:ph type="sldNum" sz="quarter" idx="12"/>
          </p:nvPr>
        </p:nvSpPr>
        <p:spPr>
          <a:ln/>
        </p:spPr>
        <p:txBody>
          <a:bodyPr/>
          <a:lstStyle>
            <a:lvl1pPr>
              <a:defRPr/>
            </a:lvl1pPr>
          </a:lstStyle>
          <a:p>
            <a:pPr>
              <a:defRPr/>
            </a:pPr>
            <a:fld id="{0B10643C-FFF4-4212-B80C-B531BC9BA82D}"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2527155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0.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1.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0363" name="Picture 11" descr="logo pole emploi"/>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89900" y="6157913"/>
            <a:ext cx="517525" cy="431800"/>
          </a:xfrm>
          <a:prstGeom prst="rect">
            <a:avLst/>
          </a:prstGeom>
          <a:noFill/>
          <a:extLst>
            <a:ext uri="{909E8E84-426E-40DD-AFC4-6F175D3DCCD1}">
              <a14:hiddenFill xmlns:a14="http://schemas.microsoft.com/office/drawing/2010/main">
                <a:solidFill>
                  <a:srgbClr val="FFFFFF"/>
                </a:solidFill>
              </a14:hiddenFill>
            </a:ext>
          </a:extLst>
        </p:spPr>
      </p:pic>
      <p:sp>
        <p:nvSpPr>
          <p:cNvPr id="100354" name="Rectangle 9"/>
          <p:cNvSpPr>
            <a:spLocks noChangeArrowheads="1"/>
          </p:cNvSpPr>
          <p:nvPr/>
        </p:nvSpPr>
        <p:spPr bwMode="auto">
          <a:xfrm>
            <a:off x="-3175" y="-11113"/>
            <a:ext cx="9147175" cy="5729288"/>
          </a:xfrm>
          <a:prstGeom prst="rect">
            <a:avLst/>
          </a:prstGeom>
          <a:solidFill>
            <a:schemeClr val="bg2"/>
          </a:solidFill>
          <a:ln>
            <a:noFill/>
          </a:ln>
          <a:extLst>
            <a:ext uri="{91240B29-F687-4F45-9708-019B960494DF}">
              <a14:hiddenLine xmlns:a14="http://schemas.microsoft.com/office/drawing/2010/main" w="9525">
                <a:solidFill>
                  <a:srgbClr val="31B6B3"/>
                </a:solidFill>
                <a:round/>
                <a:headEnd/>
                <a:tailEnd/>
              </a14:hiddenLine>
            </a:ext>
          </a:extLst>
        </p:spPr>
        <p:txBody>
          <a:bodyPr lIns="1440000" tIns="0" rIns="0" bIns="0"/>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endParaRPr lang="fr-FR" altLang="fr-FR" sz="1800">
              <a:latin typeface="Calibri" pitchFamily="34" charset="0"/>
            </a:endParaRPr>
          </a:p>
        </p:txBody>
      </p:sp>
      <p:sp>
        <p:nvSpPr>
          <p:cNvPr id="100355" name="Ellipse 24"/>
          <p:cNvSpPr>
            <a:spLocks/>
          </p:cNvSpPr>
          <p:nvPr/>
        </p:nvSpPr>
        <p:spPr bwMode="auto">
          <a:xfrm>
            <a:off x="-3175" y="-33338"/>
            <a:ext cx="2379663" cy="2401888"/>
          </a:xfrm>
          <a:custGeom>
            <a:avLst/>
            <a:gdLst>
              <a:gd name="T0" fmla="*/ 2662 w 2379765"/>
              <a:gd name="T1" fmla="*/ 5715 h 2401719"/>
              <a:gd name="T2" fmla="*/ 2379663 w 2379765"/>
              <a:gd name="T3" fmla="*/ 0 h 2401719"/>
              <a:gd name="T4" fmla="*/ 3446 w 2379765"/>
              <a:gd name="T5" fmla="*/ 2401888 h 2401719"/>
              <a:gd name="T6" fmla="*/ 2662 w 2379765"/>
              <a:gd name="T7" fmla="*/ 5715 h 24017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79765" h="2401719">
                <a:moveTo>
                  <a:pt x="2662" y="5715"/>
                </a:moveTo>
                <a:lnTo>
                  <a:pt x="2379765" y="0"/>
                </a:lnTo>
                <a:cubicBezTo>
                  <a:pt x="2379765" y="1317665"/>
                  <a:pt x="1321111" y="2401719"/>
                  <a:pt x="3446" y="2401719"/>
                </a:cubicBezTo>
                <a:cubicBezTo>
                  <a:pt x="-3579" y="1710839"/>
                  <a:pt x="2239" y="1706506"/>
                  <a:pt x="2662" y="571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 name="ZoneTexte 2"/>
          <p:cNvSpPr txBox="1">
            <a:spLocks noChangeArrowheads="1"/>
          </p:cNvSpPr>
          <p:nvPr/>
        </p:nvSpPr>
        <p:spPr bwMode="auto">
          <a:xfrm>
            <a:off x="-3175" y="-58738"/>
            <a:ext cx="1279525" cy="102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180000" rIns="180000" bIns="18000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fr-FR" altLang="fr-FR" sz="4400" b="1">
                <a:solidFill>
                  <a:schemeClr val="bg2"/>
                </a:solidFill>
                <a:cs typeface="Arial" charset="0"/>
              </a:rPr>
              <a:t>II.</a:t>
            </a:r>
          </a:p>
        </p:txBody>
      </p:sp>
      <p:sp>
        <p:nvSpPr>
          <p:cNvPr id="15372" name="Rectangle 12"/>
          <p:cNvSpPr>
            <a:spLocks noGrp="1" noChangeArrowheads="1"/>
          </p:cNvSpPr>
          <p:nvPr>
            <p:ph type="title"/>
          </p:nvPr>
        </p:nvSpPr>
        <p:spPr bwMode="auto">
          <a:xfrm>
            <a:off x="0" y="2247900"/>
            <a:ext cx="8609013"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1440000" tIns="0" rIns="0" bIns="0" numCol="1" anchor="t" anchorCtr="0" compatLnSpc="1">
            <a:prstTxWarp prst="textNoShape">
              <a:avLst/>
            </a:prstTxWarp>
          </a:bodyPr>
          <a:lstStyle/>
          <a:p>
            <a:pPr lvl="0"/>
            <a:r>
              <a:rPr lang="fr-FR"/>
              <a:t>Cliquez pour modifier le style du titre</a:t>
            </a:r>
          </a:p>
        </p:txBody>
      </p:sp>
      <p:sp>
        <p:nvSpPr>
          <p:cNvPr id="7" name="Line 7"/>
          <p:cNvSpPr>
            <a:spLocks noChangeShapeType="1"/>
          </p:cNvSpPr>
          <p:nvPr/>
        </p:nvSpPr>
        <p:spPr bwMode="auto">
          <a:xfrm>
            <a:off x="577850" y="6564313"/>
            <a:ext cx="7262813" cy="0"/>
          </a:xfrm>
          <a:prstGeom prst="line">
            <a:avLst/>
          </a:prstGeom>
          <a:noFill/>
          <a:ln w="22225" cap="rnd">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fr-FR"/>
          </a:p>
        </p:txBody>
      </p:sp>
      <p:sp>
        <p:nvSpPr>
          <p:cNvPr id="8" name="Line 8"/>
          <p:cNvSpPr>
            <a:spLocks noChangeShapeType="1"/>
          </p:cNvSpPr>
          <p:nvPr/>
        </p:nvSpPr>
        <p:spPr bwMode="auto">
          <a:xfrm>
            <a:off x="577850" y="6265863"/>
            <a:ext cx="7262813" cy="0"/>
          </a:xfrm>
          <a:prstGeom prst="line">
            <a:avLst/>
          </a:prstGeom>
          <a:noFill/>
          <a:ln w="22225" cap="rnd">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fr-FR"/>
          </a:p>
        </p:txBody>
      </p:sp>
      <p:sp>
        <p:nvSpPr>
          <p:cNvPr id="2" name="Espace réservé de la date 3"/>
          <p:cNvSpPr>
            <a:spLocks noGrp="1"/>
          </p:cNvSpPr>
          <p:nvPr>
            <p:ph type="dt" sz="half" idx="2"/>
          </p:nvPr>
        </p:nvSpPr>
        <p:spPr>
          <a:xfrm>
            <a:off x="5759450" y="6265863"/>
            <a:ext cx="2081213" cy="29845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ctr" anchorCtr="0" compatLnSpc="1">
            <a:prstTxWarp prst="textNoShape">
              <a:avLst/>
            </a:prstTxWarp>
            <a:noAutofit/>
          </a:bodyPr>
          <a:lstStyle>
            <a:lvl1pPr algn="r">
              <a:defRPr sz="1000">
                <a:solidFill>
                  <a:schemeClr val="bg2"/>
                </a:solidFill>
                <a:cs typeface="Arial" charset="0"/>
              </a:defRPr>
            </a:lvl1pPr>
          </a:lstStyle>
          <a:p>
            <a:fld id="{27A0EC33-A6A1-406A-AEFA-138AE44FA585}" type="datetime4">
              <a:rPr lang="fr-FR" altLang="fr-FR"/>
              <a:pPr/>
              <a:t>4 octobre 2017</a:t>
            </a:fld>
            <a:endParaRPr lang="fr-FR" altLang="fr-FR"/>
          </a:p>
        </p:txBody>
      </p:sp>
      <p:sp>
        <p:nvSpPr>
          <p:cNvPr id="12" name="Espace réservé du numéro de diapositive 5"/>
          <p:cNvSpPr>
            <a:spLocks noGrp="1"/>
          </p:cNvSpPr>
          <p:nvPr>
            <p:ph type="sldNum" sz="quarter" idx="4"/>
          </p:nvPr>
        </p:nvSpPr>
        <p:spPr>
          <a:xfrm>
            <a:off x="577850" y="6265863"/>
            <a:ext cx="733425" cy="29845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ctr" anchorCtr="0" compatLnSpc="1">
            <a:prstTxWarp prst="textNoShape">
              <a:avLst/>
            </a:prstTxWarp>
            <a:noAutofit/>
          </a:bodyPr>
          <a:lstStyle>
            <a:lvl1pPr>
              <a:defRPr sz="1000">
                <a:solidFill>
                  <a:schemeClr val="bg2"/>
                </a:solidFill>
                <a:cs typeface="Arial" charset="0"/>
              </a:defRPr>
            </a:lvl1pPr>
          </a:lstStyle>
          <a:p>
            <a:fld id="{8BB2CF85-9F86-4658-974D-34CCE8EB5136}" type="slidenum">
              <a:rPr lang="fr-FR" altLang="fr-FR"/>
              <a:pPr/>
              <a:t>‹N°›</a:t>
            </a:fld>
            <a:endParaRPr lang="fr-FR" altLang="fr-FR"/>
          </a:p>
        </p:txBody>
      </p:sp>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hdr="0" ftr="0"/>
  <p:txStyles>
    <p:titleStyle>
      <a:lvl1pPr algn="l" defTabSz="457200" rtl="0" eaLnBrk="1" fontAlgn="base" hangingPunct="1">
        <a:spcBef>
          <a:spcPct val="0"/>
        </a:spcBef>
        <a:spcAft>
          <a:spcPct val="0"/>
        </a:spcAft>
        <a:defRPr sz="4400" b="1">
          <a:solidFill>
            <a:schemeClr val="bg1"/>
          </a:solidFill>
          <a:latin typeface="+mj-lt"/>
          <a:ea typeface="+mj-ea"/>
          <a:cs typeface="+mj-cs"/>
        </a:defRPr>
      </a:lvl1pPr>
      <a:lvl2pPr algn="l" defTabSz="457200" rtl="0" eaLnBrk="1" fontAlgn="base" hangingPunct="1">
        <a:spcBef>
          <a:spcPct val="0"/>
        </a:spcBef>
        <a:spcAft>
          <a:spcPct val="0"/>
        </a:spcAft>
        <a:defRPr sz="4400" b="1">
          <a:solidFill>
            <a:schemeClr val="bg1"/>
          </a:solidFill>
          <a:latin typeface="Arial" charset="0"/>
          <a:ea typeface="ＭＳ Ｐゴシック" pitchFamily="34" charset="-128"/>
        </a:defRPr>
      </a:lvl2pPr>
      <a:lvl3pPr algn="l" defTabSz="457200" rtl="0" eaLnBrk="1" fontAlgn="base" hangingPunct="1">
        <a:spcBef>
          <a:spcPct val="0"/>
        </a:spcBef>
        <a:spcAft>
          <a:spcPct val="0"/>
        </a:spcAft>
        <a:defRPr sz="4400" b="1">
          <a:solidFill>
            <a:schemeClr val="bg1"/>
          </a:solidFill>
          <a:latin typeface="Arial" charset="0"/>
          <a:ea typeface="ＭＳ Ｐゴシック" pitchFamily="34" charset="-128"/>
        </a:defRPr>
      </a:lvl3pPr>
      <a:lvl4pPr algn="l" defTabSz="457200" rtl="0" eaLnBrk="1" fontAlgn="base" hangingPunct="1">
        <a:spcBef>
          <a:spcPct val="0"/>
        </a:spcBef>
        <a:spcAft>
          <a:spcPct val="0"/>
        </a:spcAft>
        <a:defRPr sz="4400" b="1">
          <a:solidFill>
            <a:schemeClr val="bg1"/>
          </a:solidFill>
          <a:latin typeface="Arial" charset="0"/>
          <a:ea typeface="ＭＳ Ｐゴシック" pitchFamily="34" charset="-128"/>
        </a:defRPr>
      </a:lvl4pPr>
      <a:lvl5pPr algn="l" defTabSz="457200" rtl="0" eaLnBrk="1" fontAlgn="base" hangingPunct="1">
        <a:spcBef>
          <a:spcPct val="0"/>
        </a:spcBef>
        <a:spcAft>
          <a:spcPct val="0"/>
        </a:spcAft>
        <a:defRPr sz="4400" b="1">
          <a:solidFill>
            <a:schemeClr val="bg1"/>
          </a:solidFill>
          <a:latin typeface="Arial" charset="0"/>
          <a:ea typeface="ＭＳ Ｐゴシック" pitchFamily="34" charset="-128"/>
        </a:defRPr>
      </a:lvl5pPr>
      <a:lvl6pPr marL="457200" algn="l" defTabSz="457200" rtl="0" eaLnBrk="1" fontAlgn="base" hangingPunct="1">
        <a:spcBef>
          <a:spcPct val="0"/>
        </a:spcBef>
        <a:spcAft>
          <a:spcPct val="0"/>
        </a:spcAft>
        <a:defRPr sz="4400" b="1">
          <a:solidFill>
            <a:schemeClr val="bg1"/>
          </a:solidFill>
          <a:latin typeface="Arial" charset="0"/>
          <a:ea typeface="ＭＳ Ｐゴシック" pitchFamily="34" charset="-128"/>
        </a:defRPr>
      </a:lvl6pPr>
      <a:lvl7pPr marL="914400" algn="l" defTabSz="457200" rtl="0" eaLnBrk="1" fontAlgn="base" hangingPunct="1">
        <a:spcBef>
          <a:spcPct val="0"/>
        </a:spcBef>
        <a:spcAft>
          <a:spcPct val="0"/>
        </a:spcAft>
        <a:defRPr sz="4400" b="1">
          <a:solidFill>
            <a:schemeClr val="bg1"/>
          </a:solidFill>
          <a:latin typeface="Arial" charset="0"/>
          <a:ea typeface="ＭＳ Ｐゴシック" pitchFamily="34" charset="-128"/>
        </a:defRPr>
      </a:lvl7pPr>
      <a:lvl8pPr marL="1371600" algn="l" defTabSz="457200" rtl="0" eaLnBrk="1" fontAlgn="base" hangingPunct="1">
        <a:spcBef>
          <a:spcPct val="0"/>
        </a:spcBef>
        <a:spcAft>
          <a:spcPct val="0"/>
        </a:spcAft>
        <a:defRPr sz="4400" b="1">
          <a:solidFill>
            <a:schemeClr val="bg1"/>
          </a:solidFill>
          <a:latin typeface="Arial" charset="0"/>
          <a:ea typeface="ＭＳ Ｐゴシック" pitchFamily="34" charset="-128"/>
        </a:defRPr>
      </a:lvl8pPr>
      <a:lvl9pPr marL="1828800" algn="l" defTabSz="457200" rtl="0" eaLnBrk="1" fontAlgn="base" hangingPunct="1">
        <a:spcBef>
          <a:spcPct val="0"/>
        </a:spcBef>
        <a:spcAft>
          <a:spcPct val="0"/>
        </a:spcAft>
        <a:defRPr sz="4400" b="1">
          <a:solidFill>
            <a:schemeClr val="bg1"/>
          </a:solidFill>
          <a:latin typeface="Arial" charset="0"/>
          <a:ea typeface="ＭＳ Ｐゴシック" pitchFamily="34" charset="-128"/>
        </a:defRPr>
      </a:lvl9pPr>
    </p:titleStyle>
    <p:bodyStyle>
      <a:lvl1pPr marL="342900" indent="-342900" algn="l" defTabSz="457200" rtl="0" eaLnBrk="1" fontAlgn="base" hangingPunct="1">
        <a:spcBef>
          <a:spcPct val="20000"/>
        </a:spcBef>
        <a:spcAft>
          <a:spcPct val="0"/>
        </a:spcAft>
        <a:buFont typeface="Arial" charset="0"/>
        <a:buChar char="•"/>
        <a:defRPr b="1">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b="1">
          <a:solidFill>
            <a:schemeClr val="tx1"/>
          </a:solidFill>
          <a:latin typeface="+mn-lt"/>
          <a:ea typeface="+mn-ea"/>
          <a:cs typeface="Arial" charset="0"/>
        </a:defRPr>
      </a:lvl2pPr>
      <a:lvl3pPr marL="1143000" indent="-228600" algn="l" defTabSz="457200" rtl="0" eaLnBrk="1" fontAlgn="base" hangingPunct="1">
        <a:spcBef>
          <a:spcPct val="20000"/>
        </a:spcBef>
        <a:spcAft>
          <a:spcPct val="0"/>
        </a:spcAft>
        <a:buFont typeface="Arial" charset="0"/>
        <a:buChar char="•"/>
        <a:defRPr b="1">
          <a:solidFill>
            <a:schemeClr val="tx1"/>
          </a:solidFill>
          <a:latin typeface="+mn-lt"/>
          <a:ea typeface="+mn-ea"/>
          <a:cs typeface="Arial" charset="0"/>
        </a:defRPr>
      </a:lvl3pPr>
      <a:lvl4pPr marL="1600200" indent="-228600" algn="l" defTabSz="457200" rtl="0" eaLnBrk="1" fontAlgn="base" hangingPunct="1">
        <a:spcBef>
          <a:spcPct val="20000"/>
        </a:spcBef>
        <a:spcAft>
          <a:spcPct val="0"/>
        </a:spcAft>
        <a:buFont typeface="Arial" charset="0"/>
        <a:buChar char="–"/>
        <a:defRPr b="1">
          <a:solidFill>
            <a:schemeClr val="tx1"/>
          </a:solidFill>
          <a:latin typeface="+mn-lt"/>
          <a:ea typeface="+mn-ea"/>
          <a:cs typeface="Arial" charset="0"/>
        </a:defRPr>
      </a:lvl4pPr>
      <a:lvl5pPr marL="2057400" indent="-228600" algn="l" defTabSz="457200" rtl="0" eaLnBrk="1" fontAlgn="base" hangingPunct="1">
        <a:spcBef>
          <a:spcPct val="20000"/>
        </a:spcBef>
        <a:spcAft>
          <a:spcPct val="0"/>
        </a:spcAft>
        <a:buFont typeface="Arial" charset="0"/>
        <a:buChar char="»"/>
        <a:defRPr b="1">
          <a:solidFill>
            <a:schemeClr val="tx1"/>
          </a:solidFill>
          <a:latin typeface="+mn-lt"/>
          <a:ea typeface="+mn-ea"/>
          <a:cs typeface="Arial" charset="0"/>
        </a:defRPr>
      </a:lvl5pPr>
      <a:lvl6pPr marL="2514600" indent="-228600" algn="l" defTabSz="457200" rtl="0" eaLnBrk="1" fontAlgn="base" hangingPunct="1">
        <a:spcBef>
          <a:spcPct val="20000"/>
        </a:spcBef>
        <a:spcAft>
          <a:spcPct val="0"/>
        </a:spcAft>
        <a:buFont typeface="Arial" charset="0"/>
        <a:buChar char="»"/>
        <a:defRPr b="1">
          <a:solidFill>
            <a:schemeClr val="tx1"/>
          </a:solidFill>
          <a:latin typeface="+mn-lt"/>
          <a:ea typeface="+mn-ea"/>
          <a:cs typeface="Arial" charset="0"/>
        </a:defRPr>
      </a:lvl6pPr>
      <a:lvl7pPr marL="2971800" indent="-228600" algn="l" defTabSz="457200" rtl="0" eaLnBrk="1" fontAlgn="base" hangingPunct="1">
        <a:spcBef>
          <a:spcPct val="20000"/>
        </a:spcBef>
        <a:spcAft>
          <a:spcPct val="0"/>
        </a:spcAft>
        <a:buFont typeface="Arial" charset="0"/>
        <a:buChar char="»"/>
        <a:defRPr b="1">
          <a:solidFill>
            <a:schemeClr val="tx1"/>
          </a:solidFill>
          <a:latin typeface="+mn-lt"/>
          <a:ea typeface="+mn-ea"/>
          <a:cs typeface="Arial" charset="0"/>
        </a:defRPr>
      </a:lvl7pPr>
      <a:lvl8pPr marL="3429000" indent="-228600" algn="l" defTabSz="457200" rtl="0" eaLnBrk="1" fontAlgn="base" hangingPunct="1">
        <a:spcBef>
          <a:spcPct val="20000"/>
        </a:spcBef>
        <a:spcAft>
          <a:spcPct val="0"/>
        </a:spcAft>
        <a:buFont typeface="Arial" charset="0"/>
        <a:buChar char="»"/>
        <a:defRPr b="1">
          <a:solidFill>
            <a:schemeClr val="tx1"/>
          </a:solidFill>
          <a:latin typeface="+mn-lt"/>
          <a:ea typeface="+mn-ea"/>
          <a:cs typeface="Arial" charset="0"/>
        </a:defRPr>
      </a:lvl8pPr>
      <a:lvl9pPr marL="3886200" indent="-228600" algn="l" defTabSz="457200" rtl="0" eaLnBrk="1" fontAlgn="base" hangingPunct="1">
        <a:spcBef>
          <a:spcPct val="20000"/>
        </a:spcBef>
        <a:spcAft>
          <a:spcPct val="0"/>
        </a:spcAft>
        <a:buFont typeface="Arial" charset="0"/>
        <a:buChar char="»"/>
        <a:defRPr b="1">
          <a:solidFill>
            <a:schemeClr val="tx1"/>
          </a:solidFill>
          <a:latin typeface="+mn-lt"/>
          <a:ea typeface="+mn-ea"/>
          <a:cs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1385" name="Picture 9" descr="logo pole emploi"/>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89900" y="6157913"/>
            <a:ext cx="517525" cy="431800"/>
          </a:xfrm>
          <a:prstGeom prst="rect">
            <a:avLst/>
          </a:prstGeom>
          <a:noFill/>
          <a:extLst>
            <a:ext uri="{909E8E84-426E-40DD-AFC4-6F175D3DCCD1}">
              <a14:hiddenFill xmlns:a14="http://schemas.microsoft.com/office/drawing/2010/main">
                <a:solidFill>
                  <a:srgbClr val="FFFFFF"/>
                </a:solidFill>
              </a14:hiddenFill>
            </a:ext>
          </a:extLst>
        </p:spPr>
      </p:pic>
      <p:sp>
        <p:nvSpPr>
          <p:cNvPr id="7" name="Line 7"/>
          <p:cNvSpPr>
            <a:spLocks noChangeShapeType="1"/>
          </p:cNvSpPr>
          <p:nvPr/>
        </p:nvSpPr>
        <p:spPr bwMode="auto">
          <a:xfrm>
            <a:off x="577850" y="6564313"/>
            <a:ext cx="7262813" cy="0"/>
          </a:xfrm>
          <a:prstGeom prst="line">
            <a:avLst/>
          </a:prstGeom>
          <a:noFill/>
          <a:ln w="22225" cap="rnd">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fr-FR">
              <a:solidFill>
                <a:srgbClr val="000000"/>
              </a:solidFill>
            </a:endParaRPr>
          </a:p>
        </p:txBody>
      </p:sp>
      <p:sp>
        <p:nvSpPr>
          <p:cNvPr id="8" name="Line 8"/>
          <p:cNvSpPr>
            <a:spLocks noChangeShapeType="1"/>
          </p:cNvSpPr>
          <p:nvPr/>
        </p:nvSpPr>
        <p:spPr bwMode="auto">
          <a:xfrm>
            <a:off x="577850" y="6265863"/>
            <a:ext cx="7262813" cy="0"/>
          </a:xfrm>
          <a:prstGeom prst="line">
            <a:avLst/>
          </a:prstGeom>
          <a:noFill/>
          <a:ln w="22225" cap="rnd">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fr-FR">
              <a:solidFill>
                <a:srgbClr val="000000"/>
              </a:solidFill>
            </a:endParaRPr>
          </a:p>
        </p:txBody>
      </p:sp>
      <p:sp>
        <p:nvSpPr>
          <p:cNvPr id="2" name="Espace réservé du titre 1"/>
          <p:cNvSpPr>
            <a:spLocks noGrp="1"/>
          </p:cNvSpPr>
          <p:nvPr>
            <p:ph type="title"/>
          </p:nvPr>
        </p:nvSpPr>
        <p:spPr bwMode="auto">
          <a:xfrm>
            <a:off x="0" y="0"/>
            <a:ext cx="8609013"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0000" tIns="180000" rIns="0" bIns="0" numCol="1" anchor="t" anchorCtr="0" compatLnSpc="1">
            <a:prstTxWarp prst="textNoShape">
              <a:avLst/>
            </a:prstTxWarp>
          </a:bodyPr>
          <a:lstStyle/>
          <a:p>
            <a:pPr lvl="0"/>
            <a:r>
              <a:rPr lang="fr-FR" altLang="fr-FR" smtClean="0"/>
              <a:t>Cliquez et modifiez le titre</a:t>
            </a:r>
          </a:p>
        </p:txBody>
      </p:sp>
      <p:sp>
        <p:nvSpPr>
          <p:cNvPr id="17418" name="Rectangle 10"/>
          <p:cNvSpPr>
            <a:spLocks noGrp="1" noChangeArrowheads="1"/>
          </p:cNvSpPr>
          <p:nvPr>
            <p:ph type="body" idx="1"/>
          </p:nvPr>
        </p:nvSpPr>
        <p:spPr bwMode="auto">
          <a:xfrm>
            <a:off x="0" y="1423988"/>
            <a:ext cx="8607425" cy="484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0" tIns="360000" rIns="0" bIns="18000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 name="Espace réservé de la date 3"/>
          <p:cNvSpPr>
            <a:spLocks noGrp="1"/>
          </p:cNvSpPr>
          <p:nvPr>
            <p:ph type="dt" sz="half" idx="2"/>
          </p:nvPr>
        </p:nvSpPr>
        <p:spPr>
          <a:xfrm>
            <a:off x="5759450" y="6265863"/>
            <a:ext cx="2081213" cy="29845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ctr" anchorCtr="0" compatLnSpc="1">
            <a:prstTxWarp prst="textNoShape">
              <a:avLst/>
            </a:prstTxWarp>
            <a:noAutofit/>
          </a:bodyPr>
          <a:lstStyle>
            <a:lvl1pPr algn="r">
              <a:defRPr sz="1000">
                <a:solidFill>
                  <a:schemeClr val="bg2"/>
                </a:solidFill>
                <a:cs typeface="Arial" charset="0"/>
              </a:defRPr>
            </a:lvl1pPr>
          </a:lstStyle>
          <a:p>
            <a:fld id="{1820B009-FD3C-472F-8FA0-28632D6AD221}" type="datetime4">
              <a:rPr lang="fr-FR" altLang="fr-FR">
                <a:solidFill>
                  <a:srgbClr val="93C260"/>
                </a:solidFill>
              </a:rPr>
              <a:pPr/>
              <a:t>4 octobre 2017</a:t>
            </a:fld>
            <a:endParaRPr lang="fr-FR" altLang="fr-FR">
              <a:solidFill>
                <a:srgbClr val="93C260"/>
              </a:solidFill>
            </a:endParaRPr>
          </a:p>
        </p:txBody>
      </p:sp>
      <p:sp>
        <p:nvSpPr>
          <p:cNvPr id="12" name="Espace réservé du numéro de diapositive 5"/>
          <p:cNvSpPr>
            <a:spLocks noGrp="1"/>
          </p:cNvSpPr>
          <p:nvPr>
            <p:ph type="sldNum" sz="quarter" idx="4"/>
          </p:nvPr>
        </p:nvSpPr>
        <p:spPr>
          <a:xfrm>
            <a:off x="577850" y="6265863"/>
            <a:ext cx="733425" cy="29845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ctr" anchorCtr="0" compatLnSpc="1">
            <a:prstTxWarp prst="textNoShape">
              <a:avLst/>
            </a:prstTxWarp>
            <a:noAutofit/>
          </a:bodyPr>
          <a:lstStyle>
            <a:lvl1pPr>
              <a:defRPr sz="1000">
                <a:solidFill>
                  <a:schemeClr val="bg2"/>
                </a:solidFill>
                <a:cs typeface="Arial" charset="0"/>
              </a:defRPr>
            </a:lvl1pPr>
          </a:lstStyle>
          <a:p>
            <a:fld id="{44D7B998-1FC6-4736-9E03-48F168BA1B47}" type="slidenum">
              <a:rPr lang="fr-FR" altLang="fr-FR">
                <a:solidFill>
                  <a:srgbClr val="93C260"/>
                </a:solidFill>
              </a:rPr>
              <a:pPr/>
              <a:t>‹N°›</a:t>
            </a:fld>
            <a:endParaRPr lang="fr-FR" altLang="fr-FR">
              <a:solidFill>
                <a:srgbClr val="93C260"/>
              </a:solidFill>
            </a:endParaRPr>
          </a:p>
        </p:txBody>
      </p:sp>
    </p:spTree>
    <p:extLst>
      <p:ext uri="{BB962C8B-B14F-4D97-AF65-F5344CB8AC3E}">
        <p14:creationId xmlns:p14="http://schemas.microsoft.com/office/powerpoint/2010/main" val="1308100273"/>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hf hdr="0" ftr="0"/>
  <p:txStyles>
    <p:titleStyle>
      <a:lvl1pPr algn="l" defTabSz="457200" rtl="0" eaLnBrk="0" fontAlgn="base" hangingPunct="0">
        <a:lnSpc>
          <a:spcPct val="90000"/>
        </a:lnSpc>
        <a:spcBef>
          <a:spcPct val="0"/>
        </a:spcBef>
        <a:spcAft>
          <a:spcPct val="0"/>
        </a:spcAft>
        <a:defRPr sz="4400" b="1">
          <a:solidFill>
            <a:schemeClr val="bg2"/>
          </a:solidFill>
          <a:latin typeface="+mj-lt"/>
          <a:ea typeface="+mj-ea"/>
          <a:cs typeface="+mj-cs"/>
        </a:defRPr>
      </a:lvl1pPr>
      <a:lvl2pPr algn="l" defTabSz="457200" rtl="0" eaLnBrk="0" fontAlgn="base" hangingPunct="0">
        <a:lnSpc>
          <a:spcPct val="90000"/>
        </a:lnSpc>
        <a:spcBef>
          <a:spcPct val="0"/>
        </a:spcBef>
        <a:spcAft>
          <a:spcPct val="0"/>
        </a:spcAft>
        <a:defRPr sz="4400" b="1">
          <a:solidFill>
            <a:schemeClr val="bg2"/>
          </a:solidFill>
          <a:latin typeface="Arial" charset="0"/>
          <a:ea typeface="ＭＳ Ｐゴシック" pitchFamily="34" charset="-128"/>
        </a:defRPr>
      </a:lvl2pPr>
      <a:lvl3pPr algn="l" defTabSz="457200" rtl="0" eaLnBrk="0" fontAlgn="base" hangingPunct="0">
        <a:lnSpc>
          <a:spcPct val="90000"/>
        </a:lnSpc>
        <a:spcBef>
          <a:spcPct val="0"/>
        </a:spcBef>
        <a:spcAft>
          <a:spcPct val="0"/>
        </a:spcAft>
        <a:defRPr sz="4400" b="1">
          <a:solidFill>
            <a:schemeClr val="bg2"/>
          </a:solidFill>
          <a:latin typeface="Arial" charset="0"/>
          <a:ea typeface="ＭＳ Ｐゴシック" pitchFamily="34" charset="-128"/>
        </a:defRPr>
      </a:lvl3pPr>
      <a:lvl4pPr algn="l" defTabSz="457200" rtl="0" eaLnBrk="0" fontAlgn="base" hangingPunct="0">
        <a:lnSpc>
          <a:spcPct val="90000"/>
        </a:lnSpc>
        <a:spcBef>
          <a:spcPct val="0"/>
        </a:spcBef>
        <a:spcAft>
          <a:spcPct val="0"/>
        </a:spcAft>
        <a:defRPr sz="4400" b="1">
          <a:solidFill>
            <a:schemeClr val="bg2"/>
          </a:solidFill>
          <a:latin typeface="Arial" charset="0"/>
          <a:ea typeface="ＭＳ Ｐゴシック" pitchFamily="34" charset="-128"/>
        </a:defRPr>
      </a:lvl4pPr>
      <a:lvl5pPr algn="l" defTabSz="457200" rtl="0" eaLnBrk="0" fontAlgn="base" hangingPunct="0">
        <a:lnSpc>
          <a:spcPct val="90000"/>
        </a:lnSpc>
        <a:spcBef>
          <a:spcPct val="0"/>
        </a:spcBef>
        <a:spcAft>
          <a:spcPct val="0"/>
        </a:spcAft>
        <a:defRPr sz="4400" b="1">
          <a:solidFill>
            <a:schemeClr val="bg2"/>
          </a:solidFill>
          <a:latin typeface="Arial" charset="0"/>
          <a:ea typeface="ＭＳ Ｐゴシック" pitchFamily="34" charset="-128"/>
        </a:defRPr>
      </a:lvl5pPr>
      <a:lvl6pPr marL="457200" algn="l" defTabSz="457200" rtl="0" eaLnBrk="0" fontAlgn="base" hangingPunct="0">
        <a:lnSpc>
          <a:spcPct val="90000"/>
        </a:lnSpc>
        <a:spcBef>
          <a:spcPct val="0"/>
        </a:spcBef>
        <a:spcAft>
          <a:spcPct val="0"/>
        </a:spcAft>
        <a:defRPr sz="4400" b="1">
          <a:solidFill>
            <a:schemeClr val="bg2"/>
          </a:solidFill>
          <a:latin typeface="Arial" charset="0"/>
          <a:ea typeface="ＭＳ Ｐゴシック" pitchFamily="34" charset="-128"/>
        </a:defRPr>
      </a:lvl6pPr>
      <a:lvl7pPr marL="914400" algn="l" defTabSz="457200" rtl="0" eaLnBrk="0" fontAlgn="base" hangingPunct="0">
        <a:lnSpc>
          <a:spcPct val="90000"/>
        </a:lnSpc>
        <a:spcBef>
          <a:spcPct val="0"/>
        </a:spcBef>
        <a:spcAft>
          <a:spcPct val="0"/>
        </a:spcAft>
        <a:defRPr sz="4400" b="1">
          <a:solidFill>
            <a:schemeClr val="bg2"/>
          </a:solidFill>
          <a:latin typeface="Arial" charset="0"/>
          <a:ea typeface="ＭＳ Ｐゴシック" pitchFamily="34" charset="-128"/>
        </a:defRPr>
      </a:lvl7pPr>
      <a:lvl8pPr marL="1371600" algn="l" defTabSz="457200" rtl="0" eaLnBrk="0" fontAlgn="base" hangingPunct="0">
        <a:lnSpc>
          <a:spcPct val="90000"/>
        </a:lnSpc>
        <a:spcBef>
          <a:spcPct val="0"/>
        </a:spcBef>
        <a:spcAft>
          <a:spcPct val="0"/>
        </a:spcAft>
        <a:defRPr sz="4400" b="1">
          <a:solidFill>
            <a:schemeClr val="bg2"/>
          </a:solidFill>
          <a:latin typeface="Arial" charset="0"/>
          <a:ea typeface="ＭＳ Ｐゴシック" pitchFamily="34" charset="-128"/>
        </a:defRPr>
      </a:lvl8pPr>
      <a:lvl9pPr marL="1828800" algn="l" defTabSz="457200" rtl="0" eaLnBrk="0" fontAlgn="base" hangingPunct="0">
        <a:lnSpc>
          <a:spcPct val="90000"/>
        </a:lnSpc>
        <a:spcBef>
          <a:spcPct val="0"/>
        </a:spcBef>
        <a:spcAft>
          <a:spcPct val="0"/>
        </a:spcAft>
        <a:defRPr sz="4400" b="1">
          <a:solidFill>
            <a:schemeClr val="bg2"/>
          </a:solidFill>
          <a:latin typeface="Arial" charset="0"/>
          <a:ea typeface="ＭＳ Ｐゴシック" pitchFamily="34" charset="-128"/>
        </a:defRPr>
      </a:lvl9pPr>
    </p:titleStyle>
    <p:bodyStyle>
      <a:lvl1pPr algn="l" defTabSz="457200" rtl="0" eaLnBrk="0" fontAlgn="base" hangingPunct="0">
        <a:spcBef>
          <a:spcPct val="50000"/>
        </a:spcBef>
        <a:spcAft>
          <a:spcPct val="0"/>
        </a:spcAft>
        <a:buFont typeface="Wingdings 3" pitchFamily="18" charset="2"/>
        <a:defRPr sz="2400" b="1">
          <a:solidFill>
            <a:schemeClr val="tx1"/>
          </a:solidFill>
          <a:latin typeface="+mn-lt"/>
          <a:ea typeface="+mn-ea"/>
          <a:cs typeface="+mn-cs"/>
        </a:defRPr>
      </a:lvl1pPr>
      <a:lvl2pPr marL="266700" indent="-265113" algn="l" defTabSz="457200" rtl="0" eaLnBrk="0" fontAlgn="base" hangingPunct="0">
        <a:spcBef>
          <a:spcPct val="50000"/>
        </a:spcBef>
        <a:spcAft>
          <a:spcPct val="0"/>
        </a:spcAft>
        <a:buFont typeface="Arial" charset="0"/>
        <a:buChar char="●"/>
        <a:defRPr sz="2000" b="1">
          <a:solidFill>
            <a:schemeClr val="bg2"/>
          </a:solidFill>
          <a:latin typeface="+mn-lt"/>
          <a:ea typeface="+mn-ea"/>
          <a:cs typeface="Arial" charset="0"/>
        </a:defRPr>
      </a:lvl2pPr>
      <a:lvl3pPr marL="536575" indent="-268288" algn="l" defTabSz="457200" rtl="0" eaLnBrk="0" fontAlgn="base" hangingPunct="0">
        <a:spcBef>
          <a:spcPct val="50000"/>
        </a:spcBef>
        <a:spcAft>
          <a:spcPct val="0"/>
        </a:spcAft>
        <a:buFont typeface="Arial" charset="0"/>
        <a:buChar char="&gt;"/>
        <a:defRPr>
          <a:solidFill>
            <a:schemeClr val="tx1"/>
          </a:solidFill>
          <a:latin typeface="+mn-lt"/>
          <a:ea typeface="+mn-ea"/>
          <a:cs typeface="Arial" charset="0"/>
        </a:defRPr>
      </a:lvl3pPr>
      <a:lvl4pPr marL="806450" indent="-268288" algn="l" defTabSz="457200" rtl="0" eaLnBrk="0" fontAlgn="base" hangingPunct="0">
        <a:spcBef>
          <a:spcPct val="50000"/>
        </a:spcBef>
        <a:spcAft>
          <a:spcPct val="0"/>
        </a:spcAft>
        <a:buFont typeface="Arial" charset="0"/>
        <a:buChar char="–"/>
        <a:defRPr>
          <a:solidFill>
            <a:schemeClr val="tx1"/>
          </a:solidFill>
          <a:latin typeface="+mn-lt"/>
          <a:ea typeface="+mn-ea"/>
          <a:cs typeface="Arial" charset="0"/>
        </a:defRPr>
      </a:lvl4pPr>
      <a:lvl5pPr marL="1076325" indent="-268288" algn="l" defTabSz="457200" rtl="0" eaLnBrk="0" fontAlgn="base" hangingPunct="0">
        <a:spcBef>
          <a:spcPct val="20000"/>
        </a:spcBef>
        <a:spcAft>
          <a:spcPct val="0"/>
        </a:spcAft>
        <a:buFont typeface="Arial" charset="0"/>
        <a:buChar char="●"/>
        <a:defRPr>
          <a:solidFill>
            <a:schemeClr val="tx1"/>
          </a:solidFill>
          <a:latin typeface="+mn-lt"/>
          <a:ea typeface="+mn-ea"/>
          <a:cs typeface="Arial" charset="0"/>
        </a:defRPr>
      </a:lvl5pPr>
      <a:lvl6pPr marL="1533525" indent="-268288" algn="l" defTabSz="457200" rtl="0" eaLnBrk="0" fontAlgn="base" hangingPunct="0">
        <a:spcBef>
          <a:spcPct val="20000"/>
        </a:spcBef>
        <a:spcAft>
          <a:spcPct val="0"/>
        </a:spcAft>
        <a:buFont typeface="Arial" charset="0"/>
        <a:buChar char="●"/>
        <a:defRPr>
          <a:solidFill>
            <a:schemeClr val="tx1"/>
          </a:solidFill>
          <a:latin typeface="+mn-lt"/>
          <a:ea typeface="+mn-ea"/>
          <a:cs typeface="Arial" charset="0"/>
        </a:defRPr>
      </a:lvl6pPr>
      <a:lvl7pPr marL="1990725" indent="-268288" algn="l" defTabSz="457200" rtl="0" eaLnBrk="0" fontAlgn="base" hangingPunct="0">
        <a:spcBef>
          <a:spcPct val="20000"/>
        </a:spcBef>
        <a:spcAft>
          <a:spcPct val="0"/>
        </a:spcAft>
        <a:buFont typeface="Arial" charset="0"/>
        <a:buChar char="●"/>
        <a:defRPr>
          <a:solidFill>
            <a:schemeClr val="tx1"/>
          </a:solidFill>
          <a:latin typeface="+mn-lt"/>
          <a:ea typeface="+mn-ea"/>
          <a:cs typeface="Arial" charset="0"/>
        </a:defRPr>
      </a:lvl7pPr>
      <a:lvl8pPr marL="2447925" indent="-268288" algn="l" defTabSz="457200" rtl="0" eaLnBrk="0" fontAlgn="base" hangingPunct="0">
        <a:spcBef>
          <a:spcPct val="20000"/>
        </a:spcBef>
        <a:spcAft>
          <a:spcPct val="0"/>
        </a:spcAft>
        <a:buFont typeface="Arial" charset="0"/>
        <a:buChar char="●"/>
        <a:defRPr>
          <a:solidFill>
            <a:schemeClr val="tx1"/>
          </a:solidFill>
          <a:latin typeface="+mn-lt"/>
          <a:ea typeface="+mn-ea"/>
          <a:cs typeface="Arial" charset="0"/>
        </a:defRPr>
      </a:lvl8pPr>
      <a:lvl9pPr marL="2905125" indent="-268288" algn="l" defTabSz="457200" rtl="0" eaLnBrk="0" fontAlgn="base" hangingPunct="0">
        <a:spcBef>
          <a:spcPct val="20000"/>
        </a:spcBef>
        <a:spcAft>
          <a:spcPct val="0"/>
        </a:spcAft>
        <a:buFont typeface="Arial" charset="0"/>
        <a:buChar char="●"/>
        <a:defRPr>
          <a:solidFill>
            <a:schemeClr val="tx1"/>
          </a:solidFill>
          <a:latin typeface="+mn-lt"/>
          <a:ea typeface="+mn-ea"/>
          <a:cs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defTabSz="914400">
              <a:defRPr/>
            </a:pPr>
            <a:endParaRPr lang="fr-FR" altLang="fr-FR">
              <a:solidFill>
                <a:srgbClr val="000000"/>
              </a:solidFill>
              <a:ea typeface="+mn-ea"/>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defTabSz="914400">
              <a:defRPr/>
            </a:pPr>
            <a:r>
              <a:rPr lang="fr-FR" altLang="fr-FR">
                <a:solidFill>
                  <a:srgbClr val="000000"/>
                </a:solidFill>
                <a:ea typeface="+mn-ea"/>
              </a:rPr>
              <a:t>Nathalie DOSNON / Fabienne LEMONNIER - Janvier 2016</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defTabSz="914400">
              <a:defRPr/>
            </a:pPr>
            <a:fld id="{E9C895C8-7D60-4D9D-9701-18DC1CEE743F}" type="slidenum">
              <a:rPr lang="fr-FR" altLang="fr-FR">
                <a:solidFill>
                  <a:srgbClr val="000000"/>
                </a:solidFill>
                <a:ea typeface="+mn-ea"/>
              </a:rPr>
              <a:pPr defTabSz="914400">
                <a:defRPr/>
              </a:pPr>
              <a:t>‹N°›</a:t>
            </a:fld>
            <a:endParaRPr lang="fr-FR" altLang="fr-FR">
              <a:solidFill>
                <a:srgbClr val="000000"/>
              </a:solidFill>
              <a:ea typeface="+mn-ea"/>
            </a:endParaRPr>
          </a:p>
        </p:txBody>
      </p:sp>
    </p:spTree>
    <p:extLst>
      <p:ext uri="{BB962C8B-B14F-4D97-AF65-F5344CB8AC3E}">
        <p14:creationId xmlns:p14="http://schemas.microsoft.com/office/powerpoint/2010/main" val="1553476449"/>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1385" name="Picture 9" descr="logo pole emploi"/>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89900" y="6157913"/>
            <a:ext cx="517525" cy="431800"/>
          </a:xfrm>
          <a:prstGeom prst="rect">
            <a:avLst/>
          </a:prstGeom>
          <a:noFill/>
          <a:extLst>
            <a:ext uri="{909E8E84-426E-40DD-AFC4-6F175D3DCCD1}">
              <a14:hiddenFill xmlns:a14="http://schemas.microsoft.com/office/drawing/2010/main">
                <a:solidFill>
                  <a:srgbClr val="FFFFFF"/>
                </a:solidFill>
              </a14:hiddenFill>
            </a:ext>
          </a:extLst>
        </p:spPr>
      </p:pic>
      <p:sp>
        <p:nvSpPr>
          <p:cNvPr id="7" name="Line 7"/>
          <p:cNvSpPr>
            <a:spLocks noChangeShapeType="1"/>
          </p:cNvSpPr>
          <p:nvPr/>
        </p:nvSpPr>
        <p:spPr bwMode="auto">
          <a:xfrm>
            <a:off x="577850" y="6564313"/>
            <a:ext cx="7262813" cy="0"/>
          </a:xfrm>
          <a:prstGeom prst="line">
            <a:avLst/>
          </a:prstGeom>
          <a:noFill/>
          <a:ln w="22225" cap="rnd">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fr-FR"/>
          </a:p>
        </p:txBody>
      </p:sp>
      <p:sp>
        <p:nvSpPr>
          <p:cNvPr id="8" name="Line 8"/>
          <p:cNvSpPr>
            <a:spLocks noChangeShapeType="1"/>
          </p:cNvSpPr>
          <p:nvPr/>
        </p:nvSpPr>
        <p:spPr bwMode="auto">
          <a:xfrm>
            <a:off x="577850" y="6265863"/>
            <a:ext cx="7262813" cy="0"/>
          </a:xfrm>
          <a:prstGeom prst="line">
            <a:avLst/>
          </a:prstGeom>
          <a:noFill/>
          <a:ln w="22225" cap="rnd">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fr-FR"/>
          </a:p>
        </p:txBody>
      </p:sp>
      <p:sp>
        <p:nvSpPr>
          <p:cNvPr id="2" name="Espace réservé du titre 1"/>
          <p:cNvSpPr>
            <a:spLocks noGrp="1"/>
          </p:cNvSpPr>
          <p:nvPr>
            <p:ph type="title"/>
          </p:nvPr>
        </p:nvSpPr>
        <p:spPr bwMode="auto">
          <a:xfrm>
            <a:off x="0" y="0"/>
            <a:ext cx="8609013"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0000" tIns="180000" rIns="0" bIns="0" numCol="1" anchor="t" anchorCtr="0" compatLnSpc="1">
            <a:prstTxWarp prst="textNoShape">
              <a:avLst/>
            </a:prstTxWarp>
          </a:bodyPr>
          <a:lstStyle/>
          <a:p>
            <a:pPr lvl="0"/>
            <a:r>
              <a:rPr lang="fr-FR" altLang="fr-FR" smtClean="0"/>
              <a:t>Cliquez et modifiez le titre</a:t>
            </a:r>
          </a:p>
        </p:txBody>
      </p:sp>
      <p:sp>
        <p:nvSpPr>
          <p:cNvPr id="17418" name="Rectangle 10"/>
          <p:cNvSpPr>
            <a:spLocks noGrp="1" noChangeArrowheads="1"/>
          </p:cNvSpPr>
          <p:nvPr>
            <p:ph type="body" idx="1"/>
          </p:nvPr>
        </p:nvSpPr>
        <p:spPr bwMode="auto">
          <a:xfrm>
            <a:off x="0" y="1423988"/>
            <a:ext cx="8607425" cy="484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0" tIns="360000" rIns="0" bIns="18000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 name="Espace réservé de la date 3"/>
          <p:cNvSpPr>
            <a:spLocks noGrp="1"/>
          </p:cNvSpPr>
          <p:nvPr>
            <p:ph type="dt" sz="half" idx="2"/>
          </p:nvPr>
        </p:nvSpPr>
        <p:spPr>
          <a:xfrm>
            <a:off x="5759450" y="6265863"/>
            <a:ext cx="2081213" cy="29845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ctr" anchorCtr="0" compatLnSpc="1">
            <a:prstTxWarp prst="textNoShape">
              <a:avLst/>
            </a:prstTxWarp>
            <a:noAutofit/>
          </a:bodyPr>
          <a:lstStyle>
            <a:lvl1pPr algn="r">
              <a:defRPr sz="1000">
                <a:solidFill>
                  <a:schemeClr val="bg2"/>
                </a:solidFill>
                <a:cs typeface="Arial" charset="0"/>
              </a:defRPr>
            </a:lvl1pPr>
          </a:lstStyle>
          <a:p>
            <a:fld id="{1820B009-FD3C-472F-8FA0-28632D6AD221}" type="datetime4">
              <a:rPr lang="fr-FR" altLang="fr-FR"/>
              <a:pPr/>
              <a:t>4 octobre 2017</a:t>
            </a:fld>
            <a:endParaRPr lang="fr-FR" altLang="fr-FR"/>
          </a:p>
        </p:txBody>
      </p:sp>
      <p:sp>
        <p:nvSpPr>
          <p:cNvPr id="12" name="Espace réservé du numéro de diapositive 5"/>
          <p:cNvSpPr>
            <a:spLocks noGrp="1"/>
          </p:cNvSpPr>
          <p:nvPr>
            <p:ph type="sldNum" sz="quarter" idx="4"/>
          </p:nvPr>
        </p:nvSpPr>
        <p:spPr>
          <a:xfrm>
            <a:off x="577850" y="6265863"/>
            <a:ext cx="733425" cy="29845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ctr" anchorCtr="0" compatLnSpc="1">
            <a:prstTxWarp prst="textNoShape">
              <a:avLst/>
            </a:prstTxWarp>
            <a:noAutofit/>
          </a:bodyPr>
          <a:lstStyle>
            <a:lvl1pPr>
              <a:defRPr sz="1000">
                <a:solidFill>
                  <a:schemeClr val="bg2"/>
                </a:solidFill>
                <a:cs typeface="Arial" charset="0"/>
              </a:defRPr>
            </a:lvl1pPr>
          </a:lstStyle>
          <a:p>
            <a:fld id="{44D7B998-1FC6-4736-9E03-48F168BA1B47}" type="slidenum">
              <a:rPr lang="fr-FR" altLang="fr-FR"/>
              <a:pPr/>
              <a:t>‹N°›</a:t>
            </a:fld>
            <a:endParaRPr lang="fr-FR" altLang="fr-FR"/>
          </a:p>
        </p:txBody>
      </p:sp>
    </p:spTree>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hf hdr="0" ftr="0"/>
  <p:txStyles>
    <p:titleStyle>
      <a:lvl1pPr algn="l" defTabSz="457200" rtl="0" eaLnBrk="0" fontAlgn="base" hangingPunct="0">
        <a:lnSpc>
          <a:spcPct val="90000"/>
        </a:lnSpc>
        <a:spcBef>
          <a:spcPct val="0"/>
        </a:spcBef>
        <a:spcAft>
          <a:spcPct val="0"/>
        </a:spcAft>
        <a:defRPr sz="4400" b="1">
          <a:solidFill>
            <a:schemeClr val="bg2"/>
          </a:solidFill>
          <a:latin typeface="+mj-lt"/>
          <a:ea typeface="+mj-ea"/>
          <a:cs typeface="+mj-cs"/>
        </a:defRPr>
      </a:lvl1pPr>
      <a:lvl2pPr algn="l" defTabSz="457200" rtl="0" eaLnBrk="0" fontAlgn="base" hangingPunct="0">
        <a:lnSpc>
          <a:spcPct val="90000"/>
        </a:lnSpc>
        <a:spcBef>
          <a:spcPct val="0"/>
        </a:spcBef>
        <a:spcAft>
          <a:spcPct val="0"/>
        </a:spcAft>
        <a:defRPr sz="4400" b="1">
          <a:solidFill>
            <a:schemeClr val="bg2"/>
          </a:solidFill>
          <a:latin typeface="Arial" charset="0"/>
          <a:ea typeface="ＭＳ Ｐゴシック" pitchFamily="34" charset="-128"/>
        </a:defRPr>
      </a:lvl2pPr>
      <a:lvl3pPr algn="l" defTabSz="457200" rtl="0" eaLnBrk="0" fontAlgn="base" hangingPunct="0">
        <a:lnSpc>
          <a:spcPct val="90000"/>
        </a:lnSpc>
        <a:spcBef>
          <a:spcPct val="0"/>
        </a:spcBef>
        <a:spcAft>
          <a:spcPct val="0"/>
        </a:spcAft>
        <a:defRPr sz="4400" b="1">
          <a:solidFill>
            <a:schemeClr val="bg2"/>
          </a:solidFill>
          <a:latin typeface="Arial" charset="0"/>
          <a:ea typeface="ＭＳ Ｐゴシック" pitchFamily="34" charset="-128"/>
        </a:defRPr>
      </a:lvl3pPr>
      <a:lvl4pPr algn="l" defTabSz="457200" rtl="0" eaLnBrk="0" fontAlgn="base" hangingPunct="0">
        <a:lnSpc>
          <a:spcPct val="90000"/>
        </a:lnSpc>
        <a:spcBef>
          <a:spcPct val="0"/>
        </a:spcBef>
        <a:spcAft>
          <a:spcPct val="0"/>
        </a:spcAft>
        <a:defRPr sz="4400" b="1">
          <a:solidFill>
            <a:schemeClr val="bg2"/>
          </a:solidFill>
          <a:latin typeface="Arial" charset="0"/>
          <a:ea typeface="ＭＳ Ｐゴシック" pitchFamily="34" charset="-128"/>
        </a:defRPr>
      </a:lvl4pPr>
      <a:lvl5pPr algn="l" defTabSz="457200" rtl="0" eaLnBrk="0" fontAlgn="base" hangingPunct="0">
        <a:lnSpc>
          <a:spcPct val="90000"/>
        </a:lnSpc>
        <a:spcBef>
          <a:spcPct val="0"/>
        </a:spcBef>
        <a:spcAft>
          <a:spcPct val="0"/>
        </a:spcAft>
        <a:defRPr sz="4400" b="1">
          <a:solidFill>
            <a:schemeClr val="bg2"/>
          </a:solidFill>
          <a:latin typeface="Arial" charset="0"/>
          <a:ea typeface="ＭＳ Ｐゴシック" pitchFamily="34" charset="-128"/>
        </a:defRPr>
      </a:lvl5pPr>
      <a:lvl6pPr marL="457200" algn="l" defTabSz="457200" rtl="0" eaLnBrk="0" fontAlgn="base" hangingPunct="0">
        <a:lnSpc>
          <a:spcPct val="90000"/>
        </a:lnSpc>
        <a:spcBef>
          <a:spcPct val="0"/>
        </a:spcBef>
        <a:spcAft>
          <a:spcPct val="0"/>
        </a:spcAft>
        <a:defRPr sz="4400" b="1">
          <a:solidFill>
            <a:schemeClr val="bg2"/>
          </a:solidFill>
          <a:latin typeface="Arial" charset="0"/>
          <a:ea typeface="ＭＳ Ｐゴシック" pitchFamily="34" charset="-128"/>
        </a:defRPr>
      </a:lvl6pPr>
      <a:lvl7pPr marL="914400" algn="l" defTabSz="457200" rtl="0" eaLnBrk="0" fontAlgn="base" hangingPunct="0">
        <a:lnSpc>
          <a:spcPct val="90000"/>
        </a:lnSpc>
        <a:spcBef>
          <a:spcPct val="0"/>
        </a:spcBef>
        <a:spcAft>
          <a:spcPct val="0"/>
        </a:spcAft>
        <a:defRPr sz="4400" b="1">
          <a:solidFill>
            <a:schemeClr val="bg2"/>
          </a:solidFill>
          <a:latin typeface="Arial" charset="0"/>
          <a:ea typeface="ＭＳ Ｐゴシック" pitchFamily="34" charset="-128"/>
        </a:defRPr>
      </a:lvl7pPr>
      <a:lvl8pPr marL="1371600" algn="l" defTabSz="457200" rtl="0" eaLnBrk="0" fontAlgn="base" hangingPunct="0">
        <a:lnSpc>
          <a:spcPct val="90000"/>
        </a:lnSpc>
        <a:spcBef>
          <a:spcPct val="0"/>
        </a:spcBef>
        <a:spcAft>
          <a:spcPct val="0"/>
        </a:spcAft>
        <a:defRPr sz="4400" b="1">
          <a:solidFill>
            <a:schemeClr val="bg2"/>
          </a:solidFill>
          <a:latin typeface="Arial" charset="0"/>
          <a:ea typeface="ＭＳ Ｐゴシック" pitchFamily="34" charset="-128"/>
        </a:defRPr>
      </a:lvl8pPr>
      <a:lvl9pPr marL="1828800" algn="l" defTabSz="457200" rtl="0" eaLnBrk="0" fontAlgn="base" hangingPunct="0">
        <a:lnSpc>
          <a:spcPct val="90000"/>
        </a:lnSpc>
        <a:spcBef>
          <a:spcPct val="0"/>
        </a:spcBef>
        <a:spcAft>
          <a:spcPct val="0"/>
        </a:spcAft>
        <a:defRPr sz="4400" b="1">
          <a:solidFill>
            <a:schemeClr val="bg2"/>
          </a:solidFill>
          <a:latin typeface="Arial" charset="0"/>
          <a:ea typeface="ＭＳ Ｐゴシック" pitchFamily="34" charset="-128"/>
        </a:defRPr>
      </a:lvl9pPr>
    </p:titleStyle>
    <p:bodyStyle>
      <a:lvl1pPr algn="l" defTabSz="457200" rtl="0" eaLnBrk="0" fontAlgn="base" hangingPunct="0">
        <a:spcBef>
          <a:spcPct val="50000"/>
        </a:spcBef>
        <a:spcAft>
          <a:spcPct val="0"/>
        </a:spcAft>
        <a:buFont typeface="Wingdings 3" pitchFamily="18" charset="2"/>
        <a:defRPr sz="2400" b="1">
          <a:solidFill>
            <a:schemeClr val="tx1"/>
          </a:solidFill>
          <a:latin typeface="+mn-lt"/>
          <a:ea typeface="+mn-ea"/>
          <a:cs typeface="+mn-cs"/>
        </a:defRPr>
      </a:lvl1pPr>
      <a:lvl2pPr marL="266700" indent="-265113" algn="l" defTabSz="457200" rtl="0" eaLnBrk="0" fontAlgn="base" hangingPunct="0">
        <a:spcBef>
          <a:spcPct val="50000"/>
        </a:spcBef>
        <a:spcAft>
          <a:spcPct val="0"/>
        </a:spcAft>
        <a:buFont typeface="Arial" charset="0"/>
        <a:buChar char="●"/>
        <a:defRPr sz="2000" b="1">
          <a:solidFill>
            <a:schemeClr val="bg2"/>
          </a:solidFill>
          <a:latin typeface="+mn-lt"/>
          <a:ea typeface="+mn-ea"/>
          <a:cs typeface="Arial" charset="0"/>
        </a:defRPr>
      </a:lvl2pPr>
      <a:lvl3pPr marL="536575" indent="-268288" algn="l" defTabSz="457200" rtl="0" eaLnBrk="0" fontAlgn="base" hangingPunct="0">
        <a:spcBef>
          <a:spcPct val="50000"/>
        </a:spcBef>
        <a:spcAft>
          <a:spcPct val="0"/>
        </a:spcAft>
        <a:buFont typeface="Arial" charset="0"/>
        <a:buChar char="&gt;"/>
        <a:defRPr>
          <a:solidFill>
            <a:schemeClr val="tx1"/>
          </a:solidFill>
          <a:latin typeface="+mn-lt"/>
          <a:ea typeface="+mn-ea"/>
          <a:cs typeface="Arial" charset="0"/>
        </a:defRPr>
      </a:lvl3pPr>
      <a:lvl4pPr marL="806450" indent="-268288" algn="l" defTabSz="457200" rtl="0" eaLnBrk="0" fontAlgn="base" hangingPunct="0">
        <a:spcBef>
          <a:spcPct val="50000"/>
        </a:spcBef>
        <a:spcAft>
          <a:spcPct val="0"/>
        </a:spcAft>
        <a:buFont typeface="Arial" charset="0"/>
        <a:buChar char="–"/>
        <a:defRPr>
          <a:solidFill>
            <a:schemeClr val="tx1"/>
          </a:solidFill>
          <a:latin typeface="+mn-lt"/>
          <a:ea typeface="+mn-ea"/>
          <a:cs typeface="Arial" charset="0"/>
        </a:defRPr>
      </a:lvl4pPr>
      <a:lvl5pPr marL="1076325" indent="-268288" algn="l" defTabSz="457200" rtl="0" eaLnBrk="0" fontAlgn="base" hangingPunct="0">
        <a:spcBef>
          <a:spcPct val="20000"/>
        </a:spcBef>
        <a:spcAft>
          <a:spcPct val="0"/>
        </a:spcAft>
        <a:buFont typeface="Arial" charset="0"/>
        <a:buChar char="●"/>
        <a:defRPr>
          <a:solidFill>
            <a:schemeClr val="tx1"/>
          </a:solidFill>
          <a:latin typeface="+mn-lt"/>
          <a:ea typeface="+mn-ea"/>
          <a:cs typeface="Arial" charset="0"/>
        </a:defRPr>
      </a:lvl5pPr>
      <a:lvl6pPr marL="1533525" indent="-268288" algn="l" defTabSz="457200" rtl="0" eaLnBrk="0" fontAlgn="base" hangingPunct="0">
        <a:spcBef>
          <a:spcPct val="20000"/>
        </a:spcBef>
        <a:spcAft>
          <a:spcPct val="0"/>
        </a:spcAft>
        <a:buFont typeface="Arial" charset="0"/>
        <a:buChar char="●"/>
        <a:defRPr>
          <a:solidFill>
            <a:schemeClr val="tx1"/>
          </a:solidFill>
          <a:latin typeface="+mn-lt"/>
          <a:ea typeface="+mn-ea"/>
          <a:cs typeface="Arial" charset="0"/>
        </a:defRPr>
      </a:lvl6pPr>
      <a:lvl7pPr marL="1990725" indent="-268288" algn="l" defTabSz="457200" rtl="0" eaLnBrk="0" fontAlgn="base" hangingPunct="0">
        <a:spcBef>
          <a:spcPct val="20000"/>
        </a:spcBef>
        <a:spcAft>
          <a:spcPct val="0"/>
        </a:spcAft>
        <a:buFont typeface="Arial" charset="0"/>
        <a:buChar char="●"/>
        <a:defRPr>
          <a:solidFill>
            <a:schemeClr val="tx1"/>
          </a:solidFill>
          <a:latin typeface="+mn-lt"/>
          <a:ea typeface="+mn-ea"/>
          <a:cs typeface="Arial" charset="0"/>
        </a:defRPr>
      </a:lvl7pPr>
      <a:lvl8pPr marL="2447925" indent="-268288" algn="l" defTabSz="457200" rtl="0" eaLnBrk="0" fontAlgn="base" hangingPunct="0">
        <a:spcBef>
          <a:spcPct val="20000"/>
        </a:spcBef>
        <a:spcAft>
          <a:spcPct val="0"/>
        </a:spcAft>
        <a:buFont typeface="Arial" charset="0"/>
        <a:buChar char="●"/>
        <a:defRPr>
          <a:solidFill>
            <a:schemeClr val="tx1"/>
          </a:solidFill>
          <a:latin typeface="+mn-lt"/>
          <a:ea typeface="+mn-ea"/>
          <a:cs typeface="Arial" charset="0"/>
        </a:defRPr>
      </a:lvl8pPr>
      <a:lvl9pPr marL="2905125" indent="-268288" algn="l" defTabSz="457200" rtl="0" eaLnBrk="0" fontAlgn="base" hangingPunct="0">
        <a:spcBef>
          <a:spcPct val="20000"/>
        </a:spcBef>
        <a:spcAft>
          <a:spcPct val="0"/>
        </a:spcAft>
        <a:buFont typeface="Arial" charset="0"/>
        <a:buChar char="●"/>
        <a:defRPr>
          <a:solidFill>
            <a:schemeClr val="tx1"/>
          </a:solidFill>
          <a:latin typeface="+mn-lt"/>
          <a:ea typeface="+mn-ea"/>
          <a:cs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11" name="Picture 11" descr="logo pole emploi"/>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89900" y="6157913"/>
            <a:ext cx="517525" cy="431800"/>
          </a:xfrm>
          <a:prstGeom prst="rect">
            <a:avLst/>
          </a:prstGeom>
          <a:noFill/>
          <a:extLst>
            <a:ext uri="{909E8E84-426E-40DD-AFC4-6F175D3DCCD1}">
              <a14:hiddenFill xmlns:a14="http://schemas.microsoft.com/office/drawing/2010/main">
                <a:solidFill>
                  <a:srgbClr val="FFFFFF"/>
                </a:solidFill>
              </a14:hiddenFill>
            </a:ext>
          </a:extLst>
        </p:spPr>
      </p:pic>
      <p:sp>
        <p:nvSpPr>
          <p:cNvPr id="102402" name="Rectangle 9"/>
          <p:cNvSpPr>
            <a:spLocks noChangeArrowheads="1"/>
          </p:cNvSpPr>
          <p:nvPr/>
        </p:nvSpPr>
        <p:spPr bwMode="auto">
          <a:xfrm>
            <a:off x="-3175" y="-11113"/>
            <a:ext cx="9147175" cy="5729288"/>
          </a:xfrm>
          <a:prstGeom prst="rect">
            <a:avLst/>
          </a:prstGeom>
          <a:solidFill>
            <a:schemeClr val="accent1"/>
          </a:solidFill>
          <a:ln>
            <a:noFill/>
          </a:ln>
          <a:extLst>
            <a:ext uri="{91240B29-F687-4F45-9708-019B960494DF}">
              <a14:hiddenLine xmlns:a14="http://schemas.microsoft.com/office/drawing/2010/main" w="9525">
                <a:solidFill>
                  <a:srgbClr val="31B6B3"/>
                </a:solidFill>
                <a:round/>
                <a:headEnd/>
                <a:tailEnd/>
              </a14:hiddenLine>
            </a:ext>
          </a:extLst>
        </p:spPr>
        <p:txBody>
          <a:bodyPr lIns="1440000" tIns="0" rIns="0" bIns="0"/>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endParaRPr lang="fr-FR" altLang="fr-FR" sz="1800">
              <a:latin typeface="Calibri" pitchFamily="34" charset="0"/>
            </a:endParaRPr>
          </a:p>
        </p:txBody>
      </p:sp>
      <p:sp>
        <p:nvSpPr>
          <p:cNvPr id="102403" name="Ellipse 24"/>
          <p:cNvSpPr>
            <a:spLocks/>
          </p:cNvSpPr>
          <p:nvPr/>
        </p:nvSpPr>
        <p:spPr bwMode="auto">
          <a:xfrm>
            <a:off x="-3175" y="-33338"/>
            <a:ext cx="2379663" cy="2401888"/>
          </a:xfrm>
          <a:custGeom>
            <a:avLst/>
            <a:gdLst>
              <a:gd name="T0" fmla="*/ 2662 w 2379765"/>
              <a:gd name="T1" fmla="*/ 5715 h 2401719"/>
              <a:gd name="T2" fmla="*/ 2379663 w 2379765"/>
              <a:gd name="T3" fmla="*/ 0 h 2401719"/>
              <a:gd name="T4" fmla="*/ 3446 w 2379765"/>
              <a:gd name="T5" fmla="*/ 2401888 h 2401719"/>
              <a:gd name="T6" fmla="*/ 2662 w 2379765"/>
              <a:gd name="T7" fmla="*/ 5715 h 24017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79765" h="2401719">
                <a:moveTo>
                  <a:pt x="2662" y="5715"/>
                </a:moveTo>
                <a:lnTo>
                  <a:pt x="2379765" y="0"/>
                </a:lnTo>
                <a:cubicBezTo>
                  <a:pt x="2379765" y="1317665"/>
                  <a:pt x="1321111" y="2401719"/>
                  <a:pt x="3446" y="2401719"/>
                </a:cubicBezTo>
                <a:cubicBezTo>
                  <a:pt x="-3579" y="1710839"/>
                  <a:pt x="2239" y="1706506"/>
                  <a:pt x="2662" y="571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 name="ZoneTexte 2"/>
          <p:cNvSpPr txBox="1">
            <a:spLocks noChangeArrowheads="1"/>
          </p:cNvSpPr>
          <p:nvPr/>
        </p:nvSpPr>
        <p:spPr bwMode="auto">
          <a:xfrm>
            <a:off x="-3175" y="-58738"/>
            <a:ext cx="1279525" cy="102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180000" rIns="180000" bIns="18000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fr-FR" altLang="fr-FR" sz="4400" b="1">
                <a:solidFill>
                  <a:schemeClr val="accent1"/>
                </a:solidFill>
                <a:cs typeface="Arial" charset="0"/>
              </a:rPr>
              <a:t>III.</a:t>
            </a:r>
          </a:p>
        </p:txBody>
      </p:sp>
      <p:sp>
        <p:nvSpPr>
          <p:cNvPr id="15372" name="Rectangle 12"/>
          <p:cNvSpPr>
            <a:spLocks noGrp="1" noChangeArrowheads="1"/>
          </p:cNvSpPr>
          <p:nvPr>
            <p:ph type="title"/>
          </p:nvPr>
        </p:nvSpPr>
        <p:spPr bwMode="auto">
          <a:xfrm>
            <a:off x="0" y="2247900"/>
            <a:ext cx="8609013"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1440000" tIns="0" rIns="0" bIns="0" numCol="1" anchor="t" anchorCtr="0" compatLnSpc="1">
            <a:prstTxWarp prst="textNoShape">
              <a:avLst/>
            </a:prstTxWarp>
          </a:bodyPr>
          <a:lstStyle/>
          <a:p>
            <a:pPr lvl="0"/>
            <a:r>
              <a:rPr lang="fr-FR"/>
              <a:t>Cliquez pour modifier le style du titre</a:t>
            </a:r>
          </a:p>
        </p:txBody>
      </p:sp>
      <p:sp>
        <p:nvSpPr>
          <p:cNvPr id="7" name="Line 7"/>
          <p:cNvSpPr>
            <a:spLocks noChangeShapeType="1"/>
          </p:cNvSpPr>
          <p:nvPr/>
        </p:nvSpPr>
        <p:spPr bwMode="auto">
          <a:xfrm>
            <a:off x="577850" y="6564313"/>
            <a:ext cx="7262813" cy="0"/>
          </a:xfrm>
          <a:prstGeom prst="line">
            <a:avLst/>
          </a:prstGeom>
          <a:noFill/>
          <a:ln w="22225" cap="rnd">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fr-FR"/>
          </a:p>
        </p:txBody>
      </p:sp>
      <p:sp>
        <p:nvSpPr>
          <p:cNvPr id="8" name="Line 8"/>
          <p:cNvSpPr>
            <a:spLocks noChangeShapeType="1"/>
          </p:cNvSpPr>
          <p:nvPr/>
        </p:nvSpPr>
        <p:spPr bwMode="auto">
          <a:xfrm>
            <a:off x="577850" y="6265863"/>
            <a:ext cx="7262813" cy="0"/>
          </a:xfrm>
          <a:prstGeom prst="line">
            <a:avLst/>
          </a:prstGeom>
          <a:noFill/>
          <a:ln w="22225" cap="rnd">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fr-FR"/>
          </a:p>
        </p:txBody>
      </p:sp>
      <p:sp>
        <p:nvSpPr>
          <p:cNvPr id="2" name="Espace réservé de la date 3"/>
          <p:cNvSpPr>
            <a:spLocks noGrp="1"/>
          </p:cNvSpPr>
          <p:nvPr>
            <p:ph type="dt" sz="half" idx="2"/>
          </p:nvPr>
        </p:nvSpPr>
        <p:spPr>
          <a:xfrm>
            <a:off x="5759450" y="6265863"/>
            <a:ext cx="2081213" cy="29845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ctr" anchorCtr="0" compatLnSpc="1">
            <a:prstTxWarp prst="textNoShape">
              <a:avLst/>
            </a:prstTxWarp>
            <a:noAutofit/>
          </a:bodyPr>
          <a:lstStyle>
            <a:lvl1pPr algn="r">
              <a:defRPr sz="1000">
                <a:solidFill>
                  <a:schemeClr val="accent1"/>
                </a:solidFill>
                <a:cs typeface="Arial" charset="0"/>
              </a:defRPr>
            </a:lvl1pPr>
          </a:lstStyle>
          <a:p>
            <a:fld id="{DD81ECF3-72FD-4AEB-A89A-742BFAC1A9C5}" type="datetime4">
              <a:rPr lang="fr-FR" altLang="fr-FR"/>
              <a:pPr/>
              <a:t>4 octobre 2017</a:t>
            </a:fld>
            <a:endParaRPr lang="fr-FR" altLang="fr-FR"/>
          </a:p>
        </p:txBody>
      </p:sp>
      <p:sp>
        <p:nvSpPr>
          <p:cNvPr id="12" name="Espace réservé du numéro de diapositive 5"/>
          <p:cNvSpPr>
            <a:spLocks noGrp="1"/>
          </p:cNvSpPr>
          <p:nvPr>
            <p:ph type="sldNum" sz="quarter" idx="4"/>
          </p:nvPr>
        </p:nvSpPr>
        <p:spPr>
          <a:xfrm>
            <a:off x="577850" y="6265863"/>
            <a:ext cx="733425" cy="29845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ctr" anchorCtr="0" compatLnSpc="1">
            <a:prstTxWarp prst="textNoShape">
              <a:avLst/>
            </a:prstTxWarp>
            <a:noAutofit/>
          </a:bodyPr>
          <a:lstStyle>
            <a:lvl1pPr>
              <a:defRPr sz="1000">
                <a:solidFill>
                  <a:schemeClr val="accent1"/>
                </a:solidFill>
                <a:cs typeface="Arial" charset="0"/>
              </a:defRPr>
            </a:lvl1pPr>
          </a:lstStyle>
          <a:p>
            <a:fld id="{77C65EBB-B32D-4807-91FF-BE624375657D}" type="slidenum">
              <a:rPr lang="fr-FR" altLang="fr-FR"/>
              <a:pPr/>
              <a:t>‹N°›</a:t>
            </a:fld>
            <a:endParaRPr lang="fr-FR" altLang="fr-FR"/>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hf hdr="0" ftr="0"/>
  <p:txStyles>
    <p:titleStyle>
      <a:lvl1pPr algn="l" defTabSz="457200" rtl="0" eaLnBrk="0" fontAlgn="base" hangingPunct="0">
        <a:spcBef>
          <a:spcPct val="0"/>
        </a:spcBef>
        <a:spcAft>
          <a:spcPct val="0"/>
        </a:spcAft>
        <a:defRPr sz="4400" b="1">
          <a:solidFill>
            <a:schemeClr val="bg1"/>
          </a:solidFill>
          <a:latin typeface="+mj-lt"/>
          <a:ea typeface="+mj-ea"/>
          <a:cs typeface="+mj-cs"/>
        </a:defRPr>
      </a:lvl1pPr>
      <a:lvl2pPr algn="l" defTabSz="457200" rtl="0" eaLnBrk="0" fontAlgn="base" hangingPunct="0">
        <a:spcBef>
          <a:spcPct val="0"/>
        </a:spcBef>
        <a:spcAft>
          <a:spcPct val="0"/>
        </a:spcAft>
        <a:defRPr sz="4400" b="1">
          <a:solidFill>
            <a:schemeClr val="bg1"/>
          </a:solidFill>
          <a:latin typeface="Arial" charset="0"/>
          <a:ea typeface="ＭＳ Ｐゴシック" pitchFamily="34" charset="-128"/>
        </a:defRPr>
      </a:lvl2pPr>
      <a:lvl3pPr algn="l" defTabSz="457200" rtl="0" eaLnBrk="0" fontAlgn="base" hangingPunct="0">
        <a:spcBef>
          <a:spcPct val="0"/>
        </a:spcBef>
        <a:spcAft>
          <a:spcPct val="0"/>
        </a:spcAft>
        <a:defRPr sz="4400" b="1">
          <a:solidFill>
            <a:schemeClr val="bg1"/>
          </a:solidFill>
          <a:latin typeface="Arial" charset="0"/>
          <a:ea typeface="ＭＳ Ｐゴシック" pitchFamily="34" charset="-128"/>
        </a:defRPr>
      </a:lvl3pPr>
      <a:lvl4pPr algn="l" defTabSz="457200" rtl="0" eaLnBrk="0" fontAlgn="base" hangingPunct="0">
        <a:spcBef>
          <a:spcPct val="0"/>
        </a:spcBef>
        <a:spcAft>
          <a:spcPct val="0"/>
        </a:spcAft>
        <a:defRPr sz="4400" b="1">
          <a:solidFill>
            <a:schemeClr val="bg1"/>
          </a:solidFill>
          <a:latin typeface="Arial" charset="0"/>
          <a:ea typeface="ＭＳ Ｐゴシック" pitchFamily="34" charset="-128"/>
        </a:defRPr>
      </a:lvl4pPr>
      <a:lvl5pPr algn="l" defTabSz="457200" rtl="0" eaLnBrk="0" fontAlgn="base" hangingPunct="0">
        <a:spcBef>
          <a:spcPct val="0"/>
        </a:spcBef>
        <a:spcAft>
          <a:spcPct val="0"/>
        </a:spcAft>
        <a:defRPr sz="4400" b="1">
          <a:solidFill>
            <a:schemeClr val="bg1"/>
          </a:solidFill>
          <a:latin typeface="Arial" charset="0"/>
          <a:ea typeface="ＭＳ Ｐゴシック" pitchFamily="34" charset="-128"/>
        </a:defRPr>
      </a:lvl5pPr>
      <a:lvl6pPr marL="457200" algn="l" defTabSz="457200" rtl="0" eaLnBrk="0" fontAlgn="base" hangingPunct="0">
        <a:spcBef>
          <a:spcPct val="0"/>
        </a:spcBef>
        <a:spcAft>
          <a:spcPct val="0"/>
        </a:spcAft>
        <a:defRPr sz="4400" b="1">
          <a:solidFill>
            <a:schemeClr val="bg1"/>
          </a:solidFill>
          <a:latin typeface="Arial" charset="0"/>
          <a:ea typeface="ＭＳ Ｐゴシック" pitchFamily="34" charset="-128"/>
        </a:defRPr>
      </a:lvl6pPr>
      <a:lvl7pPr marL="914400" algn="l" defTabSz="457200" rtl="0" eaLnBrk="0" fontAlgn="base" hangingPunct="0">
        <a:spcBef>
          <a:spcPct val="0"/>
        </a:spcBef>
        <a:spcAft>
          <a:spcPct val="0"/>
        </a:spcAft>
        <a:defRPr sz="4400" b="1">
          <a:solidFill>
            <a:schemeClr val="bg1"/>
          </a:solidFill>
          <a:latin typeface="Arial" charset="0"/>
          <a:ea typeface="ＭＳ Ｐゴシック" pitchFamily="34" charset="-128"/>
        </a:defRPr>
      </a:lvl7pPr>
      <a:lvl8pPr marL="1371600" algn="l" defTabSz="457200" rtl="0" eaLnBrk="0" fontAlgn="base" hangingPunct="0">
        <a:spcBef>
          <a:spcPct val="0"/>
        </a:spcBef>
        <a:spcAft>
          <a:spcPct val="0"/>
        </a:spcAft>
        <a:defRPr sz="4400" b="1">
          <a:solidFill>
            <a:schemeClr val="bg1"/>
          </a:solidFill>
          <a:latin typeface="Arial" charset="0"/>
          <a:ea typeface="ＭＳ Ｐゴシック" pitchFamily="34" charset="-128"/>
        </a:defRPr>
      </a:lvl8pPr>
      <a:lvl9pPr marL="1828800" algn="l" defTabSz="457200" rtl="0" eaLnBrk="0" fontAlgn="base" hangingPunct="0">
        <a:spcBef>
          <a:spcPct val="0"/>
        </a:spcBef>
        <a:spcAft>
          <a:spcPct val="0"/>
        </a:spcAft>
        <a:defRPr sz="4400" b="1">
          <a:solidFill>
            <a:schemeClr val="bg1"/>
          </a:solidFill>
          <a:latin typeface="Arial" charset="0"/>
          <a:ea typeface="ＭＳ Ｐゴシック" pitchFamily="34" charset="-128"/>
        </a:defRPr>
      </a:lvl9pPr>
    </p:titleStyle>
    <p:bodyStyle>
      <a:lvl1pPr marL="342900" indent="-342900" algn="l" defTabSz="457200" rtl="0" eaLnBrk="0" fontAlgn="base" hangingPunct="0">
        <a:spcBef>
          <a:spcPct val="20000"/>
        </a:spcBef>
        <a:spcAft>
          <a:spcPct val="0"/>
        </a:spcAft>
        <a:buFont typeface="Arial" charset="0"/>
        <a:buChar char="•"/>
        <a:defRPr b="1">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b="1">
          <a:solidFill>
            <a:schemeClr val="tx1"/>
          </a:solidFill>
          <a:latin typeface="+mn-lt"/>
          <a:ea typeface="+mn-ea"/>
          <a:cs typeface="Arial" charset="0"/>
        </a:defRPr>
      </a:lvl2pPr>
      <a:lvl3pPr marL="1143000" indent="-228600" algn="l" defTabSz="457200" rtl="0" eaLnBrk="0" fontAlgn="base" hangingPunct="0">
        <a:spcBef>
          <a:spcPct val="20000"/>
        </a:spcBef>
        <a:spcAft>
          <a:spcPct val="0"/>
        </a:spcAft>
        <a:buFont typeface="Arial" charset="0"/>
        <a:buChar char="•"/>
        <a:defRPr b="1">
          <a:solidFill>
            <a:schemeClr val="tx1"/>
          </a:solidFill>
          <a:latin typeface="+mn-lt"/>
          <a:ea typeface="+mn-ea"/>
          <a:cs typeface="Arial" charset="0"/>
        </a:defRPr>
      </a:lvl3pPr>
      <a:lvl4pPr marL="1600200" indent="-228600" algn="l" defTabSz="457200" rtl="0" eaLnBrk="0" fontAlgn="base" hangingPunct="0">
        <a:spcBef>
          <a:spcPct val="20000"/>
        </a:spcBef>
        <a:spcAft>
          <a:spcPct val="0"/>
        </a:spcAft>
        <a:buFont typeface="Arial" charset="0"/>
        <a:buChar char="–"/>
        <a:defRPr b="1">
          <a:solidFill>
            <a:schemeClr val="tx1"/>
          </a:solidFill>
          <a:latin typeface="+mn-lt"/>
          <a:ea typeface="+mn-ea"/>
          <a:cs typeface="Arial" charset="0"/>
        </a:defRPr>
      </a:lvl4pPr>
      <a:lvl5pPr marL="2057400" indent="-228600" algn="l" defTabSz="457200" rtl="0" eaLnBrk="0" fontAlgn="base" hangingPunct="0">
        <a:spcBef>
          <a:spcPct val="20000"/>
        </a:spcBef>
        <a:spcAft>
          <a:spcPct val="0"/>
        </a:spcAft>
        <a:buFont typeface="Arial" charset="0"/>
        <a:buChar char="»"/>
        <a:defRPr b="1">
          <a:solidFill>
            <a:schemeClr val="tx1"/>
          </a:solidFill>
          <a:latin typeface="+mn-lt"/>
          <a:ea typeface="+mn-ea"/>
          <a:cs typeface="Arial" charset="0"/>
        </a:defRPr>
      </a:lvl5pPr>
      <a:lvl6pPr marL="2514600" indent="-228600" algn="l" defTabSz="457200" rtl="0" eaLnBrk="0" fontAlgn="base" hangingPunct="0">
        <a:spcBef>
          <a:spcPct val="20000"/>
        </a:spcBef>
        <a:spcAft>
          <a:spcPct val="0"/>
        </a:spcAft>
        <a:buFont typeface="Arial" charset="0"/>
        <a:buChar char="»"/>
        <a:defRPr b="1">
          <a:solidFill>
            <a:schemeClr val="tx1"/>
          </a:solidFill>
          <a:latin typeface="+mn-lt"/>
          <a:ea typeface="+mn-ea"/>
          <a:cs typeface="Arial" charset="0"/>
        </a:defRPr>
      </a:lvl6pPr>
      <a:lvl7pPr marL="2971800" indent="-228600" algn="l" defTabSz="457200" rtl="0" eaLnBrk="0" fontAlgn="base" hangingPunct="0">
        <a:spcBef>
          <a:spcPct val="20000"/>
        </a:spcBef>
        <a:spcAft>
          <a:spcPct val="0"/>
        </a:spcAft>
        <a:buFont typeface="Arial" charset="0"/>
        <a:buChar char="»"/>
        <a:defRPr b="1">
          <a:solidFill>
            <a:schemeClr val="tx1"/>
          </a:solidFill>
          <a:latin typeface="+mn-lt"/>
          <a:ea typeface="+mn-ea"/>
          <a:cs typeface="Arial" charset="0"/>
        </a:defRPr>
      </a:lvl7pPr>
      <a:lvl8pPr marL="3429000" indent="-228600" algn="l" defTabSz="457200" rtl="0" eaLnBrk="0" fontAlgn="base" hangingPunct="0">
        <a:spcBef>
          <a:spcPct val="20000"/>
        </a:spcBef>
        <a:spcAft>
          <a:spcPct val="0"/>
        </a:spcAft>
        <a:buFont typeface="Arial" charset="0"/>
        <a:buChar char="»"/>
        <a:defRPr b="1">
          <a:solidFill>
            <a:schemeClr val="tx1"/>
          </a:solidFill>
          <a:latin typeface="+mn-lt"/>
          <a:ea typeface="+mn-ea"/>
          <a:cs typeface="Arial" charset="0"/>
        </a:defRPr>
      </a:lvl8pPr>
      <a:lvl9pPr marL="3886200" indent="-228600" algn="l" defTabSz="457200" rtl="0" eaLnBrk="0" fontAlgn="base" hangingPunct="0">
        <a:spcBef>
          <a:spcPct val="20000"/>
        </a:spcBef>
        <a:spcAft>
          <a:spcPct val="0"/>
        </a:spcAft>
        <a:buFont typeface="Arial" charset="0"/>
        <a:buChar char="»"/>
        <a:defRPr b="1">
          <a:solidFill>
            <a:schemeClr val="tx1"/>
          </a:solidFill>
          <a:latin typeface="+mn-lt"/>
          <a:ea typeface="+mn-ea"/>
          <a:cs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3433" name="Picture 9" descr="logo pole emploi"/>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89900" y="6157913"/>
            <a:ext cx="517525" cy="431800"/>
          </a:xfrm>
          <a:prstGeom prst="rect">
            <a:avLst/>
          </a:prstGeom>
          <a:noFill/>
          <a:extLst>
            <a:ext uri="{909E8E84-426E-40DD-AFC4-6F175D3DCCD1}">
              <a14:hiddenFill xmlns:a14="http://schemas.microsoft.com/office/drawing/2010/main">
                <a:solidFill>
                  <a:srgbClr val="FFFFFF"/>
                </a:solidFill>
              </a14:hiddenFill>
            </a:ext>
          </a:extLst>
        </p:spPr>
      </p:pic>
      <p:sp>
        <p:nvSpPr>
          <p:cNvPr id="7" name="Line 7"/>
          <p:cNvSpPr>
            <a:spLocks noChangeShapeType="1"/>
          </p:cNvSpPr>
          <p:nvPr/>
        </p:nvSpPr>
        <p:spPr bwMode="auto">
          <a:xfrm>
            <a:off x="577850" y="6564313"/>
            <a:ext cx="7262813" cy="0"/>
          </a:xfrm>
          <a:prstGeom prst="line">
            <a:avLst/>
          </a:prstGeom>
          <a:noFill/>
          <a:ln w="22225" cap="rnd">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fr-FR"/>
          </a:p>
        </p:txBody>
      </p:sp>
      <p:sp>
        <p:nvSpPr>
          <p:cNvPr id="8" name="Line 8"/>
          <p:cNvSpPr>
            <a:spLocks noChangeShapeType="1"/>
          </p:cNvSpPr>
          <p:nvPr/>
        </p:nvSpPr>
        <p:spPr bwMode="auto">
          <a:xfrm>
            <a:off x="577850" y="6265863"/>
            <a:ext cx="7262813" cy="0"/>
          </a:xfrm>
          <a:prstGeom prst="line">
            <a:avLst/>
          </a:prstGeom>
          <a:noFill/>
          <a:ln w="22225" cap="rnd">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fr-FR"/>
          </a:p>
        </p:txBody>
      </p:sp>
      <p:sp>
        <p:nvSpPr>
          <p:cNvPr id="2" name="Espace réservé du titre 1"/>
          <p:cNvSpPr>
            <a:spLocks noGrp="1"/>
          </p:cNvSpPr>
          <p:nvPr>
            <p:ph type="title"/>
          </p:nvPr>
        </p:nvSpPr>
        <p:spPr bwMode="auto">
          <a:xfrm>
            <a:off x="0" y="0"/>
            <a:ext cx="8609013"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0000" tIns="180000" rIns="0" bIns="0" numCol="1" anchor="t" anchorCtr="0" compatLnSpc="1">
            <a:prstTxWarp prst="textNoShape">
              <a:avLst/>
            </a:prstTxWarp>
          </a:bodyPr>
          <a:lstStyle/>
          <a:p>
            <a:pPr lvl="0"/>
            <a:r>
              <a:rPr lang="fr-FR" altLang="fr-FR" smtClean="0"/>
              <a:t>Cliquez et modifiez le titre</a:t>
            </a:r>
          </a:p>
        </p:txBody>
      </p:sp>
      <p:sp>
        <p:nvSpPr>
          <p:cNvPr id="17418" name="Rectangle 10"/>
          <p:cNvSpPr>
            <a:spLocks noGrp="1" noChangeArrowheads="1"/>
          </p:cNvSpPr>
          <p:nvPr>
            <p:ph type="body" idx="1"/>
          </p:nvPr>
        </p:nvSpPr>
        <p:spPr bwMode="auto">
          <a:xfrm>
            <a:off x="0" y="1423988"/>
            <a:ext cx="8607425" cy="484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0" tIns="360000" rIns="0" bIns="18000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 name="Espace réservé de la date 3"/>
          <p:cNvSpPr>
            <a:spLocks noGrp="1"/>
          </p:cNvSpPr>
          <p:nvPr>
            <p:ph type="dt" sz="half" idx="2"/>
          </p:nvPr>
        </p:nvSpPr>
        <p:spPr>
          <a:xfrm>
            <a:off x="5759450" y="6265863"/>
            <a:ext cx="2081213" cy="29845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ctr" anchorCtr="0" compatLnSpc="1">
            <a:prstTxWarp prst="textNoShape">
              <a:avLst/>
            </a:prstTxWarp>
            <a:noAutofit/>
          </a:bodyPr>
          <a:lstStyle>
            <a:lvl1pPr algn="r">
              <a:defRPr sz="1000">
                <a:solidFill>
                  <a:schemeClr val="accent1"/>
                </a:solidFill>
                <a:cs typeface="Arial" charset="0"/>
              </a:defRPr>
            </a:lvl1pPr>
          </a:lstStyle>
          <a:p>
            <a:fld id="{4696203B-EF41-4674-9FA2-F834D2812FCC}" type="datetime4">
              <a:rPr lang="fr-FR" altLang="fr-FR"/>
              <a:pPr/>
              <a:t>4 octobre 2017</a:t>
            </a:fld>
            <a:endParaRPr lang="fr-FR" altLang="fr-FR"/>
          </a:p>
        </p:txBody>
      </p:sp>
      <p:sp>
        <p:nvSpPr>
          <p:cNvPr id="12" name="Espace réservé du numéro de diapositive 5"/>
          <p:cNvSpPr>
            <a:spLocks noGrp="1"/>
          </p:cNvSpPr>
          <p:nvPr>
            <p:ph type="sldNum" sz="quarter" idx="4"/>
          </p:nvPr>
        </p:nvSpPr>
        <p:spPr>
          <a:xfrm>
            <a:off x="577850" y="6265863"/>
            <a:ext cx="733425" cy="29845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ctr" anchorCtr="0" compatLnSpc="1">
            <a:prstTxWarp prst="textNoShape">
              <a:avLst/>
            </a:prstTxWarp>
            <a:noAutofit/>
          </a:bodyPr>
          <a:lstStyle>
            <a:lvl1pPr>
              <a:defRPr sz="1000">
                <a:solidFill>
                  <a:schemeClr val="accent1"/>
                </a:solidFill>
                <a:cs typeface="Arial" charset="0"/>
              </a:defRPr>
            </a:lvl1pPr>
          </a:lstStyle>
          <a:p>
            <a:fld id="{197A1BF5-E01B-4447-AA1E-793A985C406F}" type="slidenum">
              <a:rPr lang="fr-FR" altLang="fr-FR"/>
              <a:pPr/>
              <a:t>‹N°›</a:t>
            </a:fld>
            <a:endParaRPr lang="fr-FR" altLang="fr-FR"/>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ftr="0"/>
  <p:txStyles>
    <p:titleStyle>
      <a:lvl1pPr algn="l" defTabSz="457200" rtl="0" eaLnBrk="0" fontAlgn="base" hangingPunct="0">
        <a:lnSpc>
          <a:spcPct val="90000"/>
        </a:lnSpc>
        <a:spcBef>
          <a:spcPct val="0"/>
        </a:spcBef>
        <a:spcAft>
          <a:spcPct val="0"/>
        </a:spcAft>
        <a:defRPr sz="4400" b="1">
          <a:solidFill>
            <a:schemeClr val="accent1"/>
          </a:solidFill>
          <a:latin typeface="+mj-lt"/>
          <a:ea typeface="+mj-ea"/>
          <a:cs typeface="+mj-cs"/>
        </a:defRPr>
      </a:lvl1pPr>
      <a:lvl2pPr algn="l" defTabSz="457200" rtl="0" eaLnBrk="0" fontAlgn="base" hangingPunct="0">
        <a:lnSpc>
          <a:spcPct val="90000"/>
        </a:lnSpc>
        <a:spcBef>
          <a:spcPct val="0"/>
        </a:spcBef>
        <a:spcAft>
          <a:spcPct val="0"/>
        </a:spcAft>
        <a:defRPr sz="4400" b="1">
          <a:solidFill>
            <a:schemeClr val="accent1"/>
          </a:solidFill>
          <a:latin typeface="Arial" charset="0"/>
          <a:ea typeface="ＭＳ Ｐゴシック" pitchFamily="34" charset="-128"/>
        </a:defRPr>
      </a:lvl2pPr>
      <a:lvl3pPr algn="l" defTabSz="457200" rtl="0" eaLnBrk="0" fontAlgn="base" hangingPunct="0">
        <a:lnSpc>
          <a:spcPct val="90000"/>
        </a:lnSpc>
        <a:spcBef>
          <a:spcPct val="0"/>
        </a:spcBef>
        <a:spcAft>
          <a:spcPct val="0"/>
        </a:spcAft>
        <a:defRPr sz="4400" b="1">
          <a:solidFill>
            <a:schemeClr val="accent1"/>
          </a:solidFill>
          <a:latin typeface="Arial" charset="0"/>
          <a:ea typeface="ＭＳ Ｐゴシック" pitchFamily="34" charset="-128"/>
        </a:defRPr>
      </a:lvl3pPr>
      <a:lvl4pPr algn="l" defTabSz="457200" rtl="0" eaLnBrk="0" fontAlgn="base" hangingPunct="0">
        <a:lnSpc>
          <a:spcPct val="90000"/>
        </a:lnSpc>
        <a:spcBef>
          <a:spcPct val="0"/>
        </a:spcBef>
        <a:spcAft>
          <a:spcPct val="0"/>
        </a:spcAft>
        <a:defRPr sz="4400" b="1">
          <a:solidFill>
            <a:schemeClr val="accent1"/>
          </a:solidFill>
          <a:latin typeface="Arial" charset="0"/>
          <a:ea typeface="ＭＳ Ｐゴシック" pitchFamily="34" charset="-128"/>
        </a:defRPr>
      </a:lvl4pPr>
      <a:lvl5pPr algn="l" defTabSz="457200" rtl="0" eaLnBrk="0" fontAlgn="base" hangingPunct="0">
        <a:lnSpc>
          <a:spcPct val="90000"/>
        </a:lnSpc>
        <a:spcBef>
          <a:spcPct val="0"/>
        </a:spcBef>
        <a:spcAft>
          <a:spcPct val="0"/>
        </a:spcAft>
        <a:defRPr sz="4400" b="1">
          <a:solidFill>
            <a:schemeClr val="accent1"/>
          </a:solidFill>
          <a:latin typeface="Arial" charset="0"/>
          <a:ea typeface="ＭＳ Ｐゴシック" pitchFamily="34" charset="-128"/>
        </a:defRPr>
      </a:lvl5pPr>
      <a:lvl6pPr marL="457200" algn="l" defTabSz="457200" rtl="0" eaLnBrk="0" fontAlgn="base" hangingPunct="0">
        <a:lnSpc>
          <a:spcPct val="90000"/>
        </a:lnSpc>
        <a:spcBef>
          <a:spcPct val="0"/>
        </a:spcBef>
        <a:spcAft>
          <a:spcPct val="0"/>
        </a:spcAft>
        <a:defRPr sz="4400" b="1">
          <a:solidFill>
            <a:schemeClr val="accent1"/>
          </a:solidFill>
          <a:latin typeface="Arial" charset="0"/>
          <a:ea typeface="ＭＳ Ｐゴシック" pitchFamily="34" charset="-128"/>
        </a:defRPr>
      </a:lvl6pPr>
      <a:lvl7pPr marL="914400" algn="l" defTabSz="457200" rtl="0" eaLnBrk="0" fontAlgn="base" hangingPunct="0">
        <a:lnSpc>
          <a:spcPct val="90000"/>
        </a:lnSpc>
        <a:spcBef>
          <a:spcPct val="0"/>
        </a:spcBef>
        <a:spcAft>
          <a:spcPct val="0"/>
        </a:spcAft>
        <a:defRPr sz="4400" b="1">
          <a:solidFill>
            <a:schemeClr val="accent1"/>
          </a:solidFill>
          <a:latin typeface="Arial" charset="0"/>
          <a:ea typeface="ＭＳ Ｐゴシック" pitchFamily="34" charset="-128"/>
        </a:defRPr>
      </a:lvl7pPr>
      <a:lvl8pPr marL="1371600" algn="l" defTabSz="457200" rtl="0" eaLnBrk="0" fontAlgn="base" hangingPunct="0">
        <a:lnSpc>
          <a:spcPct val="90000"/>
        </a:lnSpc>
        <a:spcBef>
          <a:spcPct val="0"/>
        </a:spcBef>
        <a:spcAft>
          <a:spcPct val="0"/>
        </a:spcAft>
        <a:defRPr sz="4400" b="1">
          <a:solidFill>
            <a:schemeClr val="accent1"/>
          </a:solidFill>
          <a:latin typeface="Arial" charset="0"/>
          <a:ea typeface="ＭＳ Ｐゴシック" pitchFamily="34" charset="-128"/>
        </a:defRPr>
      </a:lvl8pPr>
      <a:lvl9pPr marL="1828800" algn="l" defTabSz="457200" rtl="0" eaLnBrk="0" fontAlgn="base" hangingPunct="0">
        <a:lnSpc>
          <a:spcPct val="90000"/>
        </a:lnSpc>
        <a:spcBef>
          <a:spcPct val="0"/>
        </a:spcBef>
        <a:spcAft>
          <a:spcPct val="0"/>
        </a:spcAft>
        <a:defRPr sz="4400" b="1">
          <a:solidFill>
            <a:schemeClr val="accent1"/>
          </a:solidFill>
          <a:latin typeface="Arial" charset="0"/>
          <a:ea typeface="ＭＳ Ｐゴシック" pitchFamily="34" charset="-128"/>
        </a:defRPr>
      </a:lvl9pPr>
    </p:titleStyle>
    <p:bodyStyle>
      <a:lvl1pPr algn="l" defTabSz="457200" rtl="0" eaLnBrk="0" fontAlgn="base" hangingPunct="0">
        <a:spcBef>
          <a:spcPct val="50000"/>
        </a:spcBef>
        <a:spcAft>
          <a:spcPct val="0"/>
        </a:spcAft>
        <a:buFont typeface="Wingdings 3" pitchFamily="18" charset="2"/>
        <a:defRPr sz="2400" b="1">
          <a:solidFill>
            <a:schemeClr val="tx1"/>
          </a:solidFill>
          <a:latin typeface="+mn-lt"/>
          <a:ea typeface="+mn-ea"/>
          <a:cs typeface="+mn-cs"/>
        </a:defRPr>
      </a:lvl1pPr>
      <a:lvl2pPr marL="266700" indent="-265113" algn="l" defTabSz="457200" rtl="0" eaLnBrk="0" fontAlgn="base" hangingPunct="0">
        <a:spcBef>
          <a:spcPct val="50000"/>
        </a:spcBef>
        <a:spcAft>
          <a:spcPct val="0"/>
        </a:spcAft>
        <a:buFont typeface="Arial" charset="0"/>
        <a:buChar char="●"/>
        <a:defRPr sz="2000" b="1">
          <a:solidFill>
            <a:schemeClr val="accent1"/>
          </a:solidFill>
          <a:latin typeface="+mn-lt"/>
          <a:ea typeface="+mn-ea"/>
          <a:cs typeface="Arial" charset="0"/>
        </a:defRPr>
      </a:lvl2pPr>
      <a:lvl3pPr marL="536575" indent="-268288" algn="l" defTabSz="457200" rtl="0" eaLnBrk="0" fontAlgn="base" hangingPunct="0">
        <a:spcBef>
          <a:spcPct val="50000"/>
        </a:spcBef>
        <a:spcAft>
          <a:spcPct val="0"/>
        </a:spcAft>
        <a:buFont typeface="Arial" charset="0"/>
        <a:buChar char="&gt;"/>
        <a:defRPr>
          <a:solidFill>
            <a:schemeClr val="tx1"/>
          </a:solidFill>
          <a:latin typeface="+mn-lt"/>
          <a:ea typeface="+mn-ea"/>
          <a:cs typeface="Arial" charset="0"/>
        </a:defRPr>
      </a:lvl3pPr>
      <a:lvl4pPr marL="806450" indent="-268288" algn="l" defTabSz="457200" rtl="0" eaLnBrk="0" fontAlgn="base" hangingPunct="0">
        <a:spcBef>
          <a:spcPct val="50000"/>
        </a:spcBef>
        <a:spcAft>
          <a:spcPct val="0"/>
        </a:spcAft>
        <a:buFont typeface="Arial" charset="0"/>
        <a:buChar char="–"/>
        <a:defRPr>
          <a:solidFill>
            <a:schemeClr val="tx1"/>
          </a:solidFill>
          <a:latin typeface="+mn-lt"/>
          <a:ea typeface="+mn-ea"/>
          <a:cs typeface="Arial" charset="0"/>
        </a:defRPr>
      </a:lvl4pPr>
      <a:lvl5pPr marL="1076325" indent="-268288" algn="l" defTabSz="457200" rtl="0" eaLnBrk="0" fontAlgn="base" hangingPunct="0">
        <a:spcBef>
          <a:spcPct val="20000"/>
        </a:spcBef>
        <a:spcAft>
          <a:spcPct val="0"/>
        </a:spcAft>
        <a:buFont typeface="Arial" charset="0"/>
        <a:buChar char="●"/>
        <a:defRPr>
          <a:solidFill>
            <a:schemeClr val="tx1"/>
          </a:solidFill>
          <a:latin typeface="+mn-lt"/>
          <a:ea typeface="+mn-ea"/>
          <a:cs typeface="Arial" charset="0"/>
        </a:defRPr>
      </a:lvl5pPr>
      <a:lvl6pPr marL="1533525" indent="-268288" algn="l" defTabSz="457200" rtl="0" eaLnBrk="0" fontAlgn="base" hangingPunct="0">
        <a:spcBef>
          <a:spcPct val="20000"/>
        </a:spcBef>
        <a:spcAft>
          <a:spcPct val="0"/>
        </a:spcAft>
        <a:buFont typeface="Arial" charset="0"/>
        <a:buChar char="●"/>
        <a:defRPr>
          <a:solidFill>
            <a:schemeClr val="tx1"/>
          </a:solidFill>
          <a:latin typeface="+mn-lt"/>
          <a:ea typeface="+mn-ea"/>
          <a:cs typeface="Arial" charset="0"/>
        </a:defRPr>
      </a:lvl6pPr>
      <a:lvl7pPr marL="1990725" indent="-268288" algn="l" defTabSz="457200" rtl="0" eaLnBrk="0" fontAlgn="base" hangingPunct="0">
        <a:spcBef>
          <a:spcPct val="20000"/>
        </a:spcBef>
        <a:spcAft>
          <a:spcPct val="0"/>
        </a:spcAft>
        <a:buFont typeface="Arial" charset="0"/>
        <a:buChar char="●"/>
        <a:defRPr>
          <a:solidFill>
            <a:schemeClr val="tx1"/>
          </a:solidFill>
          <a:latin typeface="+mn-lt"/>
          <a:ea typeface="+mn-ea"/>
          <a:cs typeface="Arial" charset="0"/>
        </a:defRPr>
      </a:lvl7pPr>
      <a:lvl8pPr marL="2447925" indent="-268288" algn="l" defTabSz="457200" rtl="0" eaLnBrk="0" fontAlgn="base" hangingPunct="0">
        <a:spcBef>
          <a:spcPct val="20000"/>
        </a:spcBef>
        <a:spcAft>
          <a:spcPct val="0"/>
        </a:spcAft>
        <a:buFont typeface="Arial" charset="0"/>
        <a:buChar char="●"/>
        <a:defRPr>
          <a:solidFill>
            <a:schemeClr val="tx1"/>
          </a:solidFill>
          <a:latin typeface="+mn-lt"/>
          <a:ea typeface="+mn-ea"/>
          <a:cs typeface="Arial" charset="0"/>
        </a:defRPr>
      </a:lvl8pPr>
      <a:lvl9pPr marL="2905125" indent="-268288" algn="l" defTabSz="457200" rtl="0" eaLnBrk="0" fontAlgn="base" hangingPunct="0">
        <a:spcBef>
          <a:spcPct val="20000"/>
        </a:spcBef>
        <a:spcAft>
          <a:spcPct val="0"/>
        </a:spcAft>
        <a:buFont typeface="Arial" charset="0"/>
        <a:buChar char="●"/>
        <a:defRPr>
          <a:solidFill>
            <a:schemeClr val="tx1"/>
          </a:solidFill>
          <a:latin typeface="+mn-lt"/>
          <a:ea typeface="+mn-ea"/>
          <a:cs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4459" name="Picture 11" descr="logo pole emploi"/>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89900" y="6157913"/>
            <a:ext cx="517525" cy="431800"/>
          </a:xfrm>
          <a:prstGeom prst="rect">
            <a:avLst/>
          </a:prstGeom>
          <a:noFill/>
          <a:extLst>
            <a:ext uri="{909E8E84-426E-40DD-AFC4-6F175D3DCCD1}">
              <a14:hiddenFill xmlns:a14="http://schemas.microsoft.com/office/drawing/2010/main">
                <a:solidFill>
                  <a:srgbClr val="FFFFFF"/>
                </a:solidFill>
              </a14:hiddenFill>
            </a:ext>
          </a:extLst>
        </p:spPr>
      </p:pic>
      <p:sp>
        <p:nvSpPr>
          <p:cNvPr id="104450" name="Rectangle 9"/>
          <p:cNvSpPr>
            <a:spLocks noChangeArrowheads="1"/>
          </p:cNvSpPr>
          <p:nvPr/>
        </p:nvSpPr>
        <p:spPr bwMode="auto">
          <a:xfrm>
            <a:off x="-3175" y="-11113"/>
            <a:ext cx="9147175" cy="5729288"/>
          </a:xfrm>
          <a:prstGeom prst="rect">
            <a:avLst/>
          </a:prstGeom>
          <a:solidFill>
            <a:schemeClr val="accent2"/>
          </a:solidFill>
          <a:ln>
            <a:noFill/>
          </a:ln>
          <a:extLst>
            <a:ext uri="{91240B29-F687-4F45-9708-019B960494DF}">
              <a14:hiddenLine xmlns:a14="http://schemas.microsoft.com/office/drawing/2010/main" w="9525">
                <a:solidFill>
                  <a:srgbClr val="31B6B3"/>
                </a:solidFill>
                <a:round/>
                <a:headEnd/>
                <a:tailEnd/>
              </a14:hiddenLine>
            </a:ext>
          </a:extLst>
        </p:spPr>
        <p:txBody>
          <a:bodyPr lIns="1440000" tIns="0" rIns="0" bIns="0"/>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endParaRPr lang="fr-FR" altLang="fr-FR" sz="1800">
              <a:latin typeface="Calibri" pitchFamily="34" charset="0"/>
            </a:endParaRPr>
          </a:p>
        </p:txBody>
      </p:sp>
      <p:sp>
        <p:nvSpPr>
          <p:cNvPr id="104451" name="Ellipse 24"/>
          <p:cNvSpPr>
            <a:spLocks/>
          </p:cNvSpPr>
          <p:nvPr/>
        </p:nvSpPr>
        <p:spPr bwMode="auto">
          <a:xfrm>
            <a:off x="-3175" y="-33338"/>
            <a:ext cx="2379663" cy="2401888"/>
          </a:xfrm>
          <a:custGeom>
            <a:avLst/>
            <a:gdLst>
              <a:gd name="T0" fmla="*/ 2662 w 2379765"/>
              <a:gd name="T1" fmla="*/ 5715 h 2401719"/>
              <a:gd name="T2" fmla="*/ 2379663 w 2379765"/>
              <a:gd name="T3" fmla="*/ 0 h 2401719"/>
              <a:gd name="T4" fmla="*/ 3446 w 2379765"/>
              <a:gd name="T5" fmla="*/ 2401888 h 2401719"/>
              <a:gd name="T6" fmla="*/ 2662 w 2379765"/>
              <a:gd name="T7" fmla="*/ 5715 h 24017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79765" h="2401719">
                <a:moveTo>
                  <a:pt x="2662" y="5715"/>
                </a:moveTo>
                <a:lnTo>
                  <a:pt x="2379765" y="0"/>
                </a:lnTo>
                <a:cubicBezTo>
                  <a:pt x="2379765" y="1317665"/>
                  <a:pt x="1321111" y="2401719"/>
                  <a:pt x="3446" y="2401719"/>
                </a:cubicBezTo>
                <a:cubicBezTo>
                  <a:pt x="-3579" y="1710839"/>
                  <a:pt x="2239" y="1706506"/>
                  <a:pt x="2662" y="571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 name="ZoneTexte 2"/>
          <p:cNvSpPr txBox="1">
            <a:spLocks noChangeArrowheads="1"/>
          </p:cNvSpPr>
          <p:nvPr/>
        </p:nvSpPr>
        <p:spPr bwMode="auto">
          <a:xfrm>
            <a:off x="-3175" y="-68263"/>
            <a:ext cx="1279525" cy="102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180000" rIns="180000" bIns="18000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fr-FR" altLang="fr-FR" sz="4400" b="1">
                <a:solidFill>
                  <a:schemeClr val="accent2"/>
                </a:solidFill>
                <a:cs typeface="Arial" charset="0"/>
              </a:rPr>
              <a:t>IV.</a:t>
            </a:r>
          </a:p>
        </p:txBody>
      </p:sp>
      <p:sp>
        <p:nvSpPr>
          <p:cNvPr id="15372" name="Rectangle 12"/>
          <p:cNvSpPr>
            <a:spLocks noGrp="1" noChangeArrowheads="1"/>
          </p:cNvSpPr>
          <p:nvPr>
            <p:ph type="title"/>
          </p:nvPr>
        </p:nvSpPr>
        <p:spPr bwMode="auto">
          <a:xfrm>
            <a:off x="0" y="2247900"/>
            <a:ext cx="8609013"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1440000" tIns="0" rIns="0" bIns="0" numCol="1" anchor="t" anchorCtr="0" compatLnSpc="1">
            <a:prstTxWarp prst="textNoShape">
              <a:avLst/>
            </a:prstTxWarp>
          </a:bodyPr>
          <a:lstStyle/>
          <a:p>
            <a:pPr lvl="0"/>
            <a:r>
              <a:rPr lang="fr-FR"/>
              <a:t>Cliquez pour modifier le style du titre</a:t>
            </a:r>
          </a:p>
        </p:txBody>
      </p:sp>
      <p:sp>
        <p:nvSpPr>
          <p:cNvPr id="7" name="Line 7"/>
          <p:cNvSpPr>
            <a:spLocks noChangeShapeType="1"/>
          </p:cNvSpPr>
          <p:nvPr/>
        </p:nvSpPr>
        <p:spPr bwMode="auto">
          <a:xfrm>
            <a:off x="577850" y="6564313"/>
            <a:ext cx="7262813" cy="0"/>
          </a:xfrm>
          <a:prstGeom prst="line">
            <a:avLst/>
          </a:prstGeom>
          <a:noFill/>
          <a:ln w="22225"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fr-FR"/>
          </a:p>
        </p:txBody>
      </p:sp>
      <p:sp>
        <p:nvSpPr>
          <p:cNvPr id="8" name="Line 8"/>
          <p:cNvSpPr>
            <a:spLocks noChangeShapeType="1"/>
          </p:cNvSpPr>
          <p:nvPr/>
        </p:nvSpPr>
        <p:spPr bwMode="auto">
          <a:xfrm>
            <a:off x="577850" y="6265863"/>
            <a:ext cx="7262813" cy="0"/>
          </a:xfrm>
          <a:prstGeom prst="line">
            <a:avLst/>
          </a:prstGeom>
          <a:noFill/>
          <a:ln w="22225"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fr-FR"/>
          </a:p>
        </p:txBody>
      </p:sp>
      <p:sp>
        <p:nvSpPr>
          <p:cNvPr id="2" name="Espace réservé de la date 3"/>
          <p:cNvSpPr>
            <a:spLocks noGrp="1"/>
          </p:cNvSpPr>
          <p:nvPr>
            <p:ph type="dt" sz="half" idx="2"/>
          </p:nvPr>
        </p:nvSpPr>
        <p:spPr>
          <a:xfrm>
            <a:off x="5759450" y="6265863"/>
            <a:ext cx="2081213" cy="29845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ctr" anchorCtr="0" compatLnSpc="1">
            <a:prstTxWarp prst="textNoShape">
              <a:avLst/>
            </a:prstTxWarp>
            <a:noAutofit/>
          </a:bodyPr>
          <a:lstStyle>
            <a:lvl1pPr algn="r">
              <a:defRPr sz="1000">
                <a:solidFill>
                  <a:schemeClr val="accent2"/>
                </a:solidFill>
                <a:cs typeface="Arial" charset="0"/>
              </a:defRPr>
            </a:lvl1pPr>
          </a:lstStyle>
          <a:p>
            <a:fld id="{E734B010-B573-45B2-A5FF-655D0D524A4E}" type="datetime4">
              <a:rPr lang="fr-FR" altLang="fr-FR"/>
              <a:pPr/>
              <a:t>4 octobre 2017</a:t>
            </a:fld>
            <a:endParaRPr lang="fr-FR" altLang="fr-FR"/>
          </a:p>
        </p:txBody>
      </p:sp>
      <p:sp>
        <p:nvSpPr>
          <p:cNvPr id="12" name="Espace réservé du numéro de diapositive 5"/>
          <p:cNvSpPr>
            <a:spLocks noGrp="1"/>
          </p:cNvSpPr>
          <p:nvPr>
            <p:ph type="sldNum" sz="quarter" idx="4"/>
          </p:nvPr>
        </p:nvSpPr>
        <p:spPr>
          <a:xfrm>
            <a:off x="577850" y="6256338"/>
            <a:ext cx="733425" cy="29845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ctr" anchorCtr="0" compatLnSpc="1">
            <a:prstTxWarp prst="textNoShape">
              <a:avLst/>
            </a:prstTxWarp>
            <a:noAutofit/>
          </a:bodyPr>
          <a:lstStyle>
            <a:lvl1pPr>
              <a:defRPr sz="1000">
                <a:solidFill>
                  <a:schemeClr val="accent2"/>
                </a:solidFill>
                <a:cs typeface="Arial" charset="0"/>
              </a:defRPr>
            </a:lvl1pPr>
          </a:lstStyle>
          <a:p>
            <a:fld id="{E1369D10-A1B6-43BE-B5A7-65BAD75B0795}" type="slidenum">
              <a:rPr lang="fr-FR" altLang="fr-FR"/>
              <a:pPr/>
              <a:t>‹N°›</a:t>
            </a:fld>
            <a:endParaRPr lang="fr-FR" altLang="fr-FR"/>
          </a:p>
        </p:txBody>
      </p:sp>
    </p:spTree>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hf hdr="0" ftr="0"/>
  <p:txStyles>
    <p:titleStyle>
      <a:lvl1pPr algn="l" defTabSz="457200" rtl="0" eaLnBrk="0" fontAlgn="base" hangingPunct="0">
        <a:spcBef>
          <a:spcPct val="0"/>
        </a:spcBef>
        <a:spcAft>
          <a:spcPct val="0"/>
        </a:spcAft>
        <a:defRPr sz="4400" b="1">
          <a:solidFill>
            <a:schemeClr val="bg1"/>
          </a:solidFill>
          <a:latin typeface="+mj-lt"/>
          <a:ea typeface="+mj-ea"/>
          <a:cs typeface="+mj-cs"/>
        </a:defRPr>
      </a:lvl1pPr>
      <a:lvl2pPr algn="l" defTabSz="457200" rtl="0" eaLnBrk="0" fontAlgn="base" hangingPunct="0">
        <a:spcBef>
          <a:spcPct val="0"/>
        </a:spcBef>
        <a:spcAft>
          <a:spcPct val="0"/>
        </a:spcAft>
        <a:defRPr sz="4400" b="1">
          <a:solidFill>
            <a:schemeClr val="bg1"/>
          </a:solidFill>
          <a:latin typeface="Arial" charset="0"/>
          <a:ea typeface="ＭＳ Ｐゴシック" pitchFamily="34" charset="-128"/>
        </a:defRPr>
      </a:lvl2pPr>
      <a:lvl3pPr algn="l" defTabSz="457200" rtl="0" eaLnBrk="0" fontAlgn="base" hangingPunct="0">
        <a:spcBef>
          <a:spcPct val="0"/>
        </a:spcBef>
        <a:spcAft>
          <a:spcPct val="0"/>
        </a:spcAft>
        <a:defRPr sz="4400" b="1">
          <a:solidFill>
            <a:schemeClr val="bg1"/>
          </a:solidFill>
          <a:latin typeface="Arial" charset="0"/>
          <a:ea typeface="ＭＳ Ｐゴシック" pitchFamily="34" charset="-128"/>
        </a:defRPr>
      </a:lvl3pPr>
      <a:lvl4pPr algn="l" defTabSz="457200" rtl="0" eaLnBrk="0" fontAlgn="base" hangingPunct="0">
        <a:spcBef>
          <a:spcPct val="0"/>
        </a:spcBef>
        <a:spcAft>
          <a:spcPct val="0"/>
        </a:spcAft>
        <a:defRPr sz="4400" b="1">
          <a:solidFill>
            <a:schemeClr val="bg1"/>
          </a:solidFill>
          <a:latin typeface="Arial" charset="0"/>
          <a:ea typeface="ＭＳ Ｐゴシック" pitchFamily="34" charset="-128"/>
        </a:defRPr>
      </a:lvl4pPr>
      <a:lvl5pPr algn="l" defTabSz="457200" rtl="0" eaLnBrk="0" fontAlgn="base" hangingPunct="0">
        <a:spcBef>
          <a:spcPct val="0"/>
        </a:spcBef>
        <a:spcAft>
          <a:spcPct val="0"/>
        </a:spcAft>
        <a:defRPr sz="4400" b="1">
          <a:solidFill>
            <a:schemeClr val="bg1"/>
          </a:solidFill>
          <a:latin typeface="Arial" charset="0"/>
          <a:ea typeface="ＭＳ Ｐゴシック" pitchFamily="34" charset="-128"/>
        </a:defRPr>
      </a:lvl5pPr>
      <a:lvl6pPr marL="457200" algn="l" defTabSz="457200" rtl="0" eaLnBrk="0" fontAlgn="base" hangingPunct="0">
        <a:spcBef>
          <a:spcPct val="0"/>
        </a:spcBef>
        <a:spcAft>
          <a:spcPct val="0"/>
        </a:spcAft>
        <a:defRPr sz="4400" b="1">
          <a:solidFill>
            <a:schemeClr val="bg1"/>
          </a:solidFill>
          <a:latin typeface="Arial" charset="0"/>
          <a:ea typeface="ＭＳ Ｐゴシック" pitchFamily="34" charset="-128"/>
        </a:defRPr>
      </a:lvl6pPr>
      <a:lvl7pPr marL="914400" algn="l" defTabSz="457200" rtl="0" eaLnBrk="0" fontAlgn="base" hangingPunct="0">
        <a:spcBef>
          <a:spcPct val="0"/>
        </a:spcBef>
        <a:spcAft>
          <a:spcPct val="0"/>
        </a:spcAft>
        <a:defRPr sz="4400" b="1">
          <a:solidFill>
            <a:schemeClr val="bg1"/>
          </a:solidFill>
          <a:latin typeface="Arial" charset="0"/>
          <a:ea typeface="ＭＳ Ｐゴシック" pitchFamily="34" charset="-128"/>
        </a:defRPr>
      </a:lvl7pPr>
      <a:lvl8pPr marL="1371600" algn="l" defTabSz="457200" rtl="0" eaLnBrk="0" fontAlgn="base" hangingPunct="0">
        <a:spcBef>
          <a:spcPct val="0"/>
        </a:spcBef>
        <a:spcAft>
          <a:spcPct val="0"/>
        </a:spcAft>
        <a:defRPr sz="4400" b="1">
          <a:solidFill>
            <a:schemeClr val="bg1"/>
          </a:solidFill>
          <a:latin typeface="Arial" charset="0"/>
          <a:ea typeface="ＭＳ Ｐゴシック" pitchFamily="34" charset="-128"/>
        </a:defRPr>
      </a:lvl8pPr>
      <a:lvl9pPr marL="1828800" algn="l" defTabSz="457200" rtl="0" eaLnBrk="0" fontAlgn="base" hangingPunct="0">
        <a:spcBef>
          <a:spcPct val="0"/>
        </a:spcBef>
        <a:spcAft>
          <a:spcPct val="0"/>
        </a:spcAft>
        <a:defRPr sz="4400" b="1">
          <a:solidFill>
            <a:schemeClr val="bg1"/>
          </a:solidFill>
          <a:latin typeface="Arial" charset="0"/>
          <a:ea typeface="ＭＳ Ｐゴシック" pitchFamily="34" charset="-128"/>
        </a:defRPr>
      </a:lvl9pPr>
    </p:titleStyle>
    <p:bodyStyle>
      <a:lvl1pPr marL="342900" indent="-342900" algn="l" defTabSz="457200" rtl="0" eaLnBrk="0" fontAlgn="base" hangingPunct="0">
        <a:spcBef>
          <a:spcPct val="20000"/>
        </a:spcBef>
        <a:spcAft>
          <a:spcPct val="0"/>
        </a:spcAft>
        <a:buFont typeface="Arial" charset="0"/>
        <a:buChar char="•"/>
        <a:defRPr b="1">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b="1">
          <a:solidFill>
            <a:schemeClr val="tx1"/>
          </a:solidFill>
          <a:latin typeface="+mn-lt"/>
          <a:ea typeface="+mn-ea"/>
          <a:cs typeface="Arial" charset="0"/>
        </a:defRPr>
      </a:lvl2pPr>
      <a:lvl3pPr marL="1143000" indent="-228600" algn="l" defTabSz="457200" rtl="0" eaLnBrk="0" fontAlgn="base" hangingPunct="0">
        <a:spcBef>
          <a:spcPct val="20000"/>
        </a:spcBef>
        <a:spcAft>
          <a:spcPct val="0"/>
        </a:spcAft>
        <a:buFont typeface="Arial" charset="0"/>
        <a:buChar char="•"/>
        <a:defRPr b="1">
          <a:solidFill>
            <a:schemeClr val="tx1"/>
          </a:solidFill>
          <a:latin typeface="+mn-lt"/>
          <a:ea typeface="+mn-ea"/>
          <a:cs typeface="Arial" charset="0"/>
        </a:defRPr>
      </a:lvl3pPr>
      <a:lvl4pPr marL="1600200" indent="-228600" algn="l" defTabSz="457200" rtl="0" eaLnBrk="0" fontAlgn="base" hangingPunct="0">
        <a:spcBef>
          <a:spcPct val="20000"/>
        </a:spcBef>
        <a:spcAft>
          <a:spcPct val="0"/>
        </a:spcAft>
        <a:buFont typeface="Arial" charset="0"/>
        <a:buChar char="–"/>
        <a:defRPr b="1">
          <a:solidFill>
            <a:schemeClr val="tx1"/>
          </a:solidFill>
          <a:latin typeface="+mn-lt"/>
          <a:ea typeface="+mn-ea"/>
          <a:cs typeface="Arial" charset="0"/>
        </a:defRPr>
      </a:lvl4pPr>
      <a:lvl5pPr marL="2057400" indent="-228600" algn="l" defTabSz="457200" rtl="0" eaLnBrk="0" fontAlgn="base" hangingPunct="0">
        <a:spcBef>
          <a:spcPct val="20000"/>
        </a:spcBef>
        <a:spcAft>
          <a:spcPct val="0"/>
        </a:spcAft>
        <a:buFont typeface="Arial" charset="0"/>
        <a:buChar char="»"/>
        <a:defRPr b="1">
          <a:solidFill>
            <a:schemeClr val="tx1"/>
          </a:solidFill>
          <a:latin typeface="+mn-lt"/>
          <a:ea typeface="+mn-ea"/>
          <a:cs typeface="Arial" charset="0"/>
        </a:defRPr>
      </a:lvl5pPr>
      <a:lvl6pPr marL="2514600" indent="-228600" algn="l" defTabSz="457200" rtl="0" eaLnBrk="0" fontAlgn="base" hangingPunct="0">
        <a:spcBef>
          <a:spcPct val="20000"/>
        </a:spcBef>
        <a:spcAft>
          <a:spcPct val="0"/>
        </a:spcAft>
        <a:buFont typeface="Arial" charset="0"/>
        <a:buChar char="»"/>
        <a:defRPr b="1">
          <a:solidFill>
            <a:schemeClr val="tx1"/>
          </a:solidFill>
          <a:latin typeface="+mn-lt"/>
          <a:ea typeface="+mn-ea"/>
          <a:cs typeface="Arial" charset="0"/>
        </a:defRPr>
      </a:lvl6pPr>
      <a:lvl7pPr marL="2971800" indent="-228600" algn="l" defTabSz="457200" rtl="0" eaLnBrk="0" fontAlgn="base" hangingPunct="0">
        <a:spcBef>
          <a:spcPct val="20000"/>
        </a:spcBef>
        <a:spcAft>
          <a:spcPct val="0"/>
        </a:spcAft>
        <a:buFont typeface="Arial" charset="0"/>
        <a:buChar char="»"/>
        <a:defRPr b="1">
          <a:solidFill>
            <a:schemeClr val="tx1"/>
          </a:solidFill>
          <a:latin typeface="+mn-lt"/>
          <a:ea typeface="+mn-ea"/>
          <a:cs typeface="Arial" charset="0"/>
        </a:defRPr>
      </a:lvl7pPr>
      <a:lvl8pPr marL="3429000" indent="-228600" algn="l" defTabSz="457200" rtl="0" eaLnBrk="0" fontAlgn="base" hangingPunct="0">
        <a:spcBef>
          <a:spcPct val="20000"/>
        </a:spcBef>
        <a:spcAft>
          <a:spcPct val="0"/>
        </a:spcAft>
        <a:buFont typeface="Arial" charset="0"/>
        <a:buChar char="»"/>
        <a:defRPr b="1">
          <a:solidFill>
            <a:schemeClr val="tx1"/>
          </a:solidFill>
          <a:latin typeface="+mn-lt"/>
          <a:ea typeface="+mn-ea"/>
          <a:cs typeface="Arial" charset="0"/>
        </a:defRPr>
      </a:lvl8pPr>
      <a:lvl9pPr marL="3886200" indent="-228600" algn="l" defTabSz="457200" rtl="0" eaLnBrk="0" fontAlgn="base" hangingPunct="0">
        <a:spcBef>
          <a:spcPct val="20000"/>
        </a:spcBef>
        <a:spcAft>
          <a:spcPct val="0"/>
        </a:spcAft>
        <a:buFont typeface="Arial" charset="0"/>
        <a:buChar char="»"/>
        <a:defRPr b="1">
          <a:solidFill>
            <a:schemeClr val="tx1"/>
          </a:solidFill>
          <a:latin typeface="+mn-lt"/>
          <a:ea typeface="+mn-ea"/>
          <a:cs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5481" name="Picture 9" descr="logo pole emploi"/>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89900" y="6157913"/>
            <a:ext cx="517525" cy="431800"/>
          </a:xfrm>
          <a:prstGeom prst="rect">
            <a:avLst/>
          </a:prstGeom>
          <a:noFill/>
          <a:extLst>
            <a:ext uri="{909E8E84-426E-40DD-AFC4-6F175D3DCCD1}">
              <a14:hiddenFill xmlns:a14="http://schemas.microsoft.com/office/drawing/2010/main">
                <a:solidFill>
                  <a:srgbClr val="FFFFFF"/>
                </a:solidFill>
              </a14:hiddenFill>
            </a:ext>
          </a:extLst>
        </p:spPr>
      </p:pic>
      <p:sp>
        <p:nvSpPr>
          <p:cNvPr id="7" name="Line 7"/>
          <p:cNvSpPr>
            <a:spLocks noChangeShapeType="1"/>
          </p:cNvSpPr>
          <p:nvPr/>
        </p:nvSpPr>
        <p:spPr bwMode="auto">
          <a:xfrm>
            <a:off x="577850" y="6564313"/>
            <a:ext cx="7262813" cy="0"/>
          </a:xfrm>
          <a:prstGeom prst="line">
            <a:avLst/>
          </a:prstGeom>
          <a:noFill/>
          <a:ln w="22225"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fr-FR"/>
          </a:p>
        </p:txBody>
      </p:sp>
      <p:sp>
        <p:nvSpPr>
          <p:cNvPr id="8" name="Line 8"/>
          <p:cNvSpPr>
            <a:spLocks noChangeShapeType="1"/>
          </p:cNvSpPr>
          <p:nvPr/>
        </p:nvSpPr>
        <p:spPr bwMode="auto">
          <a:xfrm>
            <a:off x="577850" y="6265863"/>
            <a:ext cx="7262813" cy="0"/>
          </a:xfrm>
          <a:prstGeom prst="line">
            <a:avLst/>
          </a:prstGeom>
          <a:noFill/>
          <a:ln w="22225"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fr-FR"/>
          </a:p>
        </p:txBody>
      </p:sp>
      <p:sp>
        <p:nvSpPr>
          <p:cNvPr id="2" name="Espace réservé du titre 1"/>
          <p:cNvSpPr>
            <a:spLocks noGrp="1"/>
          </p:cNvSpPr>
          <p:nvPr>
            <p:ph type="title"/>
          </p:nvPr>
        </p:nvSpPr>
        <p:spPr bwMode="auto">
          <a:xfrm>
            <a:off x="0" y="0"/>
            <a:ext cx="8609013"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0000" tIns="180000" rIns="0" bIns="0" numCol="1" anchor="t" anchorCtr="0" compatLnSpc="1">
            <a:prstTxWarp prst="textNoShape">
              <a:avLst/>
            </a:prstTxWarp>
          </a:bodyPr>
          <a:lstStyle/>
          <a:p>
            <a:pPr lvl="0"/>
            <a:r>
              <a:rPr lang="fr-FR" altLang="fr-FR" smtClean="0"/>
              <a:t>Cliquez et modifiez le titre</a:t>
            </a:r>
          </a:p>
        </p:txBody>
      </p:sp>
      <p:sp>
        <p:nvSpPr>
          <p:cNvPr id="17418" name="Rectangle 10"/>
          <p:cNvSpPr>
            <a:spLocks noGrp="1" noChangeArrowheads="1"/>
          </p:cNvSpPr>
          <p:nvPr>
            <p:ph type="body" idx="1"/>
          </p:nvPr>
        </p:nvSpPr>
        <p:spPr bwMode="auto">
          <a:xfrm>
            <a:off x="0" y="1423988"/>
            <a:ext cx="8607425" cy="484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0" tIns="360000" rIns="0" bIns="18000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 name="Espace réservé de la date 3"/>
          <p:cNvSpPr>
            <a:spLocks noGrp="1"/>
          </p:cNvSpPr>
          <p:nvPr>
            <p:ph type="dt" sz="half" idx="2"/>
          </p:nvPr>
        </p:nvSpPr>
        <p:spPr>
          <a:xfrm>
            <a:off x="5759450" y="6265863"/>
            <a:ext cx="2081213" cy="29845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ctr" anchorCtr="0" compatLnSpc="1">
            <a:prstTxWarp prst="textNoShape">
              <a:avLst/>
            </a:prstTxWarp>
            <a:noAutofit/>
          </a:bodyPr>
          <a:lstStyle>
            <a:lvl1pPr algn="r">
              <a:defRPr sz="1000">
                <a:solidFill>
                  <a:schemeClr val="accent2"/>
                </a:solidFill>
                <a:cs typeface="Arial" charset="0"/>
              </a:defRPr>
            </a:lvl1pPr>
          </a:lstStyle>
          <a:p>
            <a:fld id="{9EB1E008-1E01-4C23-94D5-FFF797D443F3}" type="datetime4">
              <a:rPr lang="fr-FR" altLang="fr-FR"/>
              <a:pPr/>
              <a:t>4 octobre 2017</a:t>
            </a:fld>
            <a:endParaRPr lang="fr-FR" altLang="fr-FR"/>
          </a:p>
        </p:txBody>
      </p:sp>
      <p:sp>
        <p:nvSpPr>
          <p:cNvPr id="12" name="Espace réservé du numéro de diapositive 5"/>
          <p:cNvSpPr>
            <a:spLocks noGrp="1"/>
          </p:cNvSpPr>
          <p:nvPr>
            <p:ph type="sldNum" sz="quarter" idx="4"/>
          </p:nvPr>
        </p:nvSpPr>
        <p:spPr>
          <a:xfrm>
            <a:off x="577850" y="6265863"/>
            <a:ext cx="733425" cy="29845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ctr" anchorCtr="0" compatLnSpc="1">
            <a:prstTxWarp prst="textNoShape">
              <a:avLst/>
            </a:prstTxWarp>
            <a:noAutofit/>
          </a:bodyPr>
          <a:lstStyle>
            <a:lvl1pPr>
              <a:defRPr sz="1000">
                <a:solidFill>
                  <a:schemeClr val="accent2"/>
                </a:solidFill>
                <a:cs typeface="Arial" charset="0"/>
              </a:defRPr>
            </a:lvl1pPr>
          </a:lstStyle>
          <a:p>
            <a:fld id="{13F34538-586E-4912-B89A-7DFA0A9EC642}" type="slidenum">
              <a:rPr lang="fr-FR" altLang="fr-FR"/>
              <a:pPr/>
              <a:t>‹N°›</a:t>
            </a:fld>
            <a:endParaRPr lang="fr-FR" altLang="fr-FR"/>
          </a:p>
        </p:txBody>
      </p:sp>
    </p:spTree>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hf hdr="0" ftr="0"/>
  <p:txStyles>
    <p:titleStyle>
      <a:lvl1pPr algn="l" defTabSz="457200" rtl="0" eaLnBrk="0" fontAlgn="base" hangingPunct="0">
        <a:lnSpc>
          <a:spcPct val="90000"/>
        </a:lnSpc>
        <a:spcBef>
          <a:spcPct val="0"/>
        </a:spcBef>
        <a:spcAft>
          <a:spcPct val="0"/>
        </a:spcAft>
        <a:defRPr sz="4400" b="1">
          <a:solidFill>
            <a:schemeClr val="accent2"/>
          </a:solidFill>
          <a:latin typeface="+mj-lt"/>
          <a:ea typeface="+mj-ea"/>
          <a:cs typeface="+mj-cs"/>
        </a:defRPr>
      </a:lvl1pPr>
      <a:lvl2pPr algn="l" defTabSz="457200" rtl="0" eaLnBrk="0" fontAlgn="base" hangingPunct="0">
        <a:lnSpc>
          <a:spcPct val="90000"/>
        </a:lnSpc>
        <a:spcBef>
          <a:spcPct val="0"/>
        </a:spcBef>
        <a:spcAft>
          <a:spcPct val="0"/>
        </a:spcAft>
        <a:defRPr sz="4400" b="1">
          <a:solidFill>
            <a:schemeClr val="accent2"/>
          </a:solidFill>
          <a:latin typeface="Arial" charset="0"/>
          <a:ea typeface="ＭＳ Ｐゴシック" pitchFamily="34" charset="-128"/>
        </a:defRPr>
      </a:lvl2pPr>
      <a:lvl3pPr algn="l" defTabSz="457200" rtl="0" eaLnBrk="0" fontAlgn="base" hangingPunct="0">
        <a:lnSpc>
          <a:spcPct val="90000"/>
        </a:lnSpc>
        <a:spcBef>
          <a:spcPct val="0"/>
        </a:spcBef>
        <a:spcAft>
          <a:spcPct val="0"/>
        </a:spcAft>
        <a:defRPr sz="4400" b="1">
          <a:solidFill>
            <a:schemeClr val="accent2"/>
          </a:solidFill>
          <a:latin typeface="Arial" charset="0"/>
          <a:ea typeface="ＭＳ Ｐゴシック" pitchFamily="34" charset="-128"/>
        </a:defRPr>
      </a:lvl3pPr>
      <a:lvl4pPr algn="l" defTabSz="457200" rtl="0" eaLnBrk="0" fontAlgn="base" hangingPunct="0">
        <a:lnSpc>
          <a:spcPct val="90000"/>
        </a:lnSpc>
        <a:spcBef>
          <a:spcPct val="0"/>
        </a:spcBef>
        <a:spcAft>
          <a:spcPct val="0"/>
        </a:spcAft>
        <a:defRPr sz="4400" b="1">
          <a:solidFill>
            <a:schemeClr val="accent2"/>
          </a:solidFill>
          <a:latin typeface="Arial" charset="0"/>
          <a:ea typeface="ＭＳ Ｐゴシック" pitchFamily="34" charset="-128"/>
        </a:defRPr>
      </a:lvl4pPr>
      <a:lvl5pPr algn="l" defTabSz="457200" rtl="0" eaLnBrk="0" fontAlgn="base" hangingPunct="0">
        <a:lnSpc>
          <a:spcPct val="90000"/>
        </a:lnSpc>
        <a:spcBef>
          <a:spcPct val="0"/>
        </a:spcBef>
        <a:spcAft>
          <a:spcPct val="0"/>
        </a:spcAft>
        <a:defRPr sz="4400" b="1">
          <a:solidFill>
            <a:schemeClr val="accent2"/>
          </a:solidFill>
          <a:latin typeface="Arial" charset="0"/>
          <a:ea typeface="ＭＳ Ｐゴシック" pitchFamily="34" charset="-128"/>
        </a:defRPr>
      </a:lvl5pPr>
      <a:lvl6pPr marL="457200" algn="l" defTabSz="457200" rtl="0" eaLnBrk="0" fontAlgn="base" hangingPunct="0">
        <a:lnSpc>
          <a:spcPct val="90000"/>
        </a:lnSpc>
        <a:spcBef>
          <a:spcPct val="0"/>
        </a:spcBef>
        <a:spcAft>
          <a:spcPct val="0"/>
        </a:spcAft>
        <a:defRPr sz="4400" b="1">
          <a:solidFill>
            <a:schemeClr val="accent2"/>
          </a:solidFill>
          <a:latin typeface="Arial" charset="0"/>
          <a:ea typeface="ＭＳ Ｐゴシック" pitchFamily="34" charset="-128"/>
        </a:defRPr>
      </a:lvl6pPr>
      <a:lvl7pPr marL="914400" algn="l" defTabSz="457200" rtl="0" eaLnBrk="0" fontAlgn="base" hangingPunct="0">
        <a:lnSpc>
          <a:spcPct val="90000"/>
        </a:lnSpc>
        <a:spcBef>
          <a:spcPct val="0"/>
        </a:spcBef>
        <a:spcAft>
          <a:spcPct val="0"/>
        </a:spcAft>
        <a:defRPr sz="4400" b="1">
          <a:solidFill>
            <a:schemeClr val="accent2"/>
          </a:solidFill>
          <a:latin typeface="Arial" charset="0"/>
          <a:ea typeface="ＭＳ Ｐゴシック" pitchFamily="34" charset="-128"/>
        </a:defRPr>
      </a:lvl7pPr>
      <a:lvl8pPr marL="1371600" algn="l" defTabSz="457200" rtl="0" eaLnBrk="0" fontAlgn="base" hangingPunct="0">
        <a:lnSpc>
          <a:spcPct val="90000"/>
        </a:lnSpc>
        <a:spcBef>
          <a:spcPct val="0"/>
        </a:spcBef>
        <a:spcAft>
          <a:spcPct val="0"/>
        </a:spcAft>
        <a:defRPr sz="4400" b="1">
          <a:solidFill>
            <a:schemeClr val="accent2"/>
          </a:solidFill>
          <a:latin typeface="Arial" charset="0"/>
          <a:ea typeface="ＭＳ Ｐゴシック" pitchFamily="34" charset="-128"/>
        </a:defRPr>
      </a:lvl8pPr>
      <a:lvl9pPr marL="1828800" algn="l" defTabSz="457200" rtl="0" eaLnBrk="0" fontAlgn="base" hangingPunct="0">
        <a:lnSpc>
          <a:spcPct val="90000"/>
        </a:lnSpc>
        <a:spcBef>
          <a:spcPct val="0"/>
        </a:spcBef>
        <a:spcAft>
          <a:spcPct val="0"/>
        </a:spcAft>
        <a:defRPr sz="4400" b="1">
          <a:solidFill>
            <a:schemeClr val="accent2"/>
          </a:solidFill>
          <a:latin typeface="Arial" charset="0"/>
          <a:ea typeface="ＭＳ Ｐゴシック" pitchFamily="34" charset="-128"/>
        </a:defRPr>
      </a:lvl9pPr>
    </p:titleStyle>
    <p:bodyStyle>
      <a:lvl1pPr algn="l" defTabSz="457200" rtl="0" eaLnBrk="0" fontAlgn="base" hangingPunct="0">
        <a:spcBef>
          <a:spcPct val="50000"/>
        </a:spcBef>
        <a:spcAft>
          <a:spcPct val="0"/>
        </a:spcAft>
        <a:buFont typeface="Wingdings 3" pitchFamily="18" charset="2"/>
        <a:defRPr sz="2400" b="1">
          <a:solidFill>
            <a:schemeClr val="tx1"/>
          </a:solidFill>
          <a:latin typeface="+mn-lt"/>
          <a:ea typeface="+mn-ea"/>
          <a:cs typeface="+mn-cs"/>
        </a:defRPr>
      </a:lvl1pPr>
      <a:lvl2pPr marL="266700" indent="-265113" algn="l" defTabSz="457200" rtl="0" eaLnBrk="0" fontAlgn="base" hangingPunct="0">
        <a:spcBef>
          <a:spcPct val="50000"/>
        </a:spcBef>
        <a:spcAft>
          <a:spcPct val="0"/>
        </a:spcAft>
        <a:buFont typeface="Arial" charset="0"/>
        <a:buChar char="●"/>
        <a:defRPr sz="2000" b="1">
          <a:solidFill>
            <a:schemeClr val="accent2"/>
          </a:solidFill>
          <a:latin typeface="+mn-lt"/>
          <a:ea typeface="+mn-ea"/>
          <a:cs typeface="Arial" charset="0"/>
        </a:defRPr>
      </a:lvl2pPr>
      <a:lvl3pPr marL="536575" indent="-268288" algn="l" defTabSz="457200" rtl="0" eaLnBrk="0" fontAlgn="base" hangingPunct="0">
        <a:spcBef>
          <a:spcPct val="50000"/>
        </a:spcBef>
        <a:spcAft>
          <a:spcPct val="0"/>
        </a:spcAft>
        <a:buFont typeface="Arial" charset="0"/>
        <a:buChar char="&gt;"/>
        <a:defRPr>
          <a:solidFill>
            <a:schemeClr val="tx1"/>
          </a:solidFill>
          <a:latin typeface="+mn-lt"/>
          <a:ea typeface="+mn-ea"/>
          <a:cs typeface="Arial" charset="0"/>
        </a:defRPr>
      </a:lvl3pPr>
      <a:lvl4pPr marL="806450" indent="-268288" algn="l" defTabSz="457200" rtl="0" eaLnBrk="0" fontAlgn="base" hangingPunct="0">
        <a:spcBef>
          <a:spcPct val="50000"/>
        </a:spcBef>
        <a:spcAft>
          <a:spcPct val="0"/>
        </a:spcAft>
        <a:buFont typeface="Arial" charset="0"/>
        <a:buChar char="–"/>
        <a:defRPr>
          <a:solidFill>
            <a:schemeClr val="tx1"/>
          </a:solidFill>
          <a:latin typeface="+mn-lt"/>
          <a:ea typeface="+mn-ea"/>
          <a:cs typeface="Arial" charset="0"/>
        </a:defRPr>
      </a:lvl4pPr>
      <a:lvl5pPr marL="1076325" indent="-268288" algn="l" defTabSz="457200" rtl="0" eaLnBrk="0" fontAlgn="base" hangingPunct="0">
        <a:spcBef>
          <a:spcPct val="20000"/>
        </a:spcBef>
        <a:spcAft>
          <a:spcPct val="0"/>
        </a:spcAft>
        <a:buFont typeface="Arial" charset="0"/>
        <a:buChar char="●"/>
        <a:defRPr>
          <a:solidFill>
            <a:schemeClr val="tx1"/>
          </a:solidFill>
          <a:latin typeface="+mn-lt"/>
          <a:ea typeface="+mn-ea"/>
          <a:cs typeface="Arial" charset="0"/>
        </a:defRPr>
      </a:lvl5pPr>
      <a:lvl6pPr marL="1533525" indent="-268288" algn="l" defTabSz="457200" rtl="0" eaLnBrk="0" fontAlgn="base" hangingPunct="0">
        <a:spcBef>
          <a:spcPct val="20000"/>
        </a:spcBef>
        <a:spcAft>
          <a:spcPct val="0"/>
        </a:spcAft>
        <a:buFont typeface="Arial" charset="0"/>
        <a:buChar char="●"/>
        <a:defRPr>
          <a:solidFill>
            <a:schemeClr val="tx1"/>
          </a:solidFill>
          <a:latin typeface="+mn-lt"/>
          <a:ea typeface="+mn-ea"/>
          <a:cs typeface="Arial" charset="0"/>
        </a:defRPr>
      </a:lvl6pPr>
      <a:lvl7pPr marL="1990725" indent="-268288" algn="l" defTabSz="457200" rtl="0" eaLnBrk="0" fontAlgn="base" hangingPunct="0">
        <a:spcBef>
          <a:spcPct val="20000"/>
        </a:spcBef>
        <a:spcAft>
          <a:spcPct val="0"/>
        </a:spcAft>
        <a:buFont typeface="Arial" charset="0"/>
        <a:buChar char="●"/>
        <a:defRPr>
          <a:solidFill>
            <a:schemeClr val="tx1"/>
          </a:solidFill>
          <a:latin typeface="+mn-lt"/>
          <a:ea typeface="+mn-ea"/>
          <a:cs typeface="Arial" charset="0"/>
        </a:defRPr>
      </a:lvl7pPr>
      <a:lvl8pPr marL="2447925" indent="-268288" algn="l" defTabSz="457200" rtl="0" eaLnBrk="0" fontAlgn="base" hangingPunct="0">
        <a:spcBef>
          <a:spcPct val="20000"/>
        </a:spcBef>
        <a:spcAft>
          <a:spcPct val="0"/>
        </a:spcAft>
        <a:buFont typeface="Arial" charset="0"/>
        <a:buChar char="●"/>
        <a:defRPr>
          <a:solidFill>
            <a:schemeClr val="tx1"/>
          </a:solidFill>
          <a:latin typeface="+mn-lt"/>
          <a:ea typeface="+mn-ea"/>
          <a:cs typeface="Arial" charset="0"/>
        </a:defRPr>
      </a:lvl8pPr>
      <a:lvl9pPr marL="2905125" indent="-268288" algn="l" defTabSz="457200" rtl="0" eaLnBrk="0" fontAlgn="base" hangingPunct="0">
        <a:spcBef>
          <a:spcPct val="20000"/>
        </a:spcBef>
        <a:spcAft>
          <a:spcPct val="0"/>
        </a:spcAft>
        <a:buFont typeface="Arial" charset="0"/>
        <a:buChar char="●"/>
        <a:defRPr>
          <a:solidFill>
            <a:schemeClr val="tx1"/>
          </a:solidFill>
          <a:latin typeface="+mn-lt"/>
          <a:ea typeface="+mn-ea"/>
          <a:cs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5" name="Espace réservé du titre 1"/>
          <p:cNvSpPr>
            <a:spLocks noGrp="1"/>
          </p:cNvSpPr>
          <p:nvPr>
            <p:ph type="title"/>
          </p:nvPr>
        </p:nvSpPr>
        <p:spPr bwMode="auto">
          <a:xfrm>
            <a:off x="-3175" y="2238375"/>
            <a:ext cx="861060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0" tIns="0" rIns="0" bIns="180000" numCol="1" anchor="t" anchorCtr="0" compatLnSpc="1">
            <a:prstTxWarp prst="textNoShape">
              <a:avLst/>
            </a:prstTxWarp>
          </a:bodyPr>
          <a:lstStyle/>
          <a:p>
            <a:pPr lvl="0"/>
            <a:r>
              <a:rPr lang="fr-FR" altLang="fr-FR" smtClean="0"/>
              <a:t>Cliquez et modifiez le titre</a:t>
            </a:r>
          </a:p>
        </p:txBody>
      </p:sp>
      <p:sp>
        <p:nvSpPr>
          <p:cNvPr id="11276" name="Rectangle 12"/>
          <p:cNvSpPr>
            <a:spLocks noGrp="1" noChangeArrowheads="1"/>
          </p:cNvSpPr>
          <p:nvPr>
            <p:ph type="body" idx="1"/>
          </p:nvPr>
        </p:nvSpPr>
        <p:spPr bwMode="auto">
          <a:xfrm>
            <a:off x="-3175" y="0"/>
            <a:ext cx="2379663" cy="1273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76000" tIns="180000" rIns="180000" bIns="180000" numCol="1" anchor="t" anchorCtr="0" compatLnSpc="1">
            <a:prstTxWarp prst="textNoShape">
              <a:avLst/>
            </a:prstTxWarp>
            <a:spAutoFit/>
          </a:bodyPr>
          <a:lstStyle/>
          <a:p>
            <a:pPr lvl="0"/>
            <a:r>
              <a:rPr lang="fr-FR" altLang="fr-FR" smtClean="0"/>
              <a:t>Cliquez pour modifier les styles du texte du masque</a:t>
            </a:r>
          </a:p>
        </p:txBody>
      </p:sp>
      <p:sp>
        <p:nvSpPr>
          <p:cNvPr id="11" name="Espace réservé de la date 3"/>
          <p:cNvSpPr>
            <a:spLocks noGrp="1"/>
          </p:cNvSpPr>
          <p:nvPr>
            <p:ph type="dt" sz="half" idx="2"/>
          </p:nvPr>
        </p:nvSpPr>
        <p:spPr>
          <a:xfrm>
            <a:off x="577850" y="5070475"/>
            <a:ext cx="2081213" cy="29845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ctr" anchorCtr="0" compatLnSpc="1">
            <a:prstTxWarp prst="textNoShape">
              <a:avLst/>
            </a:prstTxWarp>
            <a:noAutofit/>
          </a:bodyPr>
          <a:lstStyle>
            <a:lvl1pPr>
              <a:defRPr sz="1000">
                <a:solidFill>
                  <a:schemeClr val="bg1"/>
                </a:solidFill>
                <a:cs typeface="Arial" charset="0"/>
              </a:defRPr>
            </a:lvl1pPr>
          </a:lstStyle>
          <a:p>
            <a:fld id="{52CF15CB-452E-4E0F-B6A6-4C964A799BAE}" type="datetime4">
              <a:rPr lang="fr-FR" altLang="fr-FR"/>
              <a:pPr/>
              <a:t>4 octobre 2017</a:t>
            </a:fld>
            <a:endParaRPr lang="fr-FR" altLang="fr-FR"/>
          </a:p>
        </p:txBody>
      </p:sp>
    </p:spTree>
  </p:cSld>
  <p:clrMap bg1="lt1" tx1="dk1" bg2="lt2" tx2="dk2" accent1="accent1" accent2="accent2" accent3="accent3" accent4="accent4" accent5="accent5" accent6="accent6" hlink="hlink" folHlink="folHlink"/>
  <p:sldLayoutIdLst>
    <p:sldLayoutId id="2147483863" r:id="rId1"/>
    <p:sldLayoutId id="2147483894" r:id="rId2"/>
  </p:sldLayoutIdLst>
  <p:hf sldNum="0" hdr="0" ftr="0"/>
  <p:txStyles>
    <p:titleStyle>
      <a:lvl1pPr algn="l" defTabSz="457200" rtl="0" eaLnBrk="0" fontAlgn="base" hangingPunct="0">
        <a:spcBef>
          <a:spcPct val="0"/>
        </a:spcBef>
        <a:spcAft>
          <a:spcPct val="0"/>
        </a:spcAft>
        <a:defRPr sz="4400" b="1" kern="1200">
          <a:solidFill>
            <a:schemeClr val="bg1"/>
          </a:solidFill>
          <a:latin typeface="+mj-lt"/>
          <a:ea typeface="+mj-ea"/>
          <a:cs typeface="+mj-cs"/>
        </a:defRPr>
      </a:lvl1pPr>
      <a:lvl2pPr algn="l" defTabSz="457200"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l" defTabSz="457200"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l" defTabSz="457200"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l" defTabSz="457200"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l" defTabSz="457200" rtl="0" fontAlgn="base">
        <a:spcBef>
          <a:spcPct val="0"/>
        </a:spcBef>
        <a:spcAft>
          <a:spcPct val="0"/>
        </a:spcAft>
        <a:defRPr sz="6000" b="1">
          <a:solidFill>
            <a:schemeClr val="bg1"/>
          </a:solidFill>
          <a:latin typeface="Arial" charset="0"/>
          <a:ea typeface="ＭＳ Ｐゴシック" charset="0"/>
          <a:cs typeface="ＭＳ Ｐゴシック" charset="0"/>
        </a:defRPr>
      </a:lvl6pPr>
      <a:lvl7pPr marL="914400" algn="l" defTabSz="457200" rtl="0" fontAlgn="base">
        <a:spcBef>
          <a:spcPct val="0"/>
        </a:spcBef>
        <a:spcAft>
          <a:spcPct val="0"/>
        </a:spcAft>
        <a:defRPr sz="6000" b="1">
          <a:solidFill>
            <a:schemeClr val="bg1"/>
          </a:solidFill>
          <a:latin typeface="Arial" charset="0"/>
          <a:ea typeface="ＭＳ Ｐゴシック" charset="0"/>
          <a:cs typeface="ＭＳ Ｐゴシック" charset="0"/>
        </a:defRPr>
      </a:lvl7pPr>
      <a:lvl8pPr marL="1371600" algn="l" defTabSz="457200" rtl="0" fontAlgn="base">
        <a:spcBef>
          <a:spcPct val="0"/>
        </a:spcBef>
        <a:spcAft>
          <a:spcPct val="0"/>
        </a:spcAft>
        <a:defRPr sz="6000" b="1">
          <a:solidFill>
            <a:schemeClr val="bg1"/>
          </a:solidFill>
          <a:latin typeface="Arial" charset="0"/>
          <a:ea typeface="ＭＳ Ｐゴシック" charset="0"/>
          <a:cs typeface="ＭＳ Ｐゴシック" charset="0"/>
        </a:defRPr>
      </a:lvl8pPr>
      <a:lvl9pPr marL="1828800" algn="l" defTabSz="457200" rtl="0" fontAlgn="base">
        <a:spcBef>
          <a:spcPct val="0"/>
        </a:spcBef>
        <a:spcAft>
          <a:spcPct val="0"/>
        </a:spcAft>
        <a:defRPr sz="6000" b="1">
          <a:solidFill>
            <a:schemeClr val="bg1"/>
          </a:solidFill>
          <a:latin typeface="Arial" charset="0"/>
          <a:ea typeface="ＭＳ Ｐゴシック" charset="0"/>
          <a:cs typeface="ＭＳ Ｐゴシック" charset="0"/>
        </a:defRPr>
      </a:lvl9pPr>
    </p:titleStyle>
    <p:bodyStyle>
      <a:lvl1pPr algn="l" defTabSz="457200" rtl="0" eaLnBrk="0" fontAlgn="base" hangingPunct="0">
        <a:spcBef>
          <a:spcPct val="0"/>
        </a:spcBef>
        <a:spcAft>
          <a:spcPct val="0"/>
        </a:spcAft>
        <a:defRPr sz="1500" kern="1200" cap="all">
          <a:solidFill>
            <a:srgbClr val="31B6B3"/>
          </a:solidFill>
          <a:latin typeface="+mn-lt"/>
          <a:ea typeface="+mn-ea"/>
          <a:cs typeface="+mn-cs"/>
        </a:defRPr>
      </a:lvl1pPr>
      <a:lvl2pPr marL="820738" indent="-285750" algn="l" defTabSz="457200" rtl="0" eaLnBrk="0" fontAlgn="base" hangingPunct="0">
        <a:spcBef>
          <a:spcPct val="0"/>
        </a:spcBef>
        <a:spcAft>
          <a:spcPct val="0"/>
        </a:spcAft>
        <a:defRPr sz="1500" kern="1200" cap="all">
          <a:solidFill>
            <a:srgbClr val="31B6B3"/>
          </a:solidFill>
          <a:latin typeface="+mn-lt"/>
          <a:ea typeface="+mn-ea"/>
          <a:cs typeface="+mn-cs"/>
        </a:defRPr>
      </a:lvl2pPr>
      <a:lvl3pPr marL="1228725" indent="-228600" algn="l" defTabSz="457200" rtl="0" eaLnBrk="0" fontAlgn="base" hangingPunct="0">
        <a:spcBef>
          <a:spcPct val="0"/>
        </a:spcBef>
        <a:spcAft>
          <a:spcPct val="0"/>
        </a:spcAft>
        <a:defRPr sz="1500" kern="1200" cap="all">
          <a:solidFill>
            <a:srgbClr val="31B6B3"/>
          </a:solidFill>
          <a:latin typeface="+mn-lt"/>
          <a:ea typeface="+mn-ea"/>
          <a:cs typeface="+mn-cs"/>
        </a:defRPr>
      </a:lvl3pPr>
      <a:lvl4pPr marL="1636713" indent="-228600" algn="l" defTabSz="457200" rtl="0" eaLnBrk="0" fontAlgn="base" hangingPunct="0">
        <a:spcBef>
          <a:spcPct val="0"/>
        </a:spcBef>
        <a:spcAft>
          <a:spcPct val="0"/>
        </a:spcAft>
        <a:defRPr sz="1500" kern="1200" cap="all">
          <a:solidFill>
            <a:srgbClr val="31B6B3"/>
          </a:solidFill>
          <a:latin typeface="+mn-lt"/>
          <a:ea typeface="+mn-ea"/>
          <a:cs typeface="+mn-cs"/>
        </a:defRPr>
      </a:lvl4pPr>
      <a:lvl5pPr marL="2044700" indent="-228600" algn="l" defTabSz="457200" rtl="0" eaLnBrk="0" fontAlgn="base" hangingPunct="0">
        <a:spcBef>
          <a:spcPct val="0"/>
        </a:spcBef>
        <a:spcAft>
          <a:spcPct val="0"/>
        </a:spcAft>
        <a:defRPr sz="1500" kern="1200" cap="all">
          <a:solidFill>
            <a:srgbClr val="31B6B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72" name="Rectangle 12"/>
          <p:cNvSpPr>
            <a:spLocks noGrp="1" noChangeArrowheads="1"/>
          </p:cNvSpPr>
          <p:nvPr>
            <p:ph type="title"/>
          </p:nvPr>
        </p:nvSpPr>
        <p:spPr bwMode="auto">
          <a:xfrm>
            <a:off x="0" y="2247900"/>
            <a:ext cx="8609013"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1440000" tIns="0" rIns="0" bIns="0" numCol="1" anchor="t" anchorCtr="0" compatLnSpc="1">
            <a:prstTxWarp prst="textNoShape">
              <a:avLst/>
            </a:prstTxWarp>
          </a:bodyPr>
          <a:lstStyle/>
          <a:p>
            <a:pPr lvl="0"/>
            <a:r>
              <a:rPr lang="fr-FR"/>
              <a:t>Cliquez pour modifier le style du titre</a:t>
            </a:r>
          </a:p>
        </p:txBody>
      </p:sp>
      <p:sp>
        <p:nvSpPr>
          <p:cNvPr id="2" name="Espace réservé de la date 3"/>
          <p:cNvSpPr>
            <a:spLocks noGrp="1"/>
          </p:cNvSpPr>
          <p:nvPr>
            <p:ph type="dt" sz="half" idx="2"/>
          </p:nvPr>
        </p:nvSpPr>
        <p:spPr>
          <a:xfrm>
            <a:off x="5759450" y="6265863"/>
            <a:ext cx="2081213" cy="29845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ctr" anchorCtr="0" compatLnSpc="1">
            <a:prstTxWarp prst="textNoShape">
              <a:avLst/>
            </a:prstTxWarp>
            <a:noAutofit/>
          </a:bodyPr>
          <a:lstStyle>
            <a:lvl1pPr algn="r">
              <a:defRPr sz="1000">
                <a:solidFill>
                  <a:srgbClr val="F7A800"/>
                </a:solidFill>
                <a:cs typeface="Arial" charset="0"/>
              </a:defRPr>
            </a:lvl1pPr>
          </a:lstStyle>
          <a:p>
            <a:fld id="{E044B215-9B36-49F8-B26F-CA0036C92618}" type="datetime4">
              <a:rPr lang="fr-FR" altLang="fr-FR"/>
              <a:pPr/>
              <a:t>4 octobre 2017</a:t>
            </a:fld>
            <a:endParaRPr lang="fr-FR" altLang="fr-FR"/>
          </a:p>
        </p:txBody>
      </p:sp>
      <p:sp>
        <p:nvSpPr>
          <p:cNvPr id="12" name="Espace réservé du numéro de diapositive 5"/>
          <p:cNvSpPr>
            <a:spLocks noGrp="1"/>
          </p:cNvSpPr>
          <p:nvPr>
            <p:ph type="sldNum" sz="quarter" idx="4"/>
          </p:nvPr>
        </p:nvSpPr>
        <p:spPr>
          <a:xfrm>
            <a:off x="577850" y="6265863"/>
            <a:ext cx="733425" cy="29845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ctr" anchorCtr="0" compatLnSpc="1">
            <a:prstTxWarp prst="textNoShape">
              <a:avLst/>
            </a:prstTxWarp>
            <a:noAutofit/>
          </a:bodyPr>
          <a:lstStyle>
            <a:lvl1pPr>
              <a:defRPr sz="1000">
                <a:solidFill>
                  <a:srgbClr val="F7A800"/>
                </a:solidFill>
                <a:cs typeface="Arial" charset="0"/>
              </a:defRPr>
            </a:lvl1pPr>
          </a:lstStyle>
          <a:p>
            <a:fld id="{D331D330-8662-4329-8E7E-A53A56F3CAAA}" type="slidenum">
              <a:rPr lang="fr-FR" altLang="fr-FR"/>
              <a:pPr/>
              <a:t>‹N°›</a:t>
            </a:fld>
            <a:endParaRPr lang="fr-FR" altLang="fr-FR"/>
          </a:p>
        </p:txBody>
      </p:sp>
    </p:spTree>
  </p:cSld>
  <p:clrMap bg1="lt1" tx1="dk1" bg2="lt2" tx2="dk2" accent1="accent1" accent2="accent2" accent3="accent3" accent4="accent4" accent5="accent5" accent6="accent6" hlink="hlink" folHlink="folHlink"/>
  <p:sldLayoutIdLst>
    <p:sldLayoutId id="2147483867" r:id="rId1"/>
  </p:sldLayoutIdLst>
  <p:hf hdr="0" ftr="0"/>
  <p:txStyles>
    <p:titleStyle>
      <a:lvl1pPr algn="l" defTabSz="457200" rtl="0" eaLnBrk="0" fontAlgn="base" hangingPunct="0">
        <a:spcBef>
          <a:spcPct val="0"/>
        </a:spcBef>
        <a:spcAft>
          <a:spcPct val="0"/>
        </a:spcAft>
        <a:defRPr lang="fr-FR" sz="4400" b="1" kern="1200" dirty="0">
          <a:solidFill>
            <a:schemeClr val="bg1"/>
          </a:solidFill>
          <a:latin typeface="+mj-lt"/>
          <a:ea typeface="+mj-ea"/>
          <a:cs typeface="+mj-cs"/>
        </a:defRPr>
      </a:lvl1pPr>
      <a:lvl2pPr algn="l" defTabSz="457200"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l" defTabSz="457200"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l" defTabSz="457200"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l" defTabSz="457200"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l" defTabSz="457200"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l" defTabSz="457200"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l" defTabSz="457200"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l" defTabSz="457200"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b="1" kern="1200" cap="all">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b="1" kern="1200" cap="all">
          <a:solidFill>
            <a:schemeClr val="tx1"/>
          </a:solidFill>
          <a:latin typeface="+mn-lt"/>
          <a:ea typeface="+mn-ea"/>
          <a:cs typeface="Arial"/>
        </a:defRPr>
      </a:lvl2pPr>
      <a:lvl3pPr marL="1143000" indent="-228600" algn="l" defTabSz="457200" rtl="0" eaLnBrk="0" fontAlgn="base" hangingPunct="0">
        <a:spcBef>
          <a:spcPct val="20000"/>
        </a:spcBef>
        <a:spcAft>
          <a:spcPct val="0"/>
        </a:spcAft>
        <a:buFont typeface="Arial" charset="0"/>
        <a:buChar char="•"/>
        <a:defRPr b="1" kern="1200" cap="all">
          <a:solidFill>
            <a:schemeClr val="tx1"/>
          </a:solidFill>
          <a:latin typeface="+mn-lt"/>
          <a:ea typeface="+mn-ea"/>
          <a:cs typeface="Arial"/>
        </a:defRPr>
      </a:lvl3pPr>
      <a:lvl4pPr marL="1600200" indent="-228600" algn="l" defTabSz="457200" rtl="0" eaLnBrk="0" fontAlgn="base" hangingPunct="0">
        <a:spcBef>
          <a:spcPct val="20000"/>
        </a:spcBef>
        <a:spcAft>
          <a:spcPct val="0"/>
        </a:spcAft>
        <a:buFont typeface="Arial" charset="0"/>
        <a:buChar char="–"/>
        <a:defRPr b="1" kern="1200" cap="all">
          <a:solidFill>
            <a:schemeClr val="tx1"/>
          </a:solidFill>
          <a:latin typeface="+mn-lt"/>
          <a:ea typeface="+mn-ea"/>
          <a:cs typeface="Arial"/>
        </a:defRPr>
      </a:lvl4pPr>
      <a:lvl5pPr marL="2057400" indent="-228600" algn="l" defTabSz="457200" rtl="0" eaLnBrk="0" fontAlgn="base" hangingPunct="0">
        <a:spcBef>
          <a:spcPct val="20000"/>
        </a:spcBef>
        <a:spcAft>
          <a:spcPct val="0"/>
        </a:spcAft>
        <a:buFont typeface="Arial" charset="0"/>
        <a:buChar char="»"/>
        <a:defRPr b="1" kern="1200" cap="all">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auto">
          <a:xfrm>
            <a:off x="0" y="0"/>
            <a:ext cx="8609013"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0000" tIns="180000" rIns="0" bIns="0" numCol="1" anchor="t" anchorCtr="0" compatLnSpc="1">
            <a:prstTxWarp prst="textNoShape">
              <a:avLst/>
            </a:prstTxWarp>
          </a:bodyPr>
          <a:lstStyle/>
          <a:p>
            <a:pPr lvl="0"/>
            <a:r>
              <a:rPr lang="fr-FR"/>
              <a:t>Cliquez et modifiez le titre</a:t>
            </a:r>
          </a:p>
        </p:txBody>
      </p:sp>
      <p:sp>
        <p:nvSpPr>
          <p:cNvPr id="17418" name="Rectangle 10"/>
          <p:cNvSpPr>
            <a:spLocks noGrp="1" noChangeArrowheads="1"/>
          </p:cNvSpPr>
          <p:nvPr>
            <p:ph type="body" idx="1"/>
          </p:nvPr>
        </p:nvSpPr>
        <p:spPr bwMode="auto">
          <a:xfrm>
            <a:off x="0" y="1423988"/>
            <a:ext cx="8607425" cy="484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0" tIns="360000" rIns="0" bIns="18000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 name="Espace réservé de la date 3"/>
          <p:cNvSpPr>
            <a:spLocks noGrp="1"/>
          </p:cNvSpPr>
          <p:nvPr>
            <p:ph type="dt" sz="half" idx="2"/>
          </p:nvPr>
        </p:nvSpPr>
        <p:spPr>
          <a:xfrm>
            <a:off x="5759450" y="6265863"/>
            <a:ext cx="2081213" cy="29845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ctr" anchorCtr="0" compatLnSpc="1">
            <a:prstTxWarp prst="textNoShape">
              <a:avLst/>
            </a:prstTxWarp>
            <a:noAutofit/>
          </a:bodyPr>
          <a:lstStyle>
            <a:lvl1pPr algn="r">
              <a:defRPr sz="1000">
                <a:solidFill>
                  <a:srgbClr val="F7A800"/>
                </a:solidFill>
                <a:cs typeface="Arial" charset="0"/>
              </a:defRPr>
            </a:lvl1pPr>
          </a:lstStyle>
          <a:p>
            <a:fld id="{63416DE5-78CB-4B4B-8023-CD717B88C360}" type="datetime4">
              <a:rPr lang="fr-FR" altLang="fr-FR"/>
              <a:pPr/>
              <a:t>4 octobre 2017</a:t>
            </a:fld>
            <a:endParaRPr lang="fr-FR" altLang="fr-FR"/>
          </a:p>
        </p:txBody>
      </p:sp>
      <p:sp>
        <p:nvSpPr>
          <p:cNvPr id="12" name="Espace réservé du numéro de diapositive 5"/>
          <p:cNvSpPr>
            <a:spLocks noGrp="1"/>
          </p:cNvSpPr>
          <p:nvPr>
            <p:ph type="sldNum" sz="quarter" idx="4"/>
          </p:nvPr>
        </p:nvSpPr>
        <p:spPr>
          <a:xfrm>
            <a:off x="577850" y="6265863"/>
            <a:ext cx="733425" cy="29845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ctr" anchorCtr="0" compatLnSpc="1">
            <a:prstTxWarp prst="textNoShape">
              <a:avLst/>
            </a:prstTxWarp>
            <a:noAutofit/>
          </a:bodyPr>
          <a:lstStyle>
            <a:lvl1pPr>
              <a:defRPr sz="1000">
                <a:solidFill>
                  <a:srgbClr val="F7A800"/>
                </a:solidFill>
                <a:cs typeface="Arial" charset="0"/>
              </a:defRPr>
            </a:lvl1pPr>
          </a:lstStyle>
          <a:p>
            <a:fld id="{807E0DB4-17E8-4B54-A39D-65354F4AB31E}" type="slidenum">
              <a:rPr lang="fr-FR" altLang="fr-FR"/>
              <a:pPr/>
              <a:t>‹N°›</a:t>
            </a:fld>
            <a:endParaRPr lang="fr-FR" altLang="fr-FR"/>
          </a:p>
        </p:txBody>
      </p:sp>
    </p:spTree>
  </p:cSld>
  <p:clrMap bg1="lt1" tx1="dk1" bg2="lt2" tx2="dk2" accent1="accent1" accent2="accent2" accent3="accent3" accent4="accent4" accent5="accent5" accent6="accent6" hlink="hlink" folHlink="folHlink"/>
  <p:sldLayoutIdLst>
    <p:sldLayoutId id="2147483869" r:id="rId1"/>
  </p:sldLayoutIdLst>
  <p:hf hdr="0" ftr="0"/>
  <p:txStyles>
    <p:titleStyle>
      <a:lvl1pPr algn="l" defTabSz="457200" rtl="0" eaLnBrk="0" fontAlgn="base" hangingPunct="0">
        <a:lnSpc>
          <a:spcPct val="90000"/>
        </a:lnSpc>
        <a:spcBef>
          <a:spcPct val="0"/>
        </a:spcBef>
        <a:spcAft>
          <a:spcPct val="0"/>
        </a:spcAft>
        <a:defRPr sz="4400" b="1" kern="1200" cap="all">
          <a:solidFill>
            <a:schemeClr val="tx2"/>
          </a:solidFill>
          <a:latin typeface="+mj-lt"/>
          <a:ea typeface="+mj-ea"/>
          <a:cs typeface="+mj-cs"/>
        </a:defRPr>
      </a:lvl1pPr>
      <a:lvl2pPr algn="l" defTabSz="457200" rtl="0" eaLnBrk="0" fontAlgn="base" hangingPunct="0">
        <a:lnSpc>
          <a:spcPct val="90000"/>
        </a:lnSpc>
        <a:spcBef>
          <a:spcPct val="0"/>
        </a:spcBef>
        <a:spcAft>
          <a:spcPct val="0"/>
        </a:spcAft>
        <a:defRPr sz="4400" b="1">
          <a:solidFill>
            <a:schemeClr val="tx2"/>
          </a:solidFill>
          <a:latin typeface="Arial" charset="0"/>
          <a:ea typeface="ＭＳ Ｐゴシック" charset="0"/>
          <a:cs typeface="ＭＳ Ｐゴシック" charset="0"/>
        </a:defRPr>
      </a:lvl2pPr>
      <a:lvl3pPr algn="l" defTabSz="457200" rtl="0" eaLnBrk="0" fontAlgn="base" hangingPunct="0">
        <a:lnSpc>
          <a:spcPct val="90000"/>
        </a:lnSpc>
        <a:spcBef>
          <a:spcPct val="0"/>
        </a:spcBef>
        <a:spcAft>
          <a:spcPct val="0"/>
        </a:spcAft>
        <a:defRPr sz="4400" b="1">
          <a:solidFill>
            <a:schemeClr val="tx2"/>
          </a:solidFill>
          <a:latin typeface="Arial" charset="0"/>
          <a:ea typeface="ＭＳ Ｐゴシック" charset="0"/>
          <a:cs typeface="ＭＳ Ｐゴシック" charset="0"/>
        </a:defRPr>
      </a:lvl3pPr>
      <a:lvl4pPr algn="l" defTabSz="457200" rtl="0" eaLnBrk="0" fontAlgn="base" hangingPunct="0">
        <a:lnSpc>
          <a:spcPct val="90000"/>
        </a:lnSpc>
        <a:spcBef>
          <a:spcPct val="0"/>
        </a:spcBef>
        <a:spcAft>
          <a:spcPct val="0"/>
        </a:spcAft>
        <a:defRPr sz="4400" b="1">
          <a:solidFill>
            <a:schemeClr val="tx2"/>
          </a:solidFill>
          <a:latin typeface="Arial" charset="0"/>
          <a:ea typeface="ＭＳ Ｐゴシック" charset="0"/>
          <a:cs typeface="ＭＳ Ｐゴシック" charset="0"/>
        </a:defRPr>
      </a:lvl4pPr>
      <a:lvl5pPr algn="l" defTabSz="457200" rtl="0" eaLnBrk="0" fontAlgn="base" hangingPunct="0">
        <a:lnSpc>
          <a:spcPct val="90000"/>
        </a:lnSpc>
        <a:spcBef>
          <a:spcPct val="0"/>
        </a:spcBef>
        <a:spcAft>
          <a:spcPct val="0"/>
        </a:spcAft>
        <a:defRPr sz="4400" b="1">
          <a:solidFill>
            <a:schemeClr val="tx2"/>
          </a:solidFill>
          <a:latin typeface="Arial" charset="0"/>
          <a:ea typeface="ＭＳ Ｐゴシック" charset="0"/>
          <a:cs typeface="ＭＳ Ｐゴシック" charset="0"/>
        </a:defRPr>
      </a:lvl5pPr>
      <a:lvl6pPr marL="457200" algn="l" defTabSz="457200" rtl="0" fontAlgn="base">
        <a:lnSpc>
          <a:spcPct val="90000"/>
        </a:lnSpc>
        <a:spcBef>
          <a:spcPct val="0"/>
        </a:spcBef>
        <a:spcAft>
          <a:spcPct val="0"/>
        </a:spcAft>
        <a:defRPr sz="4400" b="1">
          <a:solidFill>
            <a:schemeClr val="tx2"/>
          </a:solidFill>
          <a:latin typeface="Arial" charset="0"/>
          <a:ea typeface="ＭＳ Ｐゴシック" charset="0"/>
          <a:cs typeface="ＭＳ Ｐゴシック" charset="0"/>
        </a:defRPr>
      </a:lvl6pPr>
      <a:lvl7pPr marL="914400" algn="l" defTabSz="457200" rtl="0" fontAlgn="base">
        <a:lnSpc>
          <a:spcPct val="90000"/>
        </a:lnSpc>
        <a:spcBef>
          <a:spcPct val="0"/>
        </a:spcBef>
        <a:spcAft>
          <a:spcPct val="0"/>
        </a:spcAft>
        <a:defRPr sz="4400" b="1">
          <a:solidFill>
            <a:schemeClr val="tx2"/>
          </a:solidFill>
          <a:latin typeface="Arial" charset="0"/>
          <a:ea typeface="ＭＳ Ｐゴシック" charset="0"/>
          <a:cs typeface="ＭＳ Ｐゴシック" charset="0"/>
        </a:defRPr>
      </a:lvl7pPr>
      <a:lvl8pPr marL="1371600" algn="l" defTabSz="457200" rtl="0" fontAlgn="base">
        <a:lnSpc>
          <a:spcPct val="90000"/>
        </a:lnSpc>
        <a:spcBef>
          <a:spcPct val="0"/>
        </a:spcBef>
        <a:spcAft>
          <a:spcPct val="0"/>
        </a:spcAft>
        <a:defRPr sz="4400" b="1">
          <a:solidFill>
            <a:schemeClr val="tx2"/>
          </a:solidFill>
          <a:latin typeface="Arial" charset="0"/>
          <a:ea typeface="ＭＳ Ｐゴシック" charset="0"/>
          <a:cs typeface="ＭＳ Ｐゴシック" charset="0"/>
        </a:defRPr>
      </a:lvl8pPr>
      <a:lvl9pPr marL="1828800" algn="l" defTabSz="457200" rtl="0" fontAlgn="base">
        <a:lnSpc>
          <a:spcPct val="90000"/>
        </a:lnSpc>
        <a:spcBef>
          <a:spcPct val="0"/>
        </a:spcBef>
        <a:spcAft>
          <a:spcPct val="0"/>
        </a:spcAft>
        <a:defRPr sz="4400" b="1">
          <a:solidFill>
            <a:schemeClr val="tx2"/>
          </a:solidFill>
          <a:latin typeface="Arial" charset="0"/>
          <a:ea typeface="ＭＳ Ｐゴシック" charset="0"/>
          <a:cs typeface="ＭＳ Ｐゴシック" charset="0"/>
        </a:defRPr>
      </a:lvl9pPr>
    </p:titleStyle>
    <p:bodyStyle>
      <a:lvl1pPr algn="l" defTabSz="457200" rtl="0" eaLnBrk="0" fontAlgn="base" hangingPunct="0">
        <a:spcBef>
          <a:spcPct val="50000"/>
        </a:spcBef>
        <a:spcAft>
          <a:spcPct val="0"/>
        </a:spcAft>
        <a:buFont typeface="Wingdings 3" pitchFamily="18" charset="2"/>
        <a:defRPr sz="2400" b="1" kern="1200" cap="all">
          <a:solidFill>
            <a:schemeClr val="tx1"/>
          </a:solidFill>
          <a:latin typeface="+mn-lt"/>
          <a:ea typeface="+mn-ea"/>
          <a:cs typeface="+mn-cs"/>
        </a:defRPr>
      </a:lvl1pPr>
      <a:lvl2pPr marL="266700" indent="-265113" algn="l" defTabSz="457200" rtl="0" eaLnBrk="0" fontAlgn="base" hangingPunct="0">
        <a:spcBef>
          <a:spcPct val="50000"/>
        </a:spcBef>
        <a:spcAft>
          <a:spcPct val="0"/>
        </a:spcAft>
        <a:buFont typeface="Arial" charset="0"/>
        <a:buChar char="●"/>
        <a:defRPr sz="2000" b="1" kern="1200" cap="all">
          <a:solidFill>
            <a:schemeClr val="tx2"/>
          </a:solidFill>
          <a:latin typeface="+mn-lt"/>
          <a:ea typeface="+mn-ea"/>
          <a:cs typeface="Arial"/>
        </a:defRPr>
      </a:lvl2pPr>
      <a:lvl3pPr marL="536575" indent="-268288" algn="l" defTabSz="457200" rtl="0" eaLnBrk="0" fontAlgn="base" hangingPunct="0">
        <a:spcBef>
          <a:spcPct val="50000"/>
        </a:spcBef>
        <a:spcAft>
          <a:spcPct val="0"/>
        </a:spcAft>
        <a:buFont typeface="Arial" charset="0"/>
        <a:buChar char="&gt;"/>
        <a:defRPr kern="1200" cap="all">
          <a:solidFill>
            <a:schemeClr val="tx1"/>
          </a:solidFill>
          <a:latin typeface="+mn-lt"/>
          <a:ea typeface="+mn-ea"/>
          <a:cs typeface="Arial"/>
        </a:defRPr>
      </a:lvl3pPr>
      <a:lvl4pPr marL="806450" indent="-268288" algn="l" defTabSz="457200" rtl="0" eaLnBrk="0" fontAlgn="base" hangingPunct="0">
        <a:spcBef>
          <a:spcPct val="50000"/>
        </a:spcBef>
        <a:spcAft>
          <a:spcPct val="0"/>
        </a:spcAft>
        <a:buFont typeface="Arial" charset="0"/>
        <a:buChar char="–"/>
        <a:defRPr kern="1200" cap="all">
          <a:solidFill>
            <a:schemeClr val="tx1"/>
          </a:solidFill>
          <a:latin typeface="+mn-lt"/>
          <a:ea typeface="+mn-ea"/>
          <a:cs typeface="Arial"/>
        </a:defRPr>
      </a:lvl4pPr>
      <a:lvl5pPr marL="1076325" indent="-268288" algn="l" defTabSz="457200" rtl="0" eaLnBrk="0" fontAlgn="base" hangingPunct="0">
        <a:spcBef>
          <a:spcPct val="20000"/>
        </a:spcBef>
        <a:spcAft>
          <a:spcPct val="0"/>
        </a:spcAft>
        <a:buFont typeface="Arial" charset="0"/>
        <a:buChar char="●"/>
        <a:defRPr kern="1200" cap="all">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Layout" Target="../slideLayouts/slideLayout8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21.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83.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PowerPoint_Presentation1.pptx"/><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3"/>
          </p:nvPr>
        </p:nvSpPr>
        <p:spPr/>
        <p:txBody>
          <a:bodyPr/>
          <a:lstStyle/>
          <a:p>
            <a:fld id="{0288F13A-9905-4FDE-9F40-C791DA4BB850}" type="datetime4">
              <a:rPr lang="fr-FR" altLang="fr-FR" smtClean="0"/>
              <a:pPr/>
              <a:t>4 octobre 2017</a:t>
            </a:fld>
            <a:endParaRPr lang="fr-FR" altLang="fr-FR" dirty="0"/>
          </a:p>
        </p:txBody>
      </p:sp>
      <p:sp>
        <p:nvSpPr>
          <p:cNvPr id="17415" name="Rectangle 7"/>
          <p:cNvSpPr>
            <a:spLocks noGrp="1" noChangeArrowheads="1"/>
          </p:cNvSpPr>
          <p:nvPr>
            <p:ph type="body" idx="4294967295"/>
          </p:nvPr>
        </p:nvSpPr>
        <p:spPr>
          <a:xfrm>
            <a:off x="-3175" y="0"/>
            <a:ext cx="2379663" cy="825180"/>
          </a:xfrm>
          <a:noFill/>
          <a:extLs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txBody>
          <a:bodyPr/>
          <a:lstStyle/>
          <a:p>
            <a:r>
              <a:rPr lang="fr-FR" altLang="fr-FR" cap="none" dirty="0" smtClean="0">
                <a:latin typeface="Arial" charset="0"/>
                <a:ea typeface="ＭＳ Ｐゴシック" pitchFamily="34" charset="-128"/>
              </a:rPr>
              <a:t>Agence La Valentine </a:t>
            </a:r>
          </a:p>
        </p:txBody>
      </p:sp>
      <p:sp>
        <p:nvSpPr>
          <p:cNvPr id="2" name="ZoneTexte 1"/>
          <p:cNvSpPr txBox="1"/>
          <p:nvPr/>
        </p:nvSpPr>
        <p:spPr>
          <a:xfrm>
            <a:off x="669301" y="3112470"/>
            <a:ext cx="8173039" cy="1200329"/>
          </a:xfrm>
          <a:prstGeom prst="rect">
            <a:avLst/>
          </a:prstGeom>
          <a:noFill/>
        </p:spPr>
        <p:txBody>
          <a:bodyPr wrap="square" rtlCol="0">
            <a:spAutoFit/>
          </a:bodyPr>
          <a:lstStyle/>
          <a:p>
            <a:pPr algn="ctr"/>
            <a:r>
              <a:rPr lang="fr-FR" altLang="fr-FR" sz="3600" dirty="0">
                <a:solidFill>
                  <a:schemeClr val="bg1"/>
                </a:solidFill>
                <a:latin typeface="Arial Rounded MT Bold" panose="020F0704030504030204" pitchFamily="34" charset="0"/>
              </a:rPr>
              <a:t/>
            </a:r>
            <a:br>
              <a:rPr lang="fr-FR" altLang="fr-FR" sz="3600" dirty="0">
                <a:solidFill>
                  <a:schemeClr val="bg1"/>
                </a:solidFill>
                <a:latin typeface="Arial Rounded MT Bold" panose="020F0704030504030204" pitchFamily="34" charset="0"/>
              </a:rPr>
            </a:br>
            <a:endParaRPr lang="fr-FR" sz="3600"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1097" y="230361"/>
            <a:ext cx="1366685" cy="1397731"/>
          </a:xfrm>
          <a:prstGeom prst="rect">
            <a:avLst/>
          </a:prstGeom>
        </p:spPr>
      </p:pic>
      <p:pic>
        <p:nvPicPr>
          <p:cNvPr id="8" name="Picture 23"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972" y="825180"/>
            <a:ext cx="1495706" cy="83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1781666" y="1661622"/>
            <a:ext cx="5948313" cy="1446550"/>
          </a:xfrm>
          <a:prstGeom prst="rect">
            <a:avLst/>
          </a:prstGeom>
          <a:noFill/>
        </p:spPr>
        <p:txBody>
          <a:bodyPr wrap="square" rtlCol="0">
            <a:spAutoFit/>
          </a:bodyPr>
          <a:lstStyle/>
          <a:p>
            <a:pPr algn="ctr"/>
            <a:r>
              <a:rPr lang="fr-FR" sz="4400" dirty="0" smtClean="0">
                <a:solidFill>
                  <a:schemeClr val="bg1"/>
                </a:solidFill>
                <a:latin typeface="Arial Rounded MT Bold" panose="020F0704030504030204" pitchFamily="34" charset="0"/>
              </a:rPr>
              <a:t>Votre réinscription au Pôle emploi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5A0511D4-FD2A-40BE-837A-72D9759557C7}" type="datetime4">
              <a:rPr lang="fr-FR" altLang="fr-FR" smtClean="0"/>
              <a:pPr/>
              <a:t>4 octobre 2017</a:t>
            </a:fld>
            <a:endParaRPr lang="fr-FR" altLang="fr-FR"/>
          </a:p>
        </p:txBody>
      </p:sp>
      <p:sp>
        <p:nvSpPr>
          <p:cNvPr id="5" name="Espace réservé du numéro de diapositive 4"/>
          <p:cNvSpPr>
            <a:spLocks noGrp="1"/>
          </p:cNvSpPr>
          <p:nvPr>
            <p:ph type="sldNum" sz="quarter" idx="11"/>
          </p:nvPr>
        </p:nvSpPr>
        <p:spPr/>
        <p:txBody>
          <a:bodyPr/>
          <a:lstStyle/>
          <a:p>
            <a:fld id="{2496D109-8A2B-46F5-94B0-A70778C3D585}" type="slidenum">
              <a:rPr lang="fr-FR" altLang="fr-FR" smtClean="0"/>
              <a:pPr/>
              <a:t>10</a:t>
            </a:fld>
            <a:endParaRPr lang="fr-FR" altLang="fr-FR"/>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004" t="9060" r="9356" b="4430"/>
          <a:stretch/>
        </p:blipFill>
        <p:spPr bwMode="auto">
          <a:xfrm>
            <a:off x="428978" y="1761068"/>
            <a:ext cx="7755466" cy="4504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re 1"/>
          <p:cNvSpPr>
            <a:spLocks noGrp="1"/>
          </p:cNvSpPr>
          <p:nvPr>
            <p:ph type="title"/>
          </p:nvPr>
        </p:nvSpPr>
        <p:spPr>
          <a:xfrm>
            <a:off x="85902" y="0"/>
            <a:ext cx="8945210" cy="1417638"/>
          </a:xfrm>
          <a:solidFill>
            <a:srgbClr val="31B6B3"/>
          </a:solidFill>
        </p:spPr>
        <p:txBody>
          <a:bodyPr/>
          <a:lstStyle/>
          <a:p>
            <a:pPr algn="l"/>
            <a:r>
              <a:rPr lang="fr-FR" sz="3200" dirty="0" smtClean="0">
                <a:solidFill>
                  <a:srgbClr val="FFCC00"/>
                </a:solidFill>
                <a:latin typeface="Arial Rounded MT Bold" panose="020F0704030504030204" pitchFamily="34" charset="0"/>
              </a:rPr>
              <a:t>Votre indemnisation </a:t>
            </a:r>
            <a:r>
              <a:rPr lang="fr-FR" sz="2400" dirty="0" smtClean="0">
                <a:solidFill>
                  <a:schemeClr val="tx1"/>
                </a:solidFill>
                <a:latin typeface="Arial Rounded MT Bold" panose="020F0704030504030204" pitchFamily="34" charset="0"/>
              </a:rPr>
              <a:t> - Une question ?</a:t>
            </a:r>
            <a:endParaRPr lang="fr-FR" sz="2400" dirty="0">
              <a:solidFill>
                <a:schemeClr val="tx1"/>
              </a:solidFill>
              <a:latin typeface="Arial Rounded MT Bold" panose="020F0704030504030204" pitchFamily="34" charset="0"/>
            </a:endParaRPr>
          </a:p>
        </p:txBody>
      </p:sp>
      <p:cxnSp>
        <p:nvCxnSpPr>
          <p:cNvPr id="9" name="Connecteur droit avec flèche 8"/>
          <p:cNvCxnSpPr/>
          <p:nvPr/>
        </p:nvCxnSpPr>
        <p:spPr>
          <a:xfrm>
            <a:off x="3409244" y="5023556"/>
            <a:ext cx="598312" cy="6773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1669774" y="3101009"/>
            <a:ext cx="616226" cy="1888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5497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5A0511D4-FD2A-40BE-837A-72D9759557C7}" type="datetime4">
              <a:rPr lang="fr-FR" altLang="fr-FR" smtClean="0"/>
              <a:pPr/>
              <a:t>4 octobre 2017</a:t>
            </a:fld>
            <a:endParaRPr lang="fr-FR" altLang="fr-FR"/>
          </a:p>
        </p:txBody>
      </p:sp>
      <p:sp>
        <p:nvSpPr>
          <p:cNvPr id="5" name="Espace réservé du numéro de diapositive 4"/>
          <p:cNvSpPr>
            <a:spLocks noGrp="1"/>
          </p:cNvSpPr>
          <p:nvPr>
            <p:ph type="sldNum" sz="quarter" idx="11"/>
          </p:nvPr>
        </p:nvSpPr>
        <p:spPr/>
        <p:txBody>
          <a:bodyPr/>
          <a:lstStyle/>
          <a:p>
            <a:fld id="{2496D109-8A2B-46F5-94B0-A70778C3D585}" type="slidenum">
              <a:rPr lang="fr-FR" altLang="fr-FR" smtClean="0"/>
              <a:pPr/>
              <a:t>11</a:t>
            </a:fld>
            <a:endParaRPr lang="fr-FR" altLang="fr-FR"/>
          </a:p>
        </p:txBody>
      </p:sp>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629" t="22185" r="11232" b="5806"/>
          <a:stretch/>
        </p:blipFill>
        <p:spPr bwMode="auto">
          <a:xfrm>
            <a:off x="764002" y="2365513"/>
            <a:ext cx="7593495" cy="3701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re 1"/>
          <p:cNvSpPr>
            <a:spLocks noGrp="1"/>
          </p:cNvSpPr>
          <p:nvPr>
            <p:ph type="title"/>
          </p:nvPr>
        </p:nvSpPr>
        <p:spPr>
          <a:solidFill>
            <a:srgbClr val="31B6B3"/>
          </a:solidFill>
        </p:spPr>
        <p:txBody>
          <a:bodyPr/>
          <a:lstStyle/>
          <a:p>
            <a:pPr algn="ctr"/>
            <a:r>
              <a:rPr lang="fr-FR" sz="3200" dirty="0" smtClean="0">
                <a:solidFill>
                  <a:srgbClr val="FFCC00"/>
                </a:solidFill>
                <a:latin typeface="Arial Rounded MT Bold" panose="020F0704030504030204" pitchFamily="34" charset="0"/>
              </a:rPr>
              <a:t>Votre indemnisation </a:t>
            </a:r>
            <a:r>
              <a:rPr lang="fr-FR" sz="2400" dirty="0" smtClean="0">
                <a:solidFill>
                  <a:schemeClr val="tx1"/>
                </a:solidFill>
                <a:latin typeface="Arial Rounded MT Bold" panose="020F0704030504030204" pitchFamily="34" charset="0"/>
              </a:rPr>
              <a:t> - Une question ?</a:t>
            </a:r>
            <a:br>
              <a:rPr lang="fr-FR" sz="2400" dirty="0" smtClean="0">
                <a:solidFill>
                  <a:schemeClr val="tx1"/>
                </a:solidFill>
                <a:latin typeface="Arial Rounded MT Bold" panose="020F0704030504030204" pitchFamily="34" charset="0"/>
              </a:rPr>
            </a:br>
            <a:r>
              <a:rPr lang="fr-FR" sz="2400" dirty="0">
                <a:solidFill>
                  <a:schemeClr val="tx1"/>
                </a:solidFill>
                <a:latin typeface="Arial Rounded MT Bold" panose="020F0704030504030204" pitchFamily="34" charset="0"/>
              </a:rPr>
              <a:t/>
            </a:r>
            <a:br>
              <a:rPr lang="fr-FR" sz="2400" dirty="0">
                <a:solidFill>
                  <a:schemeClr val="tx1"/>
                </a:solidFill>
                <a:latin typeface="Arial Rounded MT Bold" panose="020F0704030504030204" pitchFamily="34" charset="0"/>
              </a:rPr>
            </a:br>
            <a:r>
              <a:rPr lang="fr-FR" sz="2400" dirty="0" smtClean="0">
                <a:solidFill>
                  <a:schemeClr val="tx1"/>
                </a:solidFill>
                <a:latin typeface="Arial Rounded MT Bold" panose="020F0704030504030204" pitchFamily="34" charset="0"/>
              </a:rPr>
              <a:t>La foire aux questions </a:t>
            </a:r>
            <a:endParaRPr lang="fr-FR" sz="2400" dirty="0">
              <a:solidFill>
                <a:schemeClr val="tx1"/>
              </a:solidFill>
              <a:latin typeface="Arial Rounded MT Bold" panose="020F0704030504030204" pitchFamily="34" charset="0"/>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50" y="1417637"/>
            <a:ext cx="1727755" cy="9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03699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C6A4932A-41AE-4463-B219-7FD3CBD34361}" type="datetime4">
              <a:rPr lang="fr-FR" altLang="fr-FR" smtClean="0"/>
              <a:pPr/>
              <a:t>4 octobre 2017</a:t>
            </a:fld>
            <a:endParaRPr lang="fr-FR" altLang="fr-FR"/>
          </a:p>
        </p:txBody>
      </p:sp>
      <p:sp>
        <p:nvSpPr>
          <p:cNvPr id="4" name="Espace réservé du numéro de diapositive 3"/>
          <p:cNvSpPr>
            <a:spLocks noGrp="1"/>
          </p:cNvSpPr>
          <p:nvPr>
            <p:ph type="sldNum" sz="quarter" idx="11"/>
          </p:nvPr>
        </p:nvSpPr>
        <p:spPr/>
        <p:txBody>
          <a:bodyPr/>
          <a:lstStyle/>
          <a:p>
            <a:fld id="{2F9BC539-D8E6-423D-95AD-04B53454E517}" type="slidenum">
              <a:rPr lang="fr-FR" altLang="fr-FR" smtClean="0"/>
              <a:pPr/>
              <a:t>12</a:t>
            </a:fld>
            <a:endParaRPr lang="fr-FR" altLang="fr-FR"/>
          </a:p>
        </p:txBody>
      </p:sp>
      <p:sp>
        <p:nvSpPr>
          <p:cNvPr id="5" name="AutoShape 19"/>
          <p:cNvSpPr>
            <a:spLocks noChangeArrowheads="1"/>
          </p:cNvSpPr>
          <p:nvPr/>
        </p:nvSpPr>
        <p:spPr bwMode="auto">
          <a:xfrm>
            <a:off x="577850" y="1648360"/>
            <a:ext cx="8031163" cy="2898240"/>
          </a:xfrm>
          <a:prstGeom prst="roundRect">
            <a:avLst>
              <a:gd name="adj" fmla="val 16667"/>
            </a:avLst>
          </a:prstGeom>
          <a:solidFill>
            <a:srgbClr val="31B6B3"/>
          </a:solidFill>
          <a:ln w="9525">
            <a:solidFill>
              <a:srgbClr val="FFC000"/>
            </a:solidFill>
            <a:round/>
            <a:headEnd/>
            <a:tailEnd/>
          </a:ln>
          <a:effectLs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None/>
            </a:pPr>
            <a:endParaRPr lang="fr-FR" sz="500" dirty="0" smtClean="0">
              <a:solidFill>
                <a:srgbClr val="FFCC00"/>
              </a:solidFill>
              <a:latin typeface="Arial Rounded MT Bold" panose="020F0704030504030204" pitchFamily="34" charset="0"/>
            </a:endParaRPr>
          </a:p>
          <a:p>
            <a:pPr>
              <a:buNone/>
            </a:pPr>
            <a:r>
              <a:rPr lang="fr-FR" sz="4400" dirty="0" smtClean="0">
                <a:solidFill>
                  <a:srgbClr val="FFCC00"/>
                </a:solidFill>
                <a:latin typeface="Arial Rounded MT Bold" panose="020F0704030504030204" pitchFamily="34" charset="0"/>
              </a:rPr>
              <a:t>II– VOS DROITS</a:t>
            </a:r>
            <a:endParaRPr lang="fr-FR" sz="4400" dirty="0">
              <a:solidFill>
                <a:srgbClr val="FFCC00"/>
              </a:solidFill>
              <a:latin typeface="Arial Rounded MT Bold" panose="020F0704030504030204" pitchFamily="34" charset="0"/>
            </a:endParaRPr>
          </a:p>
        </p:txBody>
      </p:sp>
    </p:spTree>
    <p:extLst>
      <p:ext uri="{BB962C8B-B14F-4D97-AF65-F5344CB8AC3E}">
        <p14:creationId xmlns:p14="http://schemas.microsoft.com/office/powerpoint/2010/main" val="7224831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rgbClr val="31B6B3"/>
          </a:solidFill>
        </p:spPr>
        <p:txBody>
          <a:bodyPr/>
          <a:lstStyle/>
          <a:p>
            <a:pPr algn="l"/>
            <a:r>
              <a:rPr lang="fr-FR" sz="3200" dirty="0" smtClean="0">
                <a:solidFill>
                  <a:srgbClr val="FFCC00"/>
                </a:solidFill>
                <a:latin typeface="Arial Rounded MT Bold" panose="020F0704030504030204" pitchFamily="34" charset="0"/>
              </a:rPr>
              <a:t>VOTRE INDEMNISATION</a:t>
            </a:r>
            <a:endParaRPr lang="fr-FR" sz="3200" dirty="0">
              <a:solidFill>
                <a:srgbClr val="FF0000"/>
              </a:solidFill>
              <a:latin typeface="Arial Rounded MT Bold" panose="020F0704030504030204" pitchFamily="34" charset="0"/>
            </a:endParaRPr>
          </a:p>
        </p:txBody>
      </p:sp>
      <p:sp>
        <p:nvSpPr>
          <p:cNvPr id="3" name="Espace réservé du contenu 2"/>
          <p:cNvSpPr>
            <a:spLocks noGrp="1"/>
          </p:cNvSpPr>
          <p:nvPr>
            <p:ph idx="1"/>
          </p:nvPr>
        </p:nvSpPr>
        <p:spPr>
          <a:xfrm>
            <a:off x="457200" y="1663574"/>
            <a:ext cx="8229600" cy="4525963"/>
          </a:xfrm>
        </p:spPr>
        <p:txBody>
          <a:bodyPr/>
          <a:lstStyle/>
          <a:p>
            <a:pPr marL="0" indent="0">
              <a:buNone/>
            </a:pPr>
            <a:endParaRPr lang="fr-FR" sz="1600" dirty="0" smtClean="0"/>
          </a:p>
          <a:p>
            <a:pPr>
              <a:buBlip>
                <a:blip r:embed="rId2"/>
              </a:buBlip>
            </a:pPr>
            <a:r>
              <a:rPr lang="fr-FR" sz="2400" b="1" dirty="0" smtClean="0"/>
              <a:t>Le traitement de votre demande d’allocations </a:t>
            </a:r>
          </a:p>
          <a:p>
            <a:pPr marL="0" indent="0">
              <a:buNone/>
            </a:pPr>
            <a:endParaRPr lang="fr-FR" sz="1000" b="1" dirty="0" smtClean="0"/>
          </a:p>
          <a:p>
            <a:pPr>
              <a:buFontTx/>
              <a:buChar char="-"/>
            </a:pPr>
            <a:r>
              <a:rPr lang="fr-FR" sz="2400" dirty="0"/>
              <a:t>Soit Décision immédiate lors de l’inscription en </a:t>
            </a:r>
            <a:r>
              <a:rPr lang="fr-FR" sz="2400" dirty="0" smtClean="0"/>
              <a:t>ligne</a:t>
            </a:r>
            <a:endParaRPr lang="fr-FR" sz="2400" dirty="0"/>
          </a:p>
          <a:p>
            <a:pPr>
              <a:buFontTx/>
              <a:buChar char="-"/>
            </a:pPr>
            <a:r>
              <a:rPr lang="fr-FR" sz="2400" dirty="0"/>
              <a:t>Soit demande de documents complémentaires à fournir au plus vite </a:t>
            </a:r>
            <a:r>
              <a:rPr lang="fr-FR" sz="1800" dirty="0"/>
              <a:t>(l’Attestation Employeur ou tout autre document demandés par nos services)</a:t>
            </a:r>
          </a:p>
          <a:p>
            <a:pPr marL="0" indent="0">
              <a:buNone/>
            </a:pPr>
            <a:endParaRPr lang="fr-FR" sz="2400" b="1" dirty="0" smtClean="0"/>
          </a:p>
          <a:p>
            <a:pPr>
              <a:buBlip>
                <a:blip r:embed="rId2"/>
              </a:buBlip>
            </a:pPr>
            <a:r>
              <a:rPr lang="fr-FR" sz="2400" b="1" dirty="0" smtClean="0"/>
              <a:t>La numérisation</a:t>
            </a:r>
            <a:endParaRPr lang="fr-FR" sz="1800" dirty="0" smtClean="0"/>
          </a:p>
          <a:p>
            <a:pPr marL="0" indent="0">
              <a:buNone/>
            </a:pPr>
            <a:endParaRPr lang="fr-FR" sz="1600" dirty="0" smtClean="0"/>
          </a:p>
          <a:p>
            <a:pPr marL="0" indent="0">
              <a:buNone/>
            </a:pPr>
            <a:r>
              <a:rPr lang="fr-FR" sz="2000" dirty="0" smtClean="0"/>
              <a:t>Afin </a:t>
            </a:r>
            <a:r>
              <a:rPr lang="fr-FR" sz="2000" dirty="0"/>
              <a:t>de pouvoir traiter votre demande </a:t>
            </a:r>
            <a:r>
              <a:rPr lang="fr-FR" sz="2000" dirty="0" smtClean="0"/>
              <a:t>d’indemnisation, tous les documents doivent être scannés sur votre espace personnel</a:t>
            </a:r>
          </a:p>
          <a:p>
            <a:pPr marL="0" indent="0">
              <a:buNone/>
            </a:pPr>
            <a:endParaRPr lang="fr-FR" sz="2400" dirty="0"/>
          </a:p>
          <a:p>
            <a:pPr marL="0" indent="0">
              <a:buNone/>
            </a:pPr>
            <a:endParaRPr lang="fr-FR" dirty="0"/>
          </a:p>
        </p:txBody>
      </p:sp>
      <p:pic>
        <p:nvPicPr>
          <p:cNvPr id="4" name="Picture 8" descr="POLE_EMPLOI_QUAD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5675313"/>
            <a:ext cx="10128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8311" y="4393094"/>
            <a:ext cx="1506428" cy="879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03084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229600" cy="3806687"/>
          </a:xfrm>
        </p:spPr>
        <p:txBody>
          <a:bodyPr/>
          <a:lstStyle/>
          <a:p>
            <a:endParaRPr lang="fr-FR" dirty="0" smtClean="0"/>
          </a:p>
          <a:p>
            <a:pPr marL="0" indent="0">
              <a:buNone/>
            </a:pPr>
            <a:r>
              <a:rPr lang="fr-FR" sz="2400" dirty="0" smtClean="0"/>
              <a:t>Un conseiller référent sera tout de suite désigné, cela vous permettra de définir avec lui les actions que vous allez mettre en place dans le cadre de votre recherche d’emploi ou de votre projet professionnel.</a:t>
            </a:r>
          </a:p>
          <a:p>
            <a:pPr marL="0" indent="0">
              <a:buNone/>
            </a:pPr>
            <a:endParaRPr lang="fr-FR" sz="2400" dirty="0"/>
          </a:p>
          <a:p>
            <a:pPr marL="0" indent="0">
              <a:buNone/>
            </a:pPr>
            <a:r>
              <a:rPr lang="fr-FR" sz="2400" dirty="0" smtClean="0"/>
              <a:t>Les modalités de contacts du Pôle emploi sont multiples :</a:t>
            </a:r>
          </a:p>
          <a:p>
            <a:pPr marL="0" indent="0">
              <a:buNone/>
            </a:pPr>
            <a:r>
              <a:rPr lang="fr-FR" sz="2400" dirty="0" smtClean="0"/>
              <a:t>Mails, entretiens en visioconférences, </a:t>
            </a:r>
            <a:r>
              <a:rPr lang="fr-FR" sz="2400" dirty="0"/>
              <a:t>téléphoniques,</a:t>
            </a:r>
            <a:r>
              <a:rPr lang="fr-FR" sz="2400" dirty="0" smtClean="0"/>
              <a:t> physiques (en individuel ou collectif) </a:t>
            </a:r>
          </a:p>
        </p:txBody>
      </p:sp>
      <p:sp>
        <p:nvSpPr>
          <p:cNvPr id="5" name="Titre 1"/>
          <p:cNvSpPr>
            <a:spLocks noGrp="1"/>
          </p:cNvSpPr>
          <p:nvPr>
            <p:ph type="title"/>
          </p:nvPr>
        </p:nvSpPr>
        <p:spPr>
          <a:solidFill>
            <a:srgbClr val="31B6B3"/>
          </a:solidFill>
        </p:spPr>
        <p:txBody>
          <a:bodyPr/>
          <a:lstStyle/>
          <a:p>
            <a:r>
              <a:rPr lang="fr-FR" sz="3200" dirty="0">
                <a:solidFill>
                  <a:srgbClr val="FFCC00"/>
                </a:solidFill>
                <a:latin typeface="Arial Rounded MT Bold" panose="020F0704030504030204" pitchFamily="34" charset="0"/>
              </a:rPr>
              <a:t>II – VOS DROITS  </a:t>
            </a:r>
            <a:r>
              <a:rPr lang="fr-FR" sz="2000" dirty="0">
                <a:latin typeface="Arial Rounded MT Bold" panose="020F0704030504030204" pitchFamily="34" charset="0"/>
              </a:rPr>
              <a:t>Accompagnement </a:t>
            </a:r>
            <a:r>
              <a:rPr lang="fr-FR" sz="2000" dirty="0" smtClean="0">
                <a:latin typeface="Arial Rounded MT Bold" panose="020F0704030504030204" pitchFamily="34" charset="0"/>
              </a:rPr>
              <a:t>personnalisé</a:t>
            </a:r>
            <a:endParaRPr lang="fr-FR" sz="2000" dirty="0">
              <a:solidFill>
                <a:srgbClr val="FF0000"/>
              </a:solidFill>
              <a:latin typeface="Arial Rounded MT Bold" panose="020F070403050403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804" y="5489082"/>
            <a:ext cx="1154584" cy="979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478" y="5526104"/>
            <a:ext cx="1088480" cy="1018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5756" y="5486933"/>
            <a:ext cx="1081088" cy="105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06886" y="5540891"/>
            <a:ext cx="1557129" cy="875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252249" y="5406887"/>
            <a:ext cx="1548850" cy="1032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65583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229600" cy="5115910"/>
          </a:xfrm>
        </p:spPr>
        <p:txBody>
          <a:bodyPr/>
          <a:lstStyle/>
          <a:p>
            <a:pPr marL="0" indent="0" algn="ctr">
              <a:buNone/>
            </a:pPr>
            <a:r>
              <a:rPr lang="fr-FR" sz="2400" dirty="0" smtClean="0"/>
              <a:t>Nous adaptons nos services à vos besoins</a:t>
            </a:r>
          </a:p>
          <a:p>
            <a:pPr marL="0" indent="0" algn="ctr">
              <a:buNone/>
            </a:pPr>
            <a:r>
              <a:rPr lang="fr-FR" sz="1800" dirty="0" smtClean="0"/>
              <a:t>Si vous avez défini votre projet professionnel et si vous vous sentez à l’aise pour mener vos démarches de recherche d’emploi ou de création d’entreprise vous bénéficierez d’un </a:t>
            </a:r>
            <a:r>
              <a:rPr lang="fr-FR" sz="1800" u="sng" dirty="0" smtClean="0"/>
              <a:t>suivi personnalisé </a:t>
            </a:r>
            <a:r>
              <a:rPr lang="fr-FR" sz="1800" dirty="0" smtClean="0"/>
              <a:t>avec des conseils en ligne, des services et des outils accessibles à distance.</a:t>
            </a:r>
          </a:p>
          <a:p>
            <a:pPr marL="0" indent="0" algn="ctr">
              <a:buNone/>
            </a:pPr>
            <a:r>
              <a:rPr lang="fr-FR" sz="1800" dirty="0" smtClean="0"/>
              <a:t>Votre conseiller pourra vous inviter sur une plateforme d’échange communautaire qui vous permettra d’accéder </a:t>
            </a:r>
            <a:r>
              <a:rPr lang="fr-FR" sz="2000" dirty="0" smtClean="0">
                <a:latin typeface="Calibri"/>
              </a:rPr>
              <a:t>à </a:t>
            </a:r>
            <a:r>
              <a:rPr lang="fr-FR" sz="2000" dirty="0">
                <a:latin typeface="Calibri"/>
              </a:rPr>
              <a:t>du contenu à tout moment </a:t>
            </a:r>
            <a:r>
              <a:rPr lang="fr-FR" sz="1800" dirty="0">
                <a:latin typeface="Calibri"/>
              </a:rPr>
              <a:t>(événements digitaux, information marché du travail</a:t>
            </a:r>
            <a:r>
              <a:rPr lang="fr-FR" sz="1800" dirty="0" smtClean="0">
                <a:latin typeface="Calibri"/>
              </a:rPr>
              <a:t>…), </a:t>
            </a:r>
            <a:r>
              <a:rPr lang="fr-FR" sz="2000" dirty="0" smtClean="0">
                <a:latin typeface="Calibri"/>
              </a:rPr>
              <a:t>intégrer des discussions sur des thèmes spécifiques, s’entraider entre participants...</a:t>
            </a:r>
          </a:p>
          <a:p>
            <a:pPr marL="0" indent="0" algn="ctr">
              <a:buNone/>
            </a:pPr>
            <a:endParaRPr lang="fr-FR" sz="2000" dirty="0"/>
          </a:p>
          <a:p>
            <a:pPr marL="0" indent="0" algn="ctr">
              <a:buNone/>
            </a:pPr>
            <a:r>
              <a:rPr lang="fr-FR" sz="1800" dirty="0" smtClean="0"/>
              <a:t>Si vous avez besoin d’un </a:t>
            </a:r>
            <a:r>
              <a:rPr lang="fr-FR" sz="1800" u="sng" dirty="0" smtClean="0"/>
              <a:t>accompagnement</a:t>
            </a:r>
            <a:r>
              <a:rPr lang="fr-FR" sz="1800" dirty="0" smtClean="0"/>
              <a:t> pour définir et/ou mettre en œuvre votre projet professionnel, faire le point sur votre situation, vos compétences et vos perspectives d’emploi vous bénéficierez d’un accompagnement personnalisé.</a:t>
            </a:r>
          </a:p>
          <a:p>
            <a:pPr marL="0" indent="0" algn="ctr">
              <a:buNone/>
            </a:pPr>
            <a:r>
              <a:rPr lang="fr-FR" sz="1800" dirty="0" smtClean="0"/>
              <a:t>Le rythme et le contenu de votre accompagnement seront définis avec votre conseiller référent qui vous apportera un conseil en évolution professionnel.</a:t>
            </a:r>
          </a:p>
          <a:p>
            <a:pPr marL="0" indent="0">
              <a:buNone/>
            </a:pPr>
            <a:endParaRPr lang="fr-FR" sz="2400" dirty="0"/>
          </a:p>
          <a:p>
            <a:pPr marL="0" indent="0">
              <a:buNone/>
            </a:pPr>
            <a:endParaRPr lang="fr-FR" dirty="0" smtClean="0"/>
          </a:p>
          <a:p>
            <a:pPr marL="0" indent="0">
              <a:buNone/>
            </a:pPr>
            <a:endParaRPr lang="fr-FR" dirty="0" smtClean="0"/>
          </a:p>
          <a:p>
            <a:endParaRPr lang="fr-FR" dirty="0"/>
          </a:p>
        </p:txBody>
      </p:sp>
      <p:sp>
        <p:nvSpPr>
          <p:cNvPr id="5" name="AutoShape 19"/>
          <p:cNvSpPr>
            <a:spLocks noGrp="1" noChangeArrowheads="1"/>
          </p:cNvSpPr>
          <p:nvPr>
            <p:ph type="title"/>
          </p:nvPr>
        </p:nvSpPr>
        <p:spPr bwMode="auto">
          <a:prstGeom prst="roundRect">
            <a:avLst>
              <a:gd name="adj" fmla="val 16667"/>
            </a:avLst>
          </a:prstGeom>
          <a:solidFill>
            <a:srgbClr val="31B6B3"/>
          </a:solidFill>
          <a:ln w="9525">
            <a:solidFill>
              <a:srgbClr val="FFC000"/>
            </a:solidFill>
            <a:round/>
            <a:headEnd/>
            <a:tailEnd/>
          </a:ln>
          <a:effectLs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None/>
            </a:pPr>
            <a:r>
              <a:rPr lang="fr-FR" dirty="0" smtClean="0">
                <a:solidFill>
                  <a:srgbClr val="FFCC00"/>
                </a:solidFill>
                <a:latin typeface="Arial Rounded MT Bold" panose="020F0704030504030204" pitchFamily="34" charset="0"/>
              </a:rPr>
              <a:t>II – VOS DROITS  </a:t>
            </a:r>
            <a:r>
              <a:rPr lang="fr-FR" sz="2400" dirty="0" smtClean="0">
                <a:latin typeface="Arial Rounded MT Bold" panose="020F0704030504030204" pitchFamily="34" charset="0"/>
              </a:rPr>
              <a:t>Accompagnement adapté</a:t>
            </a:r>
            <a:endParaRPr lang="fr-FR" sz="1400" dirty="0">
              <a:latin typeface="Arial Rounded MT Bold" panose="020F0704030504030204" pitchFamily="34" charset="0"/>
            </a:endParaRPr>
          </a:p>
        </p:txBody>
      </p:sp>
    </p:spTree>
    <p:extLst>
      <p:ext uri="{BB962C8B-B14F-4D97-AF65-F5344CB8AC3E}">
        <p14:creationId xmlns:p14="http://schemas.microsoft.com/office/powerpoint/2010/main" val="13888154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5A0511D4-FD2A-40BE-837A-72D9759557C7}" type="datetime4">
              <a:rPr lang="fr-FR" altLang="fr-FR" smtClean="0"/>
              <a:pPr/>
              <a:t>4 octobre 2017</a:t>
            </a:fld>
            <a:endParaRPr lang="fr-FR" altLang="fr-FR" dirty="0"/>
          </a:p>
        </p:txBody>
      </p:sp>
      <p:sp>
        <p:nvSpPr>
          <p:cNvPr id="5" name="Espace réservé du numéro de diapositive 4"/>
          <p:cNvSpPr>
            <a:spLocks noGrp="1"/>
          </p:cNvSpPr>
          <p:nvPr>
            <p:ph type="sldNum" sz="quarter" idx="11"/>
          </p:nvPr>
        </p:nvSpPr>
        <p:spPr/>
        <p:txBody>
          <a:bodyPr/>
          <a:lstStyle/>
          <a:p>
            <a:fld id="{2496D109-8A2B-46F5-94B0-A70778C3D585}" type="slidenum">
              <a:rPr lang="fr-FR" altLang="fr-FR" smtClean="0"/>
              <a:pPr/>
              <a:t>16</a:t>
            </a:fld>
            <a:endParaRPr lang="fr-FR" altLang="fr-FR" dirty="0"/>
          </a:p>
        </p:txBody>
      </p:sp>
      <p:sp>
        <p:nvSpPr>
          <p:cNvPr id="8" name="ZoneTexte 7"/>
          <p:cNvSpPr txBox="1"/>
          <p:nvPr/>
        </p:nvSpPr>
        <p:spPr>
          <a:xfrm>
            <a:off x="400441" y="1578962"/>
            <a:ext cx="6733690" cy="4062651"/>
          </a:xfrm>
          <a:prstGeom prst="rect">
            <a:avLst/>
          </a:prstGeom>
          <a:noFill/>
        </p:spPr>
        <p:txBody>
          <a:bodyPr wrap="square" rtlCol="0">
            <a:spAutoFit/>
          </a:bodyPr>
          <a:lstStyle/>
          <a:p>
            <a:endParaRPr lang="fr-FR" sz="2000" dirty="0" smtClean="0">
              <a:solidFill>
                <a:srgbClr val="000000"/>
              </a:solidFill>
            </a:endParaRPr>
          </a:p>
          <a:p>
            <a:endParaRPr lang="fr-FR" sz="2400" b="1" dirty="0"/>
          </a:p>
          <a:p>
            <a:pPr marL="896938" indent="-896938"/>
            <a:r>
              <a:rPr lang="fr-FR" sz="2200" b="1" u="sng" dirty="0" smtClean="0"/>
              <a:t>Accompagnement </a:t>
            </a:r>
            <a:r>
              <a:rPr lang="fr-FR" sz="2200" b="1" u="sng" dirty="0"/>
              <a:t>Global</a:t>
            </a:r>
          </a:p>
          <a:p>
            <a:endParaRPr lang="fr-FR" sz="2400" b="1" dirty="0"/>
          </a:p>
          <a:p>
            <a:pPr marL="442913" indent="-442913">
              <a:buBlip>
                <a:blip r:embed="rId2"/>
              </a:buBlip>
            </a:pPr>
            <a:r>
              <a:rPr lang="fr-FR" sz="2400" dirty="0" smtClean="0"/>
              <a:t>Freins périphériques importants</a:t>
            </a:r>
            <a:endParaRPr lang="fr-FR" sz="2400" dirty="0">
              <a:solidFill>
                <a:srgbClr val="000000"/>
              </a:solidFill>
            </a:endParaRPr>
          </a:p>
          <a:p>
            <a:endParaRPr lang="fr-FR" sz="2400" dirty="0">
              <a:solidFill>
                <a:srgbClr val="000000"/>
              </a:solidFill>
            </a:endParaRPr>
          </a:p>
          <a:p>
            <a:pPr marL="442913" indent="-442913">
              <a:buBlip>
                <a:blip r:embed="rId2"/>
              </a:buBlip>
            </a:pPr>
            <a:r>
              <a:rPr lang="fr-FR" sz="2400" dirty="0" smtClean="0"/>
              <a:t>Accompagnement coordonné et simultané avec le référent social</a:t>
            </a:r>
          </a:p>
          <a:p>
            <a:pPr marL="442913" indent="-442913">
              <a:buBlip>
                <a:blip r:embed="rId2"/>
              </a:buBlip>
            </a:pPr>
            <a:endParaRPr lang="fr-FR" sz="2400" dirty="0">
              <a:solidFill>
                <a:srgbClr val="000000"/>
              </a:solidFill>
            </a:endParaRPr>
          </a:p>
          <a:p>
            <a:pPr algn="ctr"/>
            <a:r>
              <a:rPr lang="fr-FR" sz="2000" i="1" dirty="0" smtClean="0"/>
              <a:t>Nous nous appuyons également sur des </a:t>
            </a:r>
            <a:r>
              <a:rPr lang="fr-FR" sz="2000" i="1" dirty="0"/>
              <a:t>partenaires et prestataires sur le </a:t>
            </a:r>
            <a:r>
              <a:rPr lang="fr-FR" sz="2000" i="1" dirty="0" smtClean="0"/>
              <a:t>territoire </a:t>
            </a:r>
            <a:endParaRPr lang="fr-FR" sz="2000" i="1" dirty="0"/>
          </a:p>
        </p:txBody>
      </p:sp>
      <p:sp>
        <p:nvSpPr>
          <p:cNvPr id="2" name="Titre 1"/>
          <p:cNvSpPr>
            <a:spLocks noGrp="1"/>
          </p:cNvSpPr>
          <p:nvPr>
            <p:ph type="title"/>
          </p:nvPr>
        </p:nvSpPr>
        <p:spPr>
          <a:xfrm>
            <a:off x="63375" y="0"/>
            <a:ext cx="8609013" cy="1417638"/>
          </a:xfrm>
        </p:spPr>
        <p:txBody>
          <a:bodyPr/>
          <a:lstStyle/>
          <a:p>
            <a:endParaRPr lang="fr-FR" dirty="0"/>
          </a:p>
        </p:txBody>
      </p:sp>
      <p:sp>
        <p:nvSpPr>
          <p:cNvPr id="7" name="AutoShape 19"/>
          <p:cNvSpPr>
            <a:spLocks noChangeArrowheads="1"/>
          </p:cNvSpPr>
          <p:nvPr/>
        </p:nvSpPr>
        <p:spPr bwMode="auto">
          <a:xfrm>
            <a:off x="577850" y="238661"/>
            <a:ext cx="7792467" cy="762000"/>
          </a:xfrm>
          <a:prstGeom prst="roundRect">
            <a:avLst>
              <a:gd name="adj" fmla="val 16667"/>
            </a:avLst>
          </a:prstGeom>
          <a:solidFill>
            <a:srgbClr val="31B6B3"/>
          </a:solidFill>
          <a:ln w="9525">
            <a:solidFill>
              <a:srgbClr val="FFC000"/>
            </a:solidFill>
            <a:round/>
            <a:headEnd/>
            <a:tailEnd/>
          </a:ln>
          <a:effectLs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None/>
            </a:pPr>
            <a:r>
              <a:rPr lang="fr-FR" dirty="0" smtClean="0">
                <a:solidFill>
                  <a:srgbClr val="FFCC00"/>
                </a:solidFill>
                <a:latin typeface="Arial Rounded MT Bold" panose="020F0704030504030204" pitchFamily="34" charset="0"/>
              </a:rPr>
              <a:t>II – VOS DROITS  </a:t>
            </a:r>
            <a:r>
              <a:rPr lang="fr-FR" sz="2400" dirty="0" smtClean="0">
                <a:latin typeface="Arial Rounded MT Bold" panose="020F0704030504030204" pitchFamily="34" charset="0"/>
              </a:rPr>
              <a:t>Accompagnement adapté</a:t>
            </a:r>
            <a:endParaRPr lang="fr-FR" sz="1400" dirty="0">
              <a:latin typeface="Arial Rounded MT Bold" panose="020F0704030504030204" pitchFamily="34" charset="0"/>
            </a:endParaRPr>
          </a:p>
        </p:txBody>
      </p:sp>
    </p:spTree>
    <p:extLst>
      <p:ext uri="{BB962C8B-B14F-4D97-AF65-F5344CB8AC3E}">
        <p14:creationId xmlns:p14="http://schemas.microsoft.com/office/powerpoint/2010/main" val="95228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p:cTn id="7"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8">
                                            <p:txEl>
                                              <p:pRg st="2" end="2"/>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 calcmode="lin" valueType="num">
                                      <p:cBhvr>
                                        <p:cTn id="12"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14" dur="500"/>
                                        <p:tgtEl>
                                          <p:spTgt spid="8">
                                            <p:txEl>
                                              <p:pRg st="4" end="4"/>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 calcmode="lin" valueType="num">
                                      <p:cBhvr>
                                        <p:cTn id="17" dur="500" fill="hold"/>
                                        <p:tgtEl>
                                          <p:spTgt spid="8">
                                            <p:txEl>
                                              <p:pRg st="6" end="6"/>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6" end="6"/>
                                            </p:txEl>
                                          </p:spTgt>
                                        </p:tgtEl>
                                        <p:attrNameLst>
                                          <p:attrName>ppt_h</p:attrName>
                                        </p:attrNameLst>
                                      </p:cBhvr>
                                      <p:tavLst>
                                        <p:tav tm="0">
                                          <p:val>
                                            <p:fltVal val="0"/>
                                          </p:val>
                                        </p:tav>
                                        <p:tav tm="100000">
                                          <p:val>
                                            <p:strVal val="#ppt_h"/>
                                          </p:val>
                                        </p:tav>
                                      </p:tavLst>
                                    </p:anim>
                                    <p:animEffect transition="in" filter="fade">
                                      <p:cBhvr>
                                        <p:cTn id="19" dur="500"/>
                                        <p:tgtEl>
                                          <p:spTgt spid="8">
                                            <p:txEl>
                                              <p:pRg st="6" end="6"/>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 calcmode="lin" valueType="num">
                                      <p:cBhvr>
                                        <p:cTn id="22" dur="500" fill="hold"/>
                                        <p:tgtEl>
                                          <p:spTgt spid="8">
                                            <p:txEl>
                                              <p:pRg st="8" end="8"/>
                                            </p:txEl>
                                          </p:spTgt>
                                        </p:tgtEl>
                                        <p:attrNameLst>
                                          <p:attrName>ppt_w</p:attrName>
                                        </p:attrNameLst>
                                      </p:cBhvr>
                                      <p:tavLst>
                                        <p:tav tm="0">
                                          <p:val>
                                            <p:fltVal val="0"/>
                                          </p:val>
                                        </p:tav>
                                        <p:tav tm="100000">
                                          <p:val>
                                            <p:strVal val="#ppt_w"/>
                                          </p:val>
                                        </p:tav>
                                      </p:tavLst>
                                    </p:anim>
                                    <p:anim calcmode="lin" valueType="num">
                                      <p:cBhvr>
                                        <p:cTn id="23" dur="500" fill="hold"/>
                                        <p:tgtEl>
                                          <p:spTgt spid="8">
                                            <p:txEl>
                                              <p:pRg st="8" end="8"/>
                                            </p:txEl>
                                          </p:spTgt>
                                        </p:tgtEl>
                                        <p:attrNameLst>
                                          <p:attrName>ppt_h</p:attrName>
                                        </p:attrNameLst>
                                      </p:cBhvr>
                                      <p:tavLst>
                                        <p:tav tm="0">
                                          <p:val>
                                            <p:fltVal val="0"/>
                                          </p:val>
                                        </p:tav>
                                        <p:tav tm="100000">
                                          <p:val>
                                            <p:strVal val="#ppt_h"/>
                                          </p:val>
                                        </p:tav>
                                      </p:tavLst>
                                    </p:anim>
                                    <p:animEffect transition="in" filter="fade">
                                      <p:cBhvr>
                                        <p:cTn id="24"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C6A4932A-41AE-4463-B219-7FD3CBD34361}" type="datetime4">
              <a:rPr lang="fr-FR" altLang="fr-FR" smtClean="0"/>
              <a:pPr/>
              <a:t>4 octobre 2017</a:t>
            </a:fld>
            <a:endParaRPr lang="fr-FR" altLang="fr-FR"/>
          </a:p>
        </p:txBody>
      </p:sp>
      <p:sp>
        <p:nvSpPr>
          <p:cNvPr id="4" name="Espace réservé du numéro de diapositive 3"/>
          <p:cNvSpPr>
            <a:spLocks noGrp="1"/>
          </p:cNvSpPr>
          <p:nvPr>
            <p:ph type="sldNum" sz="quarter" idx="11"/>
          </p:nvPr>
        </p:nvSpPr>
        <p:spPr/>
        <p:txBody>
          <a:bodyPr/>
          <a:lstStyle/>
          <a:p>
            <a:fld id="{2F9BC539-D8E6-423D-95AD-04B53454E517}" type="slidenum">
              <a:rPr lang="fr-FR" altLang="fr-FR" smtClean="0"/>
              <a:pPr/>
              <a:t>17</a:t>
            </a:fld>
            <a:endParaRPr lang="fr-FR" altLang="fr-FR"/>
          </a:p>
        </p:txBody>
      </p:sp>
      <p:sp>
        <p:nvSpPr>
          <p:cNvPr id="5" name="AutoShape 19"/>
          <p:cNvSpPr>
            <a:spLocks noChangeArrowheads="1"/>
          </p:cNvSpPr>
          <p:nvPr/>
        </p:nvSpPr>
        <p:spPr bwMode="auto">
          <a:xfrm>
            <a:off x="577850" y="1648360"/>
            <a:ext cx="8031163" cy="2898240"/>
          </a:xfrm>
          <a:prstGeom prst="roundRect">
            <a:avLst>
              <a:gd name="adj" fmla="val 16667"/>
            </a:avLst>
          </a:prstGeom>
          <a:solidFill>
            <a:srgbClr val="31B6B3"/>
          </a:solidFill>
          <a:ln w="9525">
            <a:solidFill>
              <a:srgbClr val="FFC000"/>
            </a:solidFill>
            <a:round/>
            <a:headEnd/>
            <a:tailEnd/>
          </a:ln>
          <a:effectLs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None/>
            </a:pPr>
            <a:endParaRPr lang="fr-FR" sz="500" dirty="0" smtClean="0">
              <a:solidFill>
                <a:srgbClr val="FFCC00"/>
              </a:solidFill>
              <a:latin typeface="Arial Rounded MT Bold" panose="020F0704030504030204" pitchFamily="34" charset="0"/>
            </a:endParaRPr>
          </a:p>
          <a:p>
            <a:pPr>
              <a:buNone/>
            </a:pPr>
            <a:r>
              <a:rPr lang="fr-FR" sz="4400" dirty="0" smtClean="0">
                <a:solidFill>
                  <a:srgbClr val="FFCC00"/>
                </a:solidFill>
                <a:latin typeface="Arial Rounded MT Bold" panose="020F0704030504030204" pitchFamily="34" charset="0"/>
              </a:rPr>
              <a:t>III – VOS OBLIGATIONS</a:t>
            </a:r>
            <a:endParaRPr lang="fr-FR" sz="4400" dirty="0">
              <a:solidFill>
                <a:srgbClr val="FFCC00"/>
              </a:solidFill>
              <a:latin typeface="Arial Rounded MT Bold" panose="020F0704030504030204" pitchFamily="34" charset="0"/>
            </a:endParaRPr>
          </a:p>
        </p:txBody>
      </p:sp>
    </p:spTree>
    <p:extLst>
      <p:ext uri="{BB962C8B-B14F-4D97-AF65-F5344CB8AC3E}">
        <p14:creationId xmlns:p14="http://schemas.microsoft.com/office/powerpoint/2010/main" val="7323641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5A0511D4-FD2A-40BE-837A-72D9759557C7}" type="datetime4">
              <a:rPr lang="fr-FR" altLang="fr-FR" smtClean="0"/>
              <a:pPr/>
              <a:t>4 octobre 2017</a:t>
            </a:fld>
            <a:endParaRPr lang="fr-FR" altLang="fr-FR"/>
          </a:p>
        </p:txBody>
      </p:sp>
      <p:sp>
        <p:nvSpPr>
          <p:cNvPr id="5" name="Espace réservé du numéro de diapositive 4"/>
          <p:cNvSpPr>
            <a:spLocks noGrp="1"/>
          </p:cNvSpPr>
          <p:nvPr>
            <p:ph type="sldNum" sz="quarter" idx="11"/>
          </p:nvPr>
        </p:nvSpPr>
        <p:spPr/>
        <p:txBody>
          <a:bodyPr/>
          <a:lstStyle/>
          <a:p>
            <a:fld id="{2496D109-8A2B-46F5-94B0-A70778C3D585}" type="slidenum">
              <a:rPr lang="fr-FR" altLang="fr-FR" smtClean="0"/>
              <a:pPr/>
              <a:t>18</a:t>
            </a:fld>
            <a:endParaRPr lang="fr-FR" altLang="fr-FR"/>
          </a:p>
        </p:txBody>
      </p:sp>
      <p:sp>
        <p:nvSpPr>
          <p:cNvPr id="2" name="Titre 1"/>
          <p:cNvSpPr>
            <a:spLocks noGrp="1"/>
          </p:cNvSpPr>
          <p:nvPr>
            <p:ph type="title"/>
          </p:nvPr>
        </p:nvSpPr>
        <p:spPr>
          <a:xfrm>
            <a:off x="63375" y="0"/>
            <a:ext cx="8609013" cy="1417638"/>
          </a:xfrm>
        </p:spPr>
        <p:txBody>
          <a:bodyPr/>
          <a:lstStyle/>
          <a:p>
            <a:endParaRPr lang="fr-FR" dirty="0"/>
          </a:p>
        </p:txBody>
      </p:sp>
      <p:sp>
        <p:nvSpPr>
          <p:cNvPr id="7" name="AutoShape 19"/>
          <p:cNvSpPr>
            <a:spLocks noChangeArrowheads="1"/>
          </p:cNvSpPr>
          <p:nvPr/>
        </p:nvSpPr>
        <p:spPr bwMode="auto">
          <a:xfrm>
            <a:off x="577850" y="238661"/>
            <a:ext cx="7792467" cy="762000"/>
          </a:xfrm>
          <a:prstGeom prst="roundRect">
            <a:avLst>
              <a:gd name="adj" fmla="val 16667"/>
            </a:avLst>
          </a:prstGeom>
          <a:solidFill>
            <a:srgbClr val="31B6B3"/>
          </a:solidFill>
          <a:ln w="9525">
            <a:solidFill>
              <a:srgbClr val="FFC000"/>
            </a:solidFill>
            <a:round/>
            <a:headEnd/>
            <a:tailEnd/>
          </a:ln>
          <a:effectLs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None/>
            </a:pPr>
            <a:endParaRPr lang="fr-FR" sz="500" dirty="0" smtClean="0">
              <a:solidFill>
                <a:srgbClr val="FFCC00"/>
              </a:solidFill>
              <a:latin typeface="Arial Rounded MT Bold" panose="020F0704030504030204" pitchFamily="34" charset="0"/>
            </a:endParaRPr>
          </a:p>
          <a:p>
            <a:pPr>
              <a:buNone/>
            </a:pPr>
            <a:r>
              <a:rPr lang="fr-FR" dirty="0" smtClean="0">
                <a:solidFill>
                  <a:srgbClr val="FFCC00"/>
                </a:solidFill>
                <a:latin typeface="Arial Rounded MT Bold" panose="020F0704030504030204" pitchFamily="34" charset="0"/>
              </a:rPr>
              <a:t>III – VOS OBLIGATIONS</a:t>
            </a:r>
            <a:endParaRPr lang="fr-FR" sz="1200" dirty="0">
              <a:solidFill>
                <a:srgbClr val="FFCC00"/>
              </a:solidFill>
              <a:latin typeface="Arial Rounded MT Bold" panose="020F0704030504030204" pitchFamily="34" charset="0"/>
            </a:endParaRPr>
          </a:p>
        </p:txBody>
      </p:sp>
      <p:sp>
        <p:nvSpPr>
          <p:cNvPr id="10" name="ZoneTexte 9"/>
          <p:cNvSpPr txBox="1"/>
          <p:nvPr/>
        </p:nvSpPr>
        <p:spPr>
          <a:xfrm>
            <a:off x="505720" y="1439695"/>
            <a:ext cx="6682731" cy="4955203"/>
          </a:xfrm>
          <a:prstGeom prst="rect">
            <a:avLst/>
          </a:prstGeom>
          <a:noFill/>
        </p:spPr>
        <p:txBody>
          <a:bodyPr wrap="square" rtlCol="0">
            <a:spAutoFit/>
          </a:bodyPr>
          <a:lstStyle/>
          <a:p>
            <a:endParaRPr lang="fr-FR" sz="2000" b="1" dirty="0" smtClean="0"/>
          </a:p>
          <a:p>
            <a:endParaRPr lang="fr-FR" sz="2000" b="1" u="sng" dirty="0"/>
          </a:p>
          <a:p>
            <a:pPr marL="342900" indent="-342900">
              <a:buBlip>
                <a:blip r:embed="rId2"/>
              </a:buBlip>
            </a:pPr>
            <a:r>
              <a:rPr lang="fr-FR" sz="2400" dirty="0" smtClean="0">
                <a:hlinkClick r:id="rId3" action="ppaction://hlinksldjump"/>
              </a:rPr>
              <a:t>Actualiser</a:t>
            </a:r>
            <a:r>
              <a:rPr lang="fr-FR" sz="2400" dirty="0" smtClean="0"/>
              <a:t> </a:t>
            </a:r>
            <a:r>
              <a:rPr lang="fr-FR" sz="2400" dirty="0"/>
              <a:t>votre </a:t>
            </a:r>
            <a:r>
              <a:rPr lang="fr-FR" sz="2400" dirty="0" smtClean="0"/>
              <a:t>situation </a:t>
            </a:r>
            <a:r>
              <a:rPr lang="fr-FR" sz="2400" dirty="0"/>
              <a:t>chaque </a:t>
            </a:r>
            <a:r>
              <a:rPr lang="fr-FR" sz="2400" dirty="0" smtClean="0"/>
              <a:t>mois</a:t>
            </a:r>
          </a:p>
          <a:p>
            <a:endParaRPr lang="fr-FR" sz="2400" dirty="0" smtClean="0"/>
          </a:p>
          <a:p>
            <a:pPr marL="342900" indent="-342900">
              <a:buBlip>
                <a:blip r:embed="rId2"/>
              </a:buBlip>
            </a:pPr>
            <a:r>
              <a:rPr lang="fr-FR" sz="2400" dirty="0" smtClean="0"/>
              <a:t>Déclarer </a:t>
            </a:r>
            <a:r>
              <a:rPr lang="fr-FR" sz="2400" dirty="0">
                <a:hlinkClick r:id="" action="ppaction://noaction"/>
              </a:rPr>
              <a:t>tout changement de situation </a:t>
            </a:r>
            <a:r>
              <a:rPr lang="fr-FR" sz="2400" dirty="0"/>
              <a:t>dans les 72 </a:t>
            </a:r>
            <a:r>
              <a:rPr lang="fr-FR" sz="2400" dirty="0" smtClean="0"/>
              <a:t>heures</a:t>
            </a:r>
            <a:endParaRPr lang="fr-FR" sz="2400" dirty="0"/>
          </a:p>
          <a:p>
            <a:endParaRPr lang="fr-FR" sz="2400" dirty="0" smtClean="0"/>
          </a:p>
          <a:p>
            <a:pPr marL="342900" indent="-342900">
              <a:buBlip>
                <a:blip r:embed="rId2"/>
              </a:buBlip>
            </a:pPr>
            <a:r>
              <a:rPr lang="fr-FR" sz="2400" dirty="0" smtClean="0"/>
              <a:t>Déclarer </a:t>
            </a:r>
            <a:r>
              <a:rPr lang="fr-FR" sz="2400" dirty="0"/>
              <a:t>toute absence supérieure à 7 jours (dans la limite de 35 jours</a:t>
            </a:r>
            <a:r>
              <a:rPr lang="fr-FR" sz="2400" dirty="0" smtClean="0"/>
              <a:t>)</a:t>
            </a:r>
          </a:p>
          <a:p>
            <a:endParaRPr lang="fr-FR" sz="2400" dirty="0" smtClean="0"/>
          </a:p>
          <a:p>
            <a:pPr marL="342900" indent="-342900">
              <a:buBlip>
                <a:blip r:embed="rId2"/>
              </a:buBlip>
            </a:pPr>
            <a:r>
              <a:rPr lang="fr-FR" sz="2400" dirty="0" smtClean="0"/>
              <a:t>Être en recherche active d’un emploi</a:t>
            </a:r>
            <a:endParaRPr lang="fr-FR" sz="2400" dirty="0"/>
          </a:p>
          <a:p>
            <a:endParaRPr lang="fr-FR" sz="2000" dirty="0" smtClean="0"/>
          </a:p>
          <a:p>
            <a:pPr marL="342900" indent="-342900">
              <a:buBlip>
                <a:blip r:embed="rId2"/>
              </a:buBlip>
            </a:pPr>
            <a:endParaRPr lang="fr-FR" sz="2000" dirty="0"/>
          </a:p>
          <a:p>
            <a:endParaRPr lang="fr-FR" sz="2000" dirty="0" smtClean="0"/>
          </a:p>
        </p:txBody>
      </p:sp>
    </p:spTree>
    <p:extLst>
      <p:ext uri="{BB962C8B-B14F-4D97-AF65-F5344CB8AC3E}">
        <p14:creationId xmlns:p14="http://schemas.microsoft.com/office/powerpoint/2010/main" val="94740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ctr"/>
            <a:r>
              <a:rPr lang="fr-FR" altLang="fr-FR" sz="4000" b="0" kern="1200" dirty="0">
                <a:solidFill>
                  <a:srgbClr val="31B6B3"/>
                </a:solidFill>
                <a:latin typeface="Arial Rounded MT Bold" panose="020F0704030504030204" pitchFamily="34" charset="0"/>
                <a:ea typeface="ＭＳ Ｐゴシック" pitchFamily="34" charset="-128"/>
                <a:cs typeface="+mn-cs"/>
              </a:rPr>
              <a:t>Pour</a:t>
            </a:r>
            <a:r>
              <a:rPr lang="fr-FR" altLang="fr-FR" sz="4000" b="0" dirty="0">
                <a:solidFill>
                  <a:srgbClr val="31B6B3"/>
                </a:solidFill>
              </a:rPr>
              <a:t> </a:t>
            </a:r>
            <a:r>
              <a:rPr lang="fr-FR" altLang="fr-FR" sz="4000" b="0" kern="1200" dirty="0">
                <a:solidFill>
                  <a:srgbClr val="31B6B3"/>
                </a:solidFill>
                <a:latin typeface="Arial Rounded MT Bold" panose="020F0704030504030204" pitchFamily="34" charset="0"/>
                <a:ea typeface="ＭＳ Ｐゴシック" pitchFamily="34" charset="-128"/>
                <a:cs typeface="+mn-cs"/>
              </a:rPr>
              <a:t>vous </a:t>
            </a:r>
            <a:r>
              <a:rPr lang="fr-FR" altLang="fr-FR" sz="4000" b="0" kern="1200" dirty="0" smtClean="0">
                <a:solidFill>
                  <a:srgbClr val="31B6B3"/>
                </a:solidFill>
                <a:latin typeface="Arial Rounded MT Bold" panose="020F0704030504030204" pitchFamily="34" charset="0"/>
                <a:ea typeface="ＭＳ Ｐゴシック" pitchFamily="34" charset="-128"/>
                <a:cs typeface="+mn-cs"/>
              </a:rPr>
              <a:t>actualiser </a:t>
            </a:r>
            <a:endParaRPr lang="fr-FR" altLang="fr-FR" sz="4000" b="0" kern="1200" dirty="0">
              <a:solidFill>
                <a:srgbClr val="31B6B3"/>
              </a:solidFill>
              <a:latin typeface="Arial Rounded MT Bold" panose="020F0704030504030204" pitchFamily="34" charset="0"/>
              <a:ea typeface="ＭＳ Ｐゴシック" pitchFamily="34" charset="-128"/>
              <a:cs typeface="+mn-cs"/>
            </a:endParaRPr>
          </a:p>
        </p:txBody>
      </p:sp>
      <p:sp>
        <p:nvSpPr>
          <p:cNvPr id="22534" name="Rectangle 6"/>
          <p:cNvSpPr>
            <a:spLocks noChangeArrowheads="1"/>
          </p:cNvSpPr>
          <p:nvPr/>
        </p:nvSpPr>
        <p:spPr bwMode="auto">
          <a:xfrm>
            <a:off x="323850" y="1268413"/>
            <a:ext cx="4103688" cy="3455987"/>
          </a:xfrm>
          <a:prstGeom prst="rect">
            <a:avLst/>
          </a:prstGeom>
          <a:solidFill>
            <a:srgbClr val="31B6B3"/>
          </a:solidFill>
          <a:ln w="9525">
            <a:solidFill>
              <a:schemeClr val="tx1"/>
            </a:solidFill>
            <a:miter lim="800000"/>
            <a:headEnd/>
            <a:tailEnd/>
          </a:ln>
          <a:effectLst/>
        </p:spPr>
        <p:txBody>
          <a:bodyPr wrap="none" anchor="ctr"/>
          <a:lstStyle/>
          <a:p>
            <a:pPr algn="ctr"/>
            <a:r>
              <a:rPr lang="fr-FR" altLang="fr-FR" sz="2400" b="1" dirty="0"/>
              <a:t>TOUJOURS AVOIR</a:t>
            </a:r>
          </a:p>
          <a:p>
            <a:pPr algn="ctr"/>
            <a:endParaRPr lang="fr-FR" altLang="fr-FR" sz="1800" dirty="0"/>
          </a:p>
          <a:p>
            <a:pPr algn="ctr"/>
            <a:r>
              <a:rPr lang="fr-FR" altLang="fr-FR" sz="1800" b="1" dirty="0"/>
              <a:t>Numéro d’ identifiant :</a:t>
            </a:r>
          </a:p>
          <a:p>
            <a:pPr algn="ctr"/>
            <a:r>
              <a:rPr lang="fr-FR" altLang="fr-FR" sz="1800" b="1" dirty="0">
                <a:solidFill>
                  <a:srgbClr val="FFCC00"/>
                </a:solidFill>
              </a:rPr>
              <a:t>7 chiffres + 1 lettre</a:t>
            </a:r>
          </a:p>
          <a:p>
            <a:pPr algn="ctr"/>
            <a:endParaRPr lang="fr-FR" altLang="fr-FR" sz="1800" b="1" dirty="0"/>
          </a:p>
          <a:p>
            <a:pPr algn="ctr"/>
            <a:r>
              <a:rPr lang="fr-FR" altLang="fr-FR" sz="1800" b="1" dirty="0"/>
              <a:t>Code confidentiel</a:t>
            </a:r>
          </a:p>
          <a:p>
            <a:pPr algn="ctr"/>
            <a:r>
              <a:rPr lang="fr-FR" altLang="fr-FR" sz="1800" b="1" dirty="0">
                <a:solidFill>
                  <a:srgbClr val="FFCC00"/>
                </a:solidFill>
              </a:rPr>
              <a:t>6 chiffres</a:t>
            </a:r>
          </a:p>
          <a:p>
            <a:pPr algn="ctr"/>
            <a:endParaRPr lang="fr-FR" altLang="fr-FR" sz="1800" b="1" dirty="0"/>
          </a:p>
        </p:txBody>
      </p:sp>
      <p:sp>
        <p:nvSpPr>
          <p:cNvPr id="22537" name="Rectangle 9"/>
          <p:cNvSpPr>
            <a:spLocks noChangeArrowheads="1"/>
          </p:cNvSpPr>
          <p:nvPr/>
        </p:nvSpPr>
        <p:spPr bwMode="auto">
          <a:xfrm>
            <a:off x="4572000" y="1268413"/>
            <a:ext cx="4103688" cy="3455987"/>
          </a:xfrm>
          <a:prstGeom prst="rect">
            <a:avLst/>
          </a:prstGeom>
          <a:solidFill>
            <a:srgbClr val="31B6B3"/>
          </a:solidFill>
          <a:ln w="9525">
            <a:solidFill>
              <a:schemeClr val="tx1"/>
            </a:solidFill>
            <a:miter lim="800000"/>
            <a:headEnd/>
            <a:tailEnd/>
          </a:ln>
          <a:effectLst/>
        </p:spPr>
        <p:txBody>
          <a:bodyPr wrap="none" anchor="ctr"/>
          <a:lstStyle/>
          <a:p>
            <a:pPr algn="ctr"/>
            <a:r>
              <a:rPr lang="fr-FR" altLang="fr-FR" sz="2400" b="1" dirty="0"/>
              <a:t>TOUS LES </a:t>
            </a:r>
            <a:r>
              <a:rPr lang="fr-FR" altLang="fr-FR" sz="2400" b="1" dirty="0" smtClean="0"/>
              <a:t>MOIS</a:t>
            </a:r>
          </a:p>
          <a:p>
            <a:pPr algn="ctr"/>
            <a:r>
              <a:rPr lang="fr-FR" altLang="fr-FR" b="1" dirty="0" smtClean="0">
                <a:solidFill>
                  <a:srgbClr val="FFFF00"/>
                </a:solidFill>
                <a:hlinkClick r:id="rId2" action="ppaction://hlinksldjump"/>
              </a:rPr>
              <a:t>Entre le 28 et le 15 du mois</a:t>
            </a:r>
            <a:endParaRPr lang="fr-FR" altLang="fr-FR" b="1" dirty="0">
              <a:solidFill>
                <a:srgbClr val="FFFF00"/>
              </a:solidFill>
            </a:endParaRPr>
          </a:p>
          <a:p>
            <a:pPr algn="ctr"/>
            <a:endParaRPr lang="fr-FR" altLang="fr-FR" sz="2000" b="1" dirty="0"/>
          </a:p>
          <a:p>
            <a:pPr algn="ctr"/>
            <a:r>
              <a:rPr lang="fr-FR" altLang="fr-FR" sz="2000" b="1" dirty="0">
                <a:hlinkClick r:id="rId3" action="ppaction://hlinksldjump"/>
              </a:rPr>
              <a:t>Sur internet: www.pole-emploi.fr</a:t>
            </a:r>
            <a:endParaRPr lang="fr-FR" altLang="fr-FR" sz="2000" b="1" dirty="0"/>
          </a:p>
          <a:p>
            <a:pPr algn="ctr"/>
            <a:r>
              <a:rPr lang="fr-FR" altLang="fr-FR" sz="2000" b="1" dirty="0"/>
              <a:t>ou</a:t>
            </a:r>
          </a:p>
          <a:p>
            <a:pPr algn="ctr"/>
            <a:r>
              <a:rPr lang="fr-FR" altLang="fr-FR" sz="2000" b="1" dirty="0"/>
              <a:t>Par téléphone: 3949</a:t>
            </a:r>
          </a:p>
          <a:p>
            <a:pPr algn="ctr"/>
            <a:r>
              <a:rPr lang="fr-FR" altLang="fr-FR" sz="2000" b="1" dirty="0"/>
              <a:t>ou</a:t>
            </a:r>
          </a:p>
          <a:p>
            <a:pPr algn="ctr"/>
            <a:r>
              <a:rPr lang="fr-FR" altLang="fr-FR" sz="2000" b="1" dirty="0"/>
              <a:t>Application smartphone </a:t>
            </a:r>
          </a:p>
        </p:txBody>
      </p:sp>
      <p:sp>
        <p:nvSpPr>
          <p:cNvPr id="22539" name="Rectangle 11"/>
          <p:cNvSpPr>
            <a:spLocks noChangeArrowheads="1"/>
          </p:cNvSpPr>
          <p:nvPr/>
        </p:nvSpPr>
        <p:spPr bwMode="auto">
          <a:xfrm>
            <a:off x="0" y="4868863"/>
            <a:ext cx="8166226"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2000" b="1" dirty="0">
                <a:solidFill>
                  <a:schemeClr val="folHlink"/>
                </a:solidFill>
              </a:rPr>
              <a:t>L’actualisation permet :</a:t>
            </a:r>
          </a:p>
          <a:p>
            <a:endParaRPr lang="fr-FR" altLang="fr-FR" sz="2000" b="1" dirty="0">
              <a:solidFill>
                <a:schemeClr val="folHlink"/>
              </a:solidFill>
            </a:endParaRPr>
          </a:p>
          <a:p>
            <a:pPr>
              <a:buFontTx/>
              <a:buChar char="•"/>
            </a:pPr>
            <a:r>
              <a:rPr lang="fr-FR" altLang="fr-FR" sz="2000" dirty="0"/>
              <a:t> Le maintien de votre inscription sur la liste des demandeurs d’emploi</a:t>
            </a:r>
          </a:p>
          <a:p>
            <a:pPr>
              <a:buFontTx/>
              <a:buChar char="•"/>
            </a:pPr>
            <a:r>
              <a:rPr lang="fr-FR" altLang="fr-FR" sz="2000" dirty="0"/>
              <a:t> Le paiement de vos allocations chômage</a:t>
            </a:r>
          </a:p>
          <a:p>
            <a:pPr>
              <a:spcBef>
                <a:spcPct val="50000"/>
              </a:spcBef>
              <a:buFontTx/>
              <a:buChar char="•"/>
            </a:pPr>
            <a:endParaRPr lang="fr-FR" altLang="fr-FR" sz="2000" dirty="0"/>
          </a:p>
        </p:txBody>
      </p:sp>
    </p:spTree>
    <p:extLst>
      <p:ext uri="{BB962C8B-B14F-4D97-AF65-F5344CB8AC3E}">
        <p14:creationId xmlns:p14="http://schemas.microsoft.com/office/powerpoint/2010/main" val="15230488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ADCB6C23-A575-476D-B829-3F30945E2D5F}" type="datetime4">
              <a:rPr lang="fr-FR" altLang="fr-FR"/>
              <a:pPr/>
              <a:t>4 octobre 2017</a:t>
            </a:fld>
            <a:endParaRPr lang="fr-FR" altLang="fr-FR" dirty="0"/>
          </a:p>
        </p:txBody>
      </p:sp>
      <p:sp>
        <p:nvSpPr>
          <p:cNvPr id="20504" name="Rectangle 24"/>
          <p:cNvSpPr>
            <a:spLocks noGrp="1" noChangeArrowheads="1"/>
          </p:cNvSpPr>
          <p:nvPr>
            <p:ph type="body" idx="4294967295"/>
          </p:nvPr>
        </p:nvSpPr>
        <p:spPr>
          <a:xfrm>
            <a:off x="179110" y="1193800"/>
            <a:ext cx="8607425" cy="4056834"/>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fr-FR" altLang="fr-FR" sz="2400" i="1" u="sng" cap="none" dirty="0" smtClean="0">
              <a:solidFill>
                <a:srgbClr val="00B050"/>
              </a:solidFill>
              <a:latin typeface="Arial Rounded MT Bold" panose="020F0704030504030204" pitchFamily="34" charset="0"/>
              <a:ea typeface="ＭＳ Ｐゴシック" pitchFamily="34" charset="-128"/>
              <a:cs typeface="ＭＳ Ｐゴシック" pitchFamily="34" charset="-128"/>
            </a:endParaRPr>
          </a:p>
          <a:p>
            <a:endParaRPr lang="fr-FR" altLang="fr-FR" sz="2400" cap="none" dirty="0" smtClean="0">
              <a:solidFill>
                <a:schemeClr val="tx1"/>
              </a:solidFill>
              <a:latin typeface="Arial Rounded MT Bold" panose="020F0704030504030204" pitchFamily="34" charset="0"/>
              <a:ea typeface="ＭＳ Ｐゴシック" pitchFamily="34" charset="-128"/>
              <a:cs typeface="ＭＳ Ｐゴシック" pitchFamily="34" charset="-128"/>
            </a:endParaRPr>
          </a:p>
          <a:p>
            <a:r>
              <a:rPr lang="fr-FR" altLang="fr-FR" sz="2400" cap="none" dirty="0" smtClean="0">
                <a:solidFill>
                  <a:schemeClr val="tx1"/>
                </a:solidFill>
                <a:latin typeface="Arial Rounded MT Bold" panose="020F0704030504030204" pitchFamily="34" charset="0"/>
                <a:ea typeface="ＭＳ Ｐゴシック" pitchFamily="34" charset="-128"/>
                <a:cs typeface="ＭＳ Ｐゴシック" pitchFamily="34" charset="-128"/>
              </a:rPr>
              <a:t>1/ Vous rappeler collectivement vos droits et devoirs</a:t>
            </a:r>
            <a:r>
              <a:rPr lang="fr-FR" altLang="fr-FR" sz="2400" cap="none" dirty="0">
                <a:solidFill>
                  <a:schemeClr val="tx1"/>
                </a:solidFill>
                <a:latin typeface="Arial Rounded MT Bold" panose="020F0704030504030204" pitchFamily="34" charset="0"/>
                <a:ea typeface="ＭＳ Ｐゴシック" pitchFamily="34" charset="-128"/>
                <a:cs typeface="ＭＳ Ｐゴシック" pitchFamily="34" charset="-128"/>
              </a:rPr>
              <a:t> </a:t>
            </a:r>
            <a:r>
              <a:rPr lang="fr-FR" altLang="fr-FR" sz="2400" cap="none" dirty="0" smtClean="0">
                <a:solidFill>
                  <a:schemeClr val="tx1"/>
                </a:solidFill>
                <a:latin typeface="Arial Rounded MT Bold" panose="020F0704030504030204" pitchFamily="34" charset="0"/>
                <a:ea typeface="ＭＳ Ｐゴシック" pitchFamily="34" charset="-128"/>
                <a:cs typeface="ＭＳ Ｐゴシック" pitchFamily="34" charset="-128"/>
              </a:rPr>
              <a:t>ainsi que vous présenter la nouvelle organisation de l’agence Pôle Emploi de la Valentine.</a:t>
            </a:r>
          </a:p>
          <a:p>
            <a:endParaRPr lang="fr-FR" altLang="fr-FR" sz="2400" cap="none" dirty="0" smtClean="0">
              <a:solidFill>
                <a:schemeClr val="tx1"/>
              </a:solidFill>
              <a:latin typeface="Arial Rounded MT Bold" panose="020F0704030504030204" pitchFamily="34" charset="0"/>
              <a:ea typeface="ＭＳ Ｐゴシック" pitchFamily="34" charset="-128"/>
              <a:cs typeface="ＭＳ Ｐゴシック" pitchFamily="34" charset="-128"/>
            </a:endParaRPr>
          </a:p>
          <a:p>
            <a:r>
              <a:rPr lang="fr-FR" altLang="fr-FR" sz="2400" cap="none" dirty="0" smtClean="0">
                <a:solidFill>
                  <a:schemeClr val="tx1"/>
                </a:solidFill>
                <a:latin typeface="Arial Rounded MT Bold" panose="020F0704030504030204" pitchFamily="34" charset="0"/>
                <a:ea typeface="ＭＳ Ｐゴシック" pitchFamily="34" charset="-128"/>
                <a:cs typeface="ＭＳ Ｐゴシック" pitchFamily="34" charset="-128"/>
              </a:rPr>
              <a:t>2/ Vous recevoir individuellement pour connaitre vos besoins afin de définir avec vous les premières actions que vous allez engager dans votre parcours de retour à l’emploi.</a:t>
            </a:r>
            <a:endParaRPr lang="fr-FR" altLang="fr-FR" cap="none" dirty="0" smtClean="0">
              <a:latin typeface="Arial" charset="0"/>
              <a:ea typeface="ＭＳ Ｐゴシック" pitchFamily="34" charset="-128"/>
              <a:cs typeface="ＭＳ Ｐゴシック" pitchFamily="34" charset="-128"/>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1848" y="5140843"/>
            <a:ext cx="1042694" cy="1142912"/>
          </a:xfrm>
          <a:prstGeom prst="rect">
            <a:avLst/>
          </a:prstGeom>
        </p:spPr>
      </p:pic>
      <p:sp>
        <p:nvSpPr>
          <p:cNvPr id="7" name="AutoShape 19"/>
          <p:cNvSpPr>
            <a:spLocks noChangeArrowheads="1"/>
          </p:cNvSpPr>
          <p:nvPr/>
        </p:nvSpPr>
        <p:spPr bwMode="auto">
          <a:xfrm>
            <a:off x="576469" y="366792"/>
            <a:ext cx="7843253" cy="762000"/>
          </a:xfrm>
          <a:prstGeom prst="roundRect">
            <a:avLst>
              <a:gd name="adj" fmla="val 16667"/>
            </a:avLst>
          </a:prstGeom>
          <a:solidFill>
            <a:srgbClr val="31B6B3"/>
          </a:solidFill>
          <a:ln w="9525">
            <a:solidFill>
              <a:srgbClr val="FFC000"/>
            </a:solidFill>
            <a:round/>
            <a:headEnd/>
            <a:tailEnd/>
          </a:ln>
          <a:effectLs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None/>
            </a:pPr>
            <a:r>
              <a:rPr lang="fr-FR" sz="3000" dirty="0" smtClean="0">
                <a:solidFill>
                  <a:srgbClr val="FFCC00"/>
                </a:solidFill>
                <a:latin typeface="Arial Rounded MT Bold" panose="020F0704030504030204" pitchFamily="34" charset="0"/>
              </a:rPr>
              <a:t>L’objectif de cette information collective </a:t>
            </a:r>
            <a:endParaRPr lang="fr-FR" sz="3000" dirty="0">
              <a:latin typeface="Arial Rounded MT Bold" panose="020F0704030504030204" pitchFamily="34" charset="0"/>
            </a:endParaRPr>
          </a:p>
        </p:txBody>
      </p:sp>
    </p:spTree>
    <p:extLst>
      <p:ext uri="{BB962C8B-B14F-4D97-AF65-F5344CB8AC3E}">
        <p14:creationId xmlns:p14="http://schemas.microsoft.com/office/powerpoint/2010/main" val="22334259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5A0511D4-FD2A-40BE-837A-72D9759557C7}" type="datetime4">
              <a:rPr lang="fr-FR" altLang="fr-FR" smtClean="0"/>
              <a:pPr/>
              <a:t>4 octobre 2017</a:t>
            </a:fld>
            <a:endParaRPr lang="fr-FR" altLang="fr-FR"/>
          </a:p>
        </p:txBody>
      </p:sp>
      <p:sp>
        <p:nvSpPr>
          <p:cNvPr id="5" name="Espace réservé du numéro de diapositive 4"/>
          <p:cNvSpPr>
            <a:spLocks noGrp="1"/>
          </p:cNvSpPr>
          <p:nvPr>
            <p:ph type="sldNum" sz="quarter" idx="11"/>
          </p:nvPr>
        </p:nvSpPr>
        <p:spPr/>
        <p:txBody>
          <a:bodyPr/>
          <a:lstStyle/>
          <a:p>
            <a:fld id="{2496D109-8A2B-46F5-94B0-A70778C3D585}" type="slidenum">
              <a:rPr lang="fr-FR" altLang="fr-FR" smtClean="0"/>
              <a:pPr/>
              <a:t>20</a:t>
            </a:fld>
            <a:endParaRPr lang="fr-FR" altLang="fr-FR"/>
          </a:p>
        </p:txBody>
      </p:sp>
      <p:sp>
        <p:nvSpPr>
          <p:cNvPr id="2" name="Titre 1"/>
          <p:cNvSpPr>
            <a:spLocks noGrp="1"/>
          </p:cNvSpPr>
          <p:nvPr>
            <p:ph type="title"/>
          </p:nvPr>
        </p:nvSpPr>
        <p:spPr>
          <a:xfrm>
            <a:off x="63375" y="0"/>
            <a:ext cx="8609013" cy="1417638"/>
          </a:xfrm>
        </p:spPr>
        <p:txBody>
          <a:bodyPr/>
          <a:lstStyle/>
          <a:p>
            <a:endParaRPr lang="fr-FR" dirty="0"/>
          </a:p>
        </p:txBody>
      </p:sp>
      <p:sp>
        <p:nvSpPr>
          <p:cNvPr id="7" name="AutoShape 19"/>
          <p:cNvSpPr>
            <a:spLocks noChangeArrowheads="1"/>
          </p:cNvSpPr>
          <p:nvPr/>
        </p:nvSpPr>
        <p:spPr bwMode="auto">
          <a:xfrm>
            <a:off x="577850" y="238661"/>
            <a:ext cx="7792467" cy="762000"/>
          </a:xfrm>
          <a:prstGeom prst="roundRect">
            <a:avLst>
              <a:gd name="adj" fmla="val 16667"/>
            </a:avLst>
          </a:prstGeom>
          <a:solidFill>
            <a:srgbClr val="31B6B3"/>
          </a:solidFill>
          <a:ln w="9525">
            <a:solidFill>
              <a:srgbClr val="FFC000"/>
            </a:solidFill>
            <a:round/>
            <a:headEnd/>
            <a:tailEnd/>
          </a:ln>
          <a:effectLs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None/>
            </a:pPr>
            <a:endParaRPr lang="fr-FR" sz="500" dirty="0" smtClean="0">
              <a:solidFill>
                <a:srgbClr val="FFCC00"/>
              </a:solidFill>
              <a:latin typeface="Arial Rounded MT Bold" panose="020F0704030504030204" pitchFamily="34" charset="0"/>
            </a:endParaRPr>
          </a:p>
          <a:p>
            <a:pPr>
              <a:buNone/>
            </a:pPr>
            <a:r>
              <a:rPr lang="fr-FR" dirty="0" smtClean="0">
                <a:solidFill>
                  <a:srgbClr val="FFCC00"/>
                </a:solidFill>
                <a:latin typeface="Arial Rounded MT Bold" panose="020F0704030504030204" pitchFamily="34" charset="0"/>
              </a:rPr>
              <a:t>III– VOS OBLIGATIONS  </a:t>
            </a:r>
            <a:endParaRPr lang="fr-FR" sz="1200" dirty="0">
              <a:solidFill>
                <a:srgbClr val="FFCC00"/>
              </a:solidFill>
              <a:latin typeface="Arial Rounded MT Bold" panose="020F0704030504030204" pitchFamily="34" charset="0"/>
            </a:endParaRPr>
          </a:p>
        </p:txBody>
      </p:sp>
      <p:sp>
        <p:nvSpPr>
          <p:cNvPr id="10" name="ZoneTexte 9"/>
          <p:cNvSpPr txBox="1"/>
          <p:nvPr/>
        </p:nvSpPr>
        <p:spPr>
          <a:xfrm>
            <a:off x="505721" y="1439695"/>
            <a:ext cx="7864596" cy="5632311"/>
          </a:xfrm>
          <a:prstGeom prst="rect">
            <a:avLst/>
          </a:prstGeom>
          <a:noFill/>
        </p:spPr>
        <p:txBody>
          <a:bodyPr wrap="square" rtlCol="0">
            <a:spAutoFit/>
          </a:bodyPr>
          <a:lstStyle/>
          <a:p>
            <a:endParaRPr lang="fr-FR" sz="2000" b="1" dirty="0" smtClean="0"/>
          </a:p>
          <a:p>
            <a:r>
              <a:rPr lang="fr-FR" sz="2000" b="1" dirty="0"/>
              <a:t>Répondre aux convocations de Pôle emploi et ses </a:t>
            </a:r>
            <a:r>
              <a:rPr lang="fr-FR" sz="2000" b="1" dirty="0" smtClean="0"/>
              <a:t>partenaires</a:t>
            </a:r>
          </a:p>
          <a:p>
            <a:endParaRPr lang="fr-FR" sz="2000" dirty="0" smtClean="0"/>
          </a:p>
          <a:p>
            <a:pPr marL="342900" indent="-342900">
              <a:buBlip>
                <a:blip r:embed="rId2"/>
              </a:buBlip>
            </a:pPr>
            <a:r>
              <a:rPr lang="fr-FR" sz="2000" dirty="0" smtClean="0"/>
              <a:t>Convocation par courrier postal</a:t>
            </a:r>
          </a:p>
          <a:p>
            <a:endParaRPr lang="fr-FR" sz="2000" dirty="0" smtClean="0"/>
          </a:p>
          <a:p>
            <a:pPr marL="342900" indent="-342900">
              <a:buBlip>
                <a:blip r:embed="rId2"/>
              </a:buBlip>
            </a:pPr>
            <a:r>
              <a:rPr lang="fr-FR" sz="2000" dirty="0" smtClean="0"/>
              <a:t>Convocation dématérialisée (</a:t>
            </a:r>
            <a:r>
              <a:rPr lang="fr-FR" sz="2000" i="1" u="sng" dirty="0" smtClean="0"/>
              <a:t>dans votre espace personnel</a:t>
            </a:r>
            <a:r>
              <a:rPr lang="fr-FR" sz="2000" dirty="0" smtClean="0"/>
              <a:t>)</a:t>
            </a:r>
          </a:p>
          <a:p>
            <a:endParaRPr lang="fr-FR" sz="2000" dirty="0"/>
          </a:p>
          <a:p>
            <a:pPr algn="ctr"/>
            <a:r>
              <a:rPr lang="fr-FR" sz="2000" i="1" u="sng" dirty="0" smtClean="0">
                <a:solidFill>
                  <a:srgbClr val="FF0000"/>
                </a:solidFill>
              </a:rPr>
              <a:t>Important : avoir une adresse mail valide </a:t>
            </a:r>
          </a:p>
          <a:p>
            <a:endParaRPr lang="fr-FR" sz="2000" dirty="0" smtClean="0"/>
          </a:p>
          <a:p>
            <a:r>
              <a:rPr lang="fr-FR" sz="2000" b="1" dirty="0"/>
              <a:t>Informez rapidement votre conseiller de votre </a:t>
            </a:r>
            <a:r>
              <a:rPr lang="fr-FR" sz="2000" b="1" dirty="0" smtClean="0"/>
              <a:t>absence</a:t>
            </a:r>
          </a:p>
          <a:p>
            <a:pPr algn="ctr"/>
            <a:r>
              <a:rPr lang="fr-FR" sz="2000" dirty="0" smtClean="0"/>
              <a:t>(toute absence à rendez-vous sera à justifier) </a:t>
            </a:r>
          </a:p>
          <a:p>
            <a:endParaRPr lang="fr-FR" sz="2000" dirty="0" smtClean="0"/>
          </a:p>
          <a:p>
            <a:pPr marL="342900" indent="-342900">
              <a:buBlip>
                <a:blip r:embed="rId2"/>
              </a:buBlip>
            </a:pPr>
            <a:r>
              <a:rPr lang="fr-FR" sz="2000" dirty="0" smtClean="0"/>
              <a:t>Mail</a:t>
            </a:r>
          </a:p>
          <a:p>
            <a:endParaRPr lang="fr-FR" sz="2000" dirty="0" smtClean="0"/>
          </a:p>
          <a:p>
            <a:pPr marL="342900" indent="-342900">
              <a:buBlip>
                <a:blip r:embed="rId2"/>
              </a:buBlip>
            </a:pPr>
            <a:r>
              <a:rPr lang="fr-FR" sz="2000" dirty="0" smtClean="0"/>
              <a:t> 3949</a:t>
            </a:r>
          </a:p>
          <a:p>
            <a:endParaRPr lang="fr-FR" sz="2000" dirty="0" smtClean="0"/>
          </a:p>
          <a:p>
            <a:endParaRPr lang="fr-FR" sz="2000" dirty="0"/>
          </a:p>
          <a:p>
            <a:endParaRPr lang="fr-FR" sz="2000" dirty="0" smtClean="0"/>
          </a:p>
        </p:txBody>
      </p:sp>
    </p:spTree>
    <p:extLst>
      <p:ext uri="{BB962C8B-B14F-4D97-AF65-F5344CB8AC3E}">
        <p14:creationId xmlns:p14="http://schemas.microsoft.com/office/powerpoint/2010/main" val="296702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86608"/>
            <a:ext cx="8609013" cy="696036"/>
          </a:xfrm>
        </p:spPr>
        <p:txBody>
          <a:bodyPr/>
          <a:lstStyle/>
          <a:p>
            <a:pPr algn="ctr"/>
            <a:r>
              <a:rPr lang="fr-FR" sz="3200" dirty="0" smtClean="0">
                <a:solidFill>
                  <a:srgbClr val="31B6B3"/>
                </a:solidFill>
              </a:rPr>
              <a:t>VOTRE ESPACE PERSONNEL</a:t>
            </a:r>
            <a:endParaRPr lang="fr-FR" sz="3200" dirty="0">
              <a:solidFill>
                <a:srgbClr val="31B6B3"/>
              </a:solidFill>
            </a:endParaRPr>
          </a:p>
        </p:txBody>
      </p:sp>
      <p:sp>
        <p:nvSpPr>
          <p:cNvPr id="4" name="Espace réservé de la date 3"/>
          <p:cNvSpPr>
            <a:spLocks noGrp="1"/>
          </p:cNvSpPr>
          <p:nvPr>
            <p:ph type="dt" sz="half" idx="10"/>
          </p:nvPr>
        </p:nvSpPr>
        <p:spPr/>
        <p:txBody>
          <a:bodyPr/>
          <a:lstStyle/>
          <a:p>
            <a:fld id="{F474CFE7-DD9B-4DB8-9DD2-0082686C83F0}" type="datetime4">
              <a:rPr lang="fr-FR" altLang="fr-FR" smtClean="0"/>
              <a:pPr/>
              <a:t>4 octobre 2017</a:t>
            </a:fld>
            <a:endParaRPr lang="fr-FR" altLang="fr-FR"/>
          </a:p>
        </p:txBody>
      </p:sp>
      <p:sp>
        <p:nvSpPr>
          <p:cNvPr id="5" name="Espace réservé du numéro de diapositive 4"/>
          <p:cNvSpPr>
            <a:spLocks noGrp="1"/>
          </p:cNvSpPr>
          <p:nvPr>
            <p:ph type="sldNum" sz="quarter" idx="11"/>
          </p:nvPr>
        </p:nvSpPr>
        <p:spPr/>
        <p:txBody>
          <a:bodyPr/>
          <a:lstStyle/>
          <a:p>
            <a:fld id="{9ABC1BBD-5E85-4A0A-A72D-F6949CB1ADD1}" type="slidenum">
              <a:rPr lang="fr-FR" altLang="fr-FR" smtClean="0"/>
              <a:pPr/>
              <a:t>21</a:t>
            </a:fld>
            <a:endParaRPr lang="fr-FR" altLang="fr-FR"/>
          </a:p>
        </p:txBody>
      </p:sp>
      <p:pic>
        <p:nvPicPr>
          <p:cNvPr id="6" name="Image 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7147" y="1417638"/>
            <a:ext cx="8231866"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19"/>
          <p:cNvSpPr txBox="1">
            <a:spLocks noChangeArrowheads="1"/>
          </p:cNvSpPr>
          <p:nvPr/>
        </p:nvSpPr>
        <p:spPr bwMode="auto">
          <a:xfrm>
            <a:off x="434565" y="325925"/>
            <a:ext cx="8417303" cy="742384"/>
          </a:xfrm>
          <a:prstGeom prst="roundRect">
            <a:avLst>
              <a:gd name="adj" fmla="val 16667"/>
            </a:avLst>
          </a:prstGeom>
          <a:solidFill>
            <a:srgbClr val="31B6B3"/>
          </a:solidFill>
          <a:ln w="9525">
            <a:solidFill>
              <a:srgbClr val="FFC000"/>
            </a:solidFill>
            <a:round/>
            <a:headEnd/>
            <a:tailEnd/>
          </a:ln>
          <a:effectLst/>
          <a:extLst/>
        </p:spPr>
        <p:txBody>
          <a:bodyPr vert="horz" wrap="none" lIns="540000" tIns="180000" rIns="0" bIns="0" numCol="1" anchor="ctr" anchorCtr="0" compatLnSpc="1">
            <a:prstTxWarp prst="textNoShape">
              <a:avLst/>
            </a:prstTxWarp>
          </a:bodyPr>
          <a:lstStyle>
            <a:lvl1pPr algn="l" defTabSz="457200" rtl="0" eaLnBrk="0" fontAlgn="base" hangingPunct="0">
              <a:lnSpc>
                <a:spcPct val="90000"/>
              </a:lnSpc>
              <a:spcBef>
                <a:spcPct val="20000"/>
              </a:spcBef>
              <a:spcAft>
                <a:spcPct val="0"/>
              </a:spcAft>
              <a:buChar char="•"/>
              <a:defRPr sz="3200" b="1">
                <a:solidFill>
                  <a:schemeClr val="tx1"/>
                </a:solidFill>
                <a:latin typeface="Arial" charset="0"/>
                <a:ea typeface="+mj-ea"/>
                <a:cs typeface="+mj-cs"/>
              </a:defRPr>
            </a:lvl1pPr>
            <a:lvl2pPr marL="742950" indent="-285750" algn="l" defTabSz="457200" rtl="0" eaLnBrk="0" fontAlgn="base" hangingPunct="0">
              <a:lnSpc>
                <a:spcPct val="90000"/>
              </a:lnSpc>
              <a:spcBef>
                <a:spcPct val="20000"/>
              </a:spcBef>
              <a:spcAft>
                <a:spcPct val="0"/>
              </a:spcAft>
              <a:buChar char="–"/>
              <a:defRPr sz="2800" b="1">
                <a:solidFill>
                  <a:schemeClr val="tx1"/>
                </a:solidFill>
                <a:latin typeface="Arial" charset="0"/>
                <a:ea typeface="ＭＳ Ｐゴシック" pitchFamily="34" charset="-128"/>
              </a:defRPr>
            </a:lvl2pPr>
            <a:lvl3pPr marL="1143000" indent="-228600" algn="l" defTabSz="457200" rtl="0" eaLnBrk="0" fontAlgn="base" hangingPunct="0">
              <a:lnSpc>
                <a:spcPct val="90000"/>
              </a:lnSpc>
              <a:spcBef>
                <a:spcPct val="20000"/>
              </a:spcBef>
              <a:spcAft>
                <a:spcPct val="0"/>
              </a:spcAft>
              <a:buChar char="•"/>
              <a:defRPr sz="2400" b="1">
                <a:solidFill>
                  <a:schemeClr val="tx1"/>
                </a:solidFill>
                <a:latin typeface="Arial" charset="0"/>
                <a:ea typeface="ＭＳ Ｐゴシック" pitchFamily="34" charset="-128"/>
              </a:defRPr>
            </a:lvl3pPr>
            <a:lvl4pPr marL="1600200" indent="-228600" algn="l" defTabSz="457200" rtl="0" eaLnBrk="0" fontAlgn="base" hangingPunct="0">
              <a:lnSpc>
                <a:spcPct val="90000"/>
              </a:lnSpc>
              <a:spcBef>
                <a:spcPct val="20000"/>
              </a:spcBef>
              <a:spcAft>
                <a:spcPct val="0"/>
              </a:spcAft>
              <a:buChar char="–"/>
              <a:defRPr sz="2000" b="1">
                <a:solidFill>
                  <a:schemeClr val="tx1"/>
                </a:solidFill>
                <a:latin typeface="Arial" charset="0"/>
                <a:ea typeface="ＭＳ Ｐゴシック" pitchFamily="34" charset="-128"/>
              </a:defRPr>
            </a:lvl4pPr>
            <a:lvl5pPr marL="2057400" indent="-228600" algn="l" defTabSz="457200" rtl="0" eaLnBrk="0" fontAlgn="base" hangingPunct="0">
              <a:lnSpc>
                <a:spcPct val="90000"/>
              </a:lnSpc>
              <a:spcBef>
                <a:spcPct val="20000"/>
              </a:spcBef>
              <a:spcAft>
                <a:spcPct val="0"/>
              </a:spcAft>
              <a:buChar char="»"/>
              <a:defRPr sz="2000" b="1">
                <a:solidFill>
                  <a:schemeClr val="tx1"/>
                </a:solidFill>
                <a:latin typeface="Arial" charset="0"/>
                <a:ea typeface="ＭＳ Ｐゴシック" pitchFamily="34" charset="-128"/>
              </a:defRPr>
            </a:lvl5pPr>
            <a:lvl6pPr marL="2514600" indent="-228600" algn="l" defTabSz="457200" rtl="0" eaLnBrk="0" fontAlgn="base" hangingPunct="0">
              <a:lnSpc>
                <a:spcPct val="90000"/>
              </a:lnSpc>
              <a:spcBef>
                <a:spcPct val="20000"/>
              </a:spcBef>
              <a:spcAft>
                <a:spcPct val="0"/>
              </a:spcAft>
              <a:buChar char="»"/>
              <a:defRPr sz="2000" b="1">
                <a:solidFill>
                  <a:schemeClr val="tx1"/>
                </a:solidFill>
                <a:latin typeface="Arial" charset="0"/>
                <a:ea typeface="ＭＳ Ｐゴシック" pitchFamily="34" charset="-128"/>
              </a:defRPr>
            </a:lvl6pPr>
            <a:lvl7pPr marL="2971800" indent="-228600" algn="l" defTabSz="457200" rtl="0" eaLnBrk="0" fontAlgn="base" hangingPunct="0">
              <a:lnSpc>
                <a:spcPct val="90000"/>
              </a:lnSpc>
              <a:spcBef>
                <a:spcPct val="20000"/>
              </a:spcBef>
              <a:spcAft>
                <a:spcPct val="0"/>
              </a:spcAft>
              <a:buChar char="»"/>
              <a:defRPr sz="2000" b="1">
                <a:solidFill>
                  <a:schemeClr val="tx1"/>
                </a:solidFill>
                <a:latin typeface="Arial" charset="0"/>
                <a:ea typeface="ＭＳ Ｐゴシック" pitchFamily="34" charset="-128"/>
              </a:defRPr>
            </a:lvl7pPr>
            <a:lvl8pPr marL="3429000" indent="-228600" algn="l" defTabSz="457200" rtl="0" eaLnBrk="0" fontAlgn="base" hangingPunct="0">
              <a:lnSpc>
                <a:spcPct val="90000"/>
              </a:lnSpc>
              <a:spcBef>
                <a:spcPct val="20000"/>
              </a:spcBef>
              <a:spcAft>
                <a:spcPct val="0"/>
              </a:spcAft>
              <a:buChar char="»"/>
              <a:defRPr sz="2000" b="1">
                <a:solidFill>
                  <a:schemeClr val="tx1"/>
                </a:solidFill>
                <a:latin typeface="Arial" charset="0"/>
                <a:ea typeface="ＭＳ Ｐゴシック" pitchFamily="34" charset="-128"/>
              </a:defRPr>
            </a:lvl8pPr>
            <a:lvl9pPr marL="3886200" indent="-228600" algn="l" defTabSz="457200" rtl="0" eaLnBrk="0" fontAlgn="base" hangingPunct="0">
              <a:lnSpc>
                <a:spcPct val="90000"/>
              </a:lnSpc>
              <a:spcBef>
                <a:spcPct val="20000"/>
              </a:spcBef>
              <a:spcAft>
                <a:spcPct val="0"/>
              </a:spcAft>
              <a:buChar char="»"/>
              <a:defRPr sz="2000" b="1">
                <a:solidFill>
                  <a:schemeClr val="tx1"/>
                </a:solidFill>
                <a:latin typeface="Arial" charset="0"/>
                <a:ea typeface="ＭＳ Ｐゴシック" pitchFamily="34" charset="-128"/>
              </a:defRPr>
            </a:lvl9pPr>
          </a:lstStyle>
          <a:p>
            <a:pPr>
              <a:buFontTx/>
              <a:buNone/>
            </a:pPr>
            <a:endParaRPr lang="fr-FR" sz="500" kern="0" dirty="0" smtClean="0">
              <a:solidFill>
                <a:srgbClr val="FFCC00"/>
              </a:solidFill>
              <a:latin typeface="Arial Rounded MT Bold" panose="020F0704030504030204" pitchFamily="34" charset="0"/>
            </a:endParaRPr>
          </a:p>
          <a:p>
            <a:pPr algn="ctr">
              <a:buFontTx/>
              <a:buNone/>
            </a:pPr>
            <a:r>
              <a:rPr lang="fr-FR" sz="2800" kern="0" dirty="0" smtClean="0">
                <a:solidFill>
                  <a:srgbClr val="FFCC00"/>
                </a:solidFill>
                <a:latin typeface="Arial Rounded MT Bold" panose="020F0704030504030204" pitchFamily="34" charset="0"/>
              </a:rPr>
              <a:t>VOTRE ESPACE PERSONNEL </a:t>
            </a:r>
            <a:endParaRPr lang="fr-FR" sz="800" kern="0" dirty="0">
              <a:latin typeface="Arial Rounded MT Bold" panose="020F0704030504030204" pitchFamily="34" charset="0"/>
            </a:endParaRPr>
          </a:p>
        </p:txBody>
      </p:sp>
      <p:sp>
        <p:nvSpPr>
          <p:cNvPr id="16" name="Ellipse 15"/>
          <p:cNvSpPr/>
          <p:nvPr/>
        </p:nvSpPr>
        <p:spPr>
          <a:xfrm>
            <a:off x="2602871" y="3519409"/>
            <a:ext cx="3644900" cy="255119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12838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5A0511D4-FD2A-40BE-837A-72D9759557C7}" type="datetime4">
              <a:rPr lang="fr-FR" altLang="fr-FR" smtClean="0"/>
              <a:pPr/>
              <a:t>4 octobre 2017</a:t>
            </a:fld>
            <a:endParaRPr lang="fr-FR" altLang="fr-FR"/>
          </a:p>
        </p:txBody>
      </p:sp>
      <p:sp>
        <p:nvSpPr>
          <p:cNvPr id="5" name="Espace réservé du numéro de diapositive 4"/>
          <p:cNvSpPr>
            <a:spLocks noGrp="1"/>
          </p:cNvSpPr>
          <p:nvPr>
            <p:ph type="sldNum" sz="quarter" idx="11"/>
          </p:nvPr>
        </p:nvSpPr>
        <p:spPr/>
        <p:txBody>
          <a:bodyPr/>
          <a:lstStyle/>
          <a:p>
            <a:fld id="{2496D109-8A2B-46F5-94B0-A70778C3D585}" type="slidenum">
              <a:rPr lang="fr-FR" altLang="fr-FR" smtClean="0"/>
              <a:pPr/>
              <a:t>22</a:t>
            </a:fld>
            <a:endParaRPr lang="fr-FR" altLang="fr-FR"/>
          </a:p>
        </p:txBody>
      </p:sp>
      <p:sp>
        <p:nvSpPr>
          <p:cNvPr id="6" name="Espace réservé du contenu 5"/>
          <p:cNvSpPr>
            <a:spLocks noGrp="1"/>
          </p:cNvSpPr>
          <p:nvPr>
            <p:ph idx="1"/>
          </p:nvPr>
        </p:nvSpPr>
        <p:spPr>
          <a:xfrm>
            <a:off x="244444" y="1598279"/>
            <a:ext cx="8607425" cy="5377365"/>
          </a:xfrm>
          <a:prstGeom prst="rect">
            <a:avLst/>
          </a:prstGeom>
        </p:spPr>
        <p:txBody>
          <a:bodyPr wrap="square">
            <a:spAutoFit/>
          </a:bodyPr>
          <a:lstStyle/>
          <a:p>
            <a:pPr defTabSz="914400" eaLnBrk="1" hangingPunct="1">
              <a:spcBef>
                <a:spcPct val="50000"/>
              </a:spcBef>
            </a:pPr>
            <a:endParaRPr lang="fr-FR" altLang="fr-FR" sz="1400" dirty="0" smtClean="0">
              <a:solidFill>
                <a:srgbClr val="000000"/>
              </a:solidFill>
            </a:endParaRPr>
          </a:p>
          <a:p>
            <a:pPr marL="285750" indent="-285750" defTabSz="914400" eaLnBrk="1" hangingPunct="1">
              <a:spcBef>
                <a:spcPct val="50000"/>
              </a:spcBef>
              <a:buBlip>
                <a:blip r:embed="rId2"/>
              </a:buBlip>
            </a:pPr>
            <a:r>
              <a:rPr lang="fr-FR" altLang="fr-FR" sz="1400" b="0" dirty="0" smtClean="0">
                <a:solidFill>
                  <a:srgbClr val="000000"/>
                </a:solidFill>
              </a:rPr>
              <a:t> </a:t>
            </a:r>
            <a:r>
              <a:rPr lang="fr-FR" altLang="fr-FR" sz="2000" b="0" dirty="0" smtClean="0">
                <a:solidFill>
                  <a:srgbClr val="000000"/>
                </a:solidFill>
              </a:rPr>
              <a:t>Contacter </a:t>
            </a:r>
            <a:r>
              <a:rPr lang="fr-FR" altLang="fr-FR" sz="2000" b="0" dirty="0" smtClean="0">
                <a:solidFill>
                  <a:srgbClr val="000000"/>
                </a:solidFill>
              </a:rPr>
              <a:t>votre </a:t>
            </a:r>
            <a:r>
              <a:rPr lang="fr-FR" altLang="fr-FR" sz="2000" b="0" dirty="0" smtClean="0">
                <a:solidFill>
                  <a:srgbClr val="000000"/>
                </a:solidFill>
              </a:rPr>
              <a:t>conseiller référent  (Placement) par mail</a:t>
            </a:r>
          </a:p>
          <a:p>
            <a:pPr defTabSz="914400" eaLnBrk="1" hangingPunct="1"/>
            <a:endParaRPr lang="fr-FR" altLang="fr-FR" sz="2000" b="0" dirty="0" smtClean="0">
              <a:solidFill>
                <a:srgbClr val="000000"/>
              </a:solidFill>
            </a:endParaRPr>
          </a:p>
          <a:p>
            <a:pPr marL="285750" indent="-285750" defTabSz="914400" eaLnBrk="1" hangingPunct="1">
              <a:buBlip>
                <a:blip r:embed="rId2"/>
              </a:buBlip>
            </a:pPr>
            <a:r>
              <a:rPr lang="fr-FR" altLang="fr-FR" sz="2000" dirty="0" smtClean="0">
                <a:solidFill>
                  <a:srgbClr val="000000"/>
                </a:solidFill>
              </a:rPr>
              <a:t> Voir </a:t>
            </a:r>
            <a:r>
              <a:rPr lang="fr-FR" altLang="fr-FR" sz="2000" dirty="0" smtClean="0">
                <a:solidFill>
                  <a:srgbClr val="000000"/>
                </a:solidFill>
              </a:rPr>
              <a:t>vos </a:t>
            </a:r>
            <a:r>
              <a:rPr lang="fr-FR" altLang="fr-FR" sz="2000" dirty="0">
                <a:solidFill>
                  <a:srgbClr val="000000"/>
                </a:solidFill>
              </a:rPr>
              <a:t>convocations </a:t>
            </a:r>
            <a:endParaRPr lang="fr-FR" altLang="fr-FR" sz="2000" dirty="0" smtClean="0">
              <a:solidFill>
                <a:srgbClr val="000000"/>
              </a:solidFill>
            </a:endParaRPr>
          </a:p>
          <a:p>
            <a:pPr defTabSz="914400" eaLnBrk="1" hangingPunct="1"/>
            <a:endParaRPr lang="fr-FR" altLang="fr-FR" sz="2000" b="0" dirty="0" smtClean="0">
              <a:solidFill>
                <a:srgbClr val="000000"/>
              </a:solidFill>
            </a:endParaRPr>
          </a:p>
          <a:p>
            <a:pPr marL="285750" indent="-285750" defTabSz="914400" eaLnBrk="1" hangingPunct="1">
              <a:spcBef>
                <a:spcPct val="50000"/>
              </a:spcBef>
              <a:buBlip>
                <a:blip r:embed="rId2"/>
              </a:buBlip>
            </a:pPr>
            <a:r>
              <a:rPr lang="fr-FR" altLang="fr-FR" sz="2000" b="0" dirty="0">
                <a:solidFill>
                  <a:srgbClr val="000000"/>
                </a:solidFill>
              </a:rPr>
              <a:t> </a:t>
            </a:r>
            <a:r>
              <a:rPr lang="fr-FR" altLang="fr-FR" sz="2000" b="0" dirty="0" smtClean="0">
                <a:solidFill>
                  <a:srgbClr val="000000"/>
                </a:solidFill>
              </a:rPr>
              <a:t>Modifier vos coordonnées</a:t>
            </a:r>
          </a:p>
          <a:p>
            <a:pPr defTabSz="914400" eaLnBrk="1" hangingPunct="1">
              <a:spcBef>
                <a:spcPct val="50000"/>
              </a:spcBef>
            </a:pPr>
            <a:endParaRPr lang="fr-FR" altLang="fr-FR" sz="2000" b="0" dirty="0" smtClean="0">
              <a:solidFill>
                <a:srgbClr val="000000"/>
              </a:solidFill>
            </a:endParaRPr>
          </a:p>
          <a:p>
            <a:pPr marL="285750" indent="-285750" defTabSz="914400" eaLnBrk="1" hangingPunct="1">
              <a:spcBef>
                <a:spcPct val="50000"/>
              </a:spcBef>
              <a:buBlip>
                <a:blip r:embed="rId2"/>
              </a:buBlip>
              <a:tabLst>
                <a:tab pos="361950" algn="l"/>
              </a:tabLst>
            </a:pPr>
            <a:r>
              <a:rPr lang="fr-FR" altLang="fr-FR" sz="2000" b="0" dirty="0" smtClean="0">
                <a:solidFill>
                  <a:srgbClr val="000000"/>
                </a:solidFill>
              </a:rPr>
              <a:t>  Adresser un document</a:t>
            </a:r>
          </a:p>
          <a:p>
            <a:pPr defTabSz="914400" eaLnBrk="1" hangingPunct="1">
              <a:spcBef>
                <a:spcPct val="50000"/>
              </a:spcBef>
              <a:tabLst>
                <a:tab pos="361950" algn="l"/>
              </a:tabLst>
            </a:pPr>
            <a:endParaRPr lang="fr-FR" altLang="fr-FR" sz="2000" b="0" dirty="0" smtClean="0">
              <a:solidFill>
                <a:srgbClr val="000000"/>
              </a:solidFill>
            </a:endParaRPr>
          </a:p>
          <a:p>
            <a:pPr marL="285750" indent="-285750" defTabSz="914400" eaLnBrk="1" hangingPunct="1">
              <a:spcBef>
                <a:spcPct val="50000"/>
              </a:spcBef>
              <a:buBlip>
                <a:blip r:embed="rId2"/>
              </a:buBlip>
            </a:pPr>
            <a:r>
              <a:rPr lang="fr-FR" altLang="fr-FR" sz="2000" b="0" dirty="0" smtClean="0">
                <a:solidFill>
                  <a:srgbClr val="000000"/>
                </a:solidFill>
              </a:rPr>
              <a:t>  Déclarer une absence </a:t>
            </a:r>
          </a:p>
          <a:p>
            <a:pPr defTabSz="914400" eaLnBrk="1" hangingPunct="1">
              <a:spcBef>
                <a:spcPct val="50000"/>
              </a:spcBef>
            </a:pPr>
            <a:endParaRPr lang="fr-FR" altLang="fr-FR" sz="2000" dirty="0" smtClean="0">
              <a:solidFill>
                <a:srgbClr val="000000"/>
              </a:solidFill>
            </a:endParaRPr>
          </a:p>
        </p:txBody>
      </p:sp>
      <p:sp>
        <p:nvSpPr>
          <p:cNvPr id="8" name="AutoShape 19"/>
          <p:cNvSpPr>
            <a:spLocks noGrp="1" noChangeArrowheads="1"/>
          </p:cNvSpPr>
          <p:nvPr>
            <p:ph type="title"/>
          </p:nvPr>
        </p:nvSpPr>
        <p:spPr bwMode="auto">
          <a:xfrm>
            <a:off x="81482" y="316872"/>
            <a:ext cx="8899556" cy="742384"/>
          </a:xfrm>
          <a:prstGeom prst="roundRect">
            <a:avLst>
              <a:gd name="adj" fmla="val 16667"/>
            </a:avLst>
          </a:prstGeom>
          <a:solidFill>
            <a:srgbClr val="31B6B3"/>
          </a:solidFill>
          <a:ln w="9525">
            <a:solidFill>
              <a:srgbClr val="FFC000"/>
            </a:solidFill>
            <a:round/>
            <a:headEnd/>
            <a:tailEnd/>
          </a:ln>
          <a:effectLs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None/>
            </a:pPr>
            <a:endParaRPr lang="fr-FR" sz="500" dirty="0" smtClean="0">
              <a:solidFill>
                <a:srgbClr val="FFCC00"/>
              </a:solidFill>
              <a:latin typeface="Arial Rounded MT Bold" panose="020F0704030504030204" pitchFamily="34" charset="0"/>
            </a:endParaRPr>
          </a:p>
          <a:p>
            <a:pPr>
              <a:buNone/>
            </a:pPr>
            <a:r>
              <a:rPr lang="fr-FR" dirty="0" smtClean="0">
                <a:solidFill>
                  <a:srgbClr val="FFCC00"/>
                </a:solidFill>
                <a:latin typeface="Arial Rounded MT Bold" panose="020F0704030504030204" pitchFamily="34" charset="0"/>
              </a:rPr>
              <a:t>VOTRE ESPACE PERSONNEL </a:t>
            </a:r>
            <a:r>
              <a:rPr lang="fr-FR" sz="2400" dirty="0" smtClean="0">
                <a:latin typeface="Arial Rounded MT Bold" panose="020F0704030504030204" pitchFamily="34" charset="0"/>
              </a:rPr>
              <a:t>Mes échanges..</a:t>
            </a:r>
            <a:endParaRPr lang="fr-FR" sz="2400" dirty="0">
              <a:solidFill>
                <a:srgbClr val="FFCC00"/>
              </a:solidFill>
              <a:latin typeface="Arial Rounded MT Bold" panose="020F0704030504030204" pitchFamily="34" charset="0"/>
            </a:endParaRPr>
          </a:p>
        </p:txBody>
      </p:sp>
      <p:sp>
        <p:nvSpPr>
          <p:cNvPr id="3" name="ZoneTexte 2"/>
          <p:cNvSpPr txBox="1"/>
          <p:nvPr/>
        </p:nvSpPr>
        <p:spPr>
          <a:xfrm>
            <a:off x="3891527" y="1413613"/>
            <a:ext cx="969818" cy="369332"/>
          </a:xfrm>
          <a:prstGeom prst="rect">
            <a:avLst/>
          </a:prstGeom>
          <a:noFill/>
        </p:spPr>
        <p:txBody>
          <a:bodyPr wrap="square" rtlCol="0">
            <a:spAutoFit/>
          </a:bodyPr>
          <a:lstStyle/>
          <a:p>
            <a:r>
              <a:rPr lang="fr-FR" b="1" dirty="0" smtClean="0">
                <a:solidFill>
                  <a:srgbClr val="FFCC00"/>
                </a:solidFill>
              </a:rPr>
              <a:t>POUR</a:t>
            </a:r>
            <a:endParaRPr lang="fr-FR" b="1" dirty="0">
              <a:solidFill>
                <a:srgbClr val="FFCC00"/>
              </a:solidFill>
            </a:endParaRPr>
          </a:p>
        </p:txBody>
      </p:sp>
    </p:spTree>
    <p:extLst>
      <p:ext uri="{BB962C8B-B14F-4D97-AF65-F5344CB8AC3E}">
        <p14:creationId xmlns:p14="http://schemas.microsoft.com/office/powerpoint/2010/main" val="42199694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0338" y="301658"/>
            <a:ext cx="9003323" cy="5495827"/>
          </a:xfrm>
          <a:solidFill>
            <a:srgbClr val="31B6B3"/>
          </a:solidFill>
        </p:spPr>
        <p:txBody>
          <a:bodyPr/>
          <a:lstStyle/>
          <a:p>
            <a:pPr algn="ctr"/>
            <a:r>
              <a:rPr lang="fr-FR" dirty="0" smtClean="0">
                <a:solidFill>
                  <a:srgbClr val="C00000"/>
                </a:solidFill>
              </a:rPr>
              <a:t/>
            </a:r>
            <a:br>
              <a:rPr lang="fr-FR" dirty="0" smtClean="0">
                <a:solidFill>
                  <a:srgbClr val="C00000"/>
                </a:solidFill>
              </a:rPr>
            </a:br>
            <a:r>
              <a:rPr lang="fr-FR" dirty="0" smtClean="0">
                <a:solidFill>
                  <a:schemeClr val="tx2"/>
                </a:solidFill>
              </a:rPr>
              <a:t/>
            </a:r>
            <a:br>
              <a:rPr lang="fr-FR" dirty="0" smtClean="0">
                <a:solidFill>
                  <a:schemeClr val="tx2"/>
                </a:solidFill>
              </a:rPr>
            </a:br>
            <a:r>
              <a:rPr lang="fr-FR" dirty="0" smtClean="0">
                <a:solidFill>
                  <a:schemeClr val="tx2"/>
                </a:solidFill>
              </a:rPr>
              <a:t>Merci de votre écoute </a:t>
            </a:r>
            <a:br>
              <a:rPr lang="fr-FR" dirty="0" smtClean="0">
                <a:solidFill>
                  <a:schemeClr val="tx2"/>
                </a:solidFill>
              </a:rPr>
            </a:br>
            <a:r>
              <a:rPr lang="fr-FR" dirty="0" smtClean="0">
                <a:solidFill>
                  <a:schemeClr val="tx2"/>
                </a:solidFill>
              </a:rPr>
              <a:t>n’hésitez pas à nous  poser des questions </a:t>
            </a:r>
            <a:endParaRPr lang="fr-FR" dirty="0">
              <a:solidFill>
                <a:schemeClr val="tx2"/>
              </a:solidFill>
            </a:endParaRPr>
          </a:p>
        </p:txBody>
      </p:sp>
      <p:sp>
        <p:nvSpPr>
          <p:cNvPr id="4" name="Espace réservé de la date 3"/>
          <p:cNvSpPr>
            <a:spLocks noGrp="1"/>
          </p:cNvSpPr>
          <p:nvPr>
            <p:ph type="dt" sz="half" idx="10"/>
          </p:nvPr>
        </p:nvSpPr>
        <p:spPr/>
        <p:txBody>
          <a:bodyPr/>
          <a:lstStyle/>
          <a:p>
            <a:fld id="{5A0511D4-FD2A-40BE-837A-72D9759557C7}" type="datetime4">
              <a:rPr lang="fr-FR" altLang="fr-FR" smtClean="0"/>
              <a:pPr/>
              <a:t>4 octobre 2017</a:t>
            </a:fld>
            <a:endParaRPr lang="fr-FR" altLang="fr-FR"/>
          </a:p>
        </p:txBody>
      </p:sp>
      <p:sp>
        <p:nvSpPr>
          <p:cNvPr id="5" name="Espace réservé du numéro de diapositive 4"/>
          <p:cNvSpPr>
            <a:spLocks noGrp="1"/>
          </p:cNvSpPr>
          <p:nvPr>
            <p:ph type="sldNum" sz="quarter" idx="11"/>
          </p:nvPr>
        </p:nvSpPr>
        <p:spPr/>
        <p:txBody>
          <a:bodyPr/>
          <a:lstStyle/>
          <a:p>
            <a:fld id="{2496D109-8A2B-46F5-94B0-A70778C3D585}" type="slidenum">
              <a:rPr lang="fr-FR" altLang="fr-FR" smtClean="0"/>
              <a:pPr/>
              <a:t>23</a:t>
            </a:fld>
            <a:endParaRPr lang="fr-FR" altLang="fr-FR"/>
          </a:p>
        </p:txBody>
      </p:sp>
      <p:pic>
        <p:nvPicPr>
          <p:cNvPr id="7" name="Picture 23" descr="Afficher l'image d'origin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46602" y="4240196"/>
            <a:ext cx="2212848" cy="123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8942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8" descr="bonhomme-blancPPT-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838" y="248602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8" descr="POLE_EMPLOI_QUADR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5675313"/>
            <a:ext cx="10128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p:nvPr/>
        </p:nvSpPr>
        <p:spPr>
          <a:xfrm>
            <a:off x="364066" y="1759861"/>
            <a:ext cx="6028266" cy="707886"/>
          </a:xfrm>
          <a:prstGeom prst="rect">
            <a:avLst/>
          </a:prstGeom>
          <a:solidFill>
            <a:srgbClr val="FFC000"/>
          </a:solidFill>
        </p:spPr>
        <p:txBody>
          <a:bodyPr wrap="square" rtlCol="0">
            <a:spAutoFit/>
          </a:bodyPr>
          <a:lstStyle/>
          <a:p>
            <a:r>
              <a:rPr lang="fr-FR" dirty="0" smtClean="0"/>
              <a:t>I – </a:t>
            </a:r>
            <a:r>
              <a:rPr lang="fr-FR" sz="2000" dirty="0" smtClean="0"/>
              <a:t>VOTRE AGENCE / LES OUTILS NUMERIQUES ET SERVICES EN LIGNE </a:t>
            </a:r>
            <a:endParaRPr lang="fr-FR" sz="2000" dirty="0"/>
          </a:p>
        </p:txBody>
      </p:sp>
      <p:sp>
        <p:nvSpPr>
          <p:cNvPr id="14" name="ZoneTexte 13"/>
          <p:cNvSpPr txBox="1"/>
          <p:nvPr/>
        </p:nvSpPr>
        <p:spPr>
          <a:xfrm>
            <a:off x="364066" y="2590528"/>
            <a:ext cx="6028266" cy="400110"/>
          </a:xfrm>
          <a:prstGeom prst="rect">
            <a:avLst/>
          </a:prstGeom>
          <a:solidFill>
            <a:srgbClr val="FFC000"/>
          </a:solidFill>
        </p:spPr>
        <p:txBody>
          <a:bodyPr wrap="square" rtlCol="0">
            <a:spAutoFit/>
          </a:bodyPr>
          <a:lstStyle/>
          <a:p>
            <a:r>
              <a:rPr lang="fr-FR" dirty="0" smtClean="0"/>
              <a:t>II – </a:t>
            </a:r>
            <a:r>
              <a:rPr lang="fr-FR" sz="2000" dirty="0"/>
              <a:t>VOS DROITS</a:t>
            </a:r>
          </a:p>
        </p:txBody>
      </p:sp>
      <p:sp>
        <p:nvSpPr>
          <p:cNvPr id="12" name="ZoneTexte 11"/>
          <p:cNvSpPr txBox="1"/>
          <p:nvPr/>
        </p:nvSpPr>
        <p:spPr>
          <a:xfrm>
            <a:off x="364066" y="3372921"/>
            <a:ext cx="6028266" cy="400110"/>
          </a:xfrm>
          <a:prstGeom prst="rect">
            <a:avLst/>
          </a:prstGeom>
          <a:solidFill>
            <a:srgbClr val="FFC000"/>
          </a:solidFill>
        </p:spPr>
        <p:txBody>
          <a:bodyPr wrap="square" rtlCol="0">
            <a:spAutoFit/>
          </a:bodyPr>
          <a:lstStyle/>
          <a:p>
            <a:r>
              <a:rPr lang="fr-FR" dirty="0" smtClean="0"/>
              <a:t>III – </a:t>
            </a:r>
            <a:r>
              <a:rPr lang="fr-FR" sz="2000" dirty="0"/>
              <a:t>VOS OBLIGATIONS</a:t>
            </a:r>
          </a:p>
        </p:txBody>
      </p:sp>
    </p:spTree>
    <p:extLst>
      <p:ext uri="{BB962C8B-B14F-4D97-AF65-F5344CB8AC3E}">
        <p14:creationId xmlns:p14="http://schemas.microsoft.com/office/powerpoint/2010/main" val="22285224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848411" y="1600413"/>
            <a:ext cx="7176597" cy="4708981"/>
          </a:xfrm>
          <a:prstGeom prst="rect">
            <a:avLst/>
          </a:prstGeom>
          <a:noFill/>
        </p:spPr>
        <p:txBody>
          <a:bodyPr wrap="square" rtlCol="0">
            <a:spAutoFit/>
          </a:bodyPr>
          <a:lstStyle/>
          <a:p>
            <a:pPr algn="ctr"/>
            <a:r>
              <a:rPr lang="fr-FR" sz="2400" b="1" dirty="0" smtClean="0"/>
              <a:t>Horaires d’accueil du public</a:t>
            </a:r>
          </a:p>
          <a:p>
            <a:pPr marL="342900" indent="-342900">
              <a:buBlip>
                <a:blip r:embed="rId2"/>
              </a:buBlip>
            </a:pPr>
            <a:endParaRPr lang="fr-FR" sz="2400" dirty="0" smtClean="0">
              <a:solidFill>
                <a:srgbClr val="000000"/>
              </a:solidFill>
              <a:ea typeface="+mn-ea"/>
            </a:endParaRPr>
          </a:p>
          <a:p>
            <a:pPr algn="ctr"/>
            <a:r>
              <a:rPr lang="fr-FR" sz="2400" dirty="0" smtClean="0"/>
              <a:t>Lundi – Jeudi</a:t>
            </a:r>
          </a:p>
          <a:p>
            <a:pPr algn="ctr"/>
            <a:r>
              <a:rPr lang="fr-FR" sz="2400" dirty="0" smtClean="0"/>
              <a:t>8h30 </a:t>
            </a:r>
            <a:r>
              <a:rPr lang="fr-FR" sz="2400" dirty="0"/>
              <a:t>- </a:t>
            </a:r>
            <a:r>
              <a:rPr lang="fr-FR" sz="2400" dirty="0" smtClean="0"/>
              <a:t>12h30</a:t>
            </a:r>
          </a:p>
          <a:p>
            <a:pPr algn="ctr"/>
            <a:endParaRPr lang="fr-FR" sz="2400" dirty="0" smtClean="0"/>
          </a:p>
          <a:p>
            <a:pPr algn="ctr"/>
            <a:endParaRPr lang="fr-FR" sz="2400" dirty="0"/>
          </a:p>
          <a:p>
            <a:pPr algn="ctr"/>
            <a:r>
              <a:rPr lang="fr-FR" sz="2400" b="1" u="sng" dirty="0">
                <a:solidFill>
                  <a:srgbClr val="31B6B3"/>
                </a:solidFill>
              </a:rPr>
              <a:t>12h30 - 16h15 sur </a:t>
            </a:r>
            <a:r>
              <a:rPr lang="fr-FR" sz="2400" b="1" u="sng" dirty="0" smtClean="0">
                <a:solidFill>
                  <a:srgbClr val="31B6B3"/>
                </a:solidFill>
              </a:rPr>
              <a:t>rendez-vous</a:t>
            </a:r>
          </a:p>
          <a:p>
            <a:pPr algn="ctr"/>
            <a:endParaRPr lang="fr-FR" sz="2400" b="1" dirty="0"/>
          </a:p>
          <a:p>
            <a:pPr algn="ctr"/>
            <a:r>
              <a:rPr lang="fr-FR" sz="2400" dirty="0"/>
              <a:t>Vendredi</a:t>
            </a:r>
          </a:p>
          <a:p>
            <a:pPr algn="ctr"/>
            <a:r>
              <a:rPr lang="fr-FR" sz="2400" dirty="0"/>
              <a:t>8h30 - 12h30</a:t>
            </a:r>
          </a:p>
          <a:p>
            <a:pPr algn="ctr"/>
            <a:r>
              <a:rPr lang="fr-FR" sz="2400" dirty="0" smtClean="0"/>
              <a:t>Fermeture au public l’après-midi</a:t>
            </a:r>
          </a:p>
          <a:p>
            <a:pPr algn="ctr"/>
            <a:endParaRPr lang="fr-FR" dirty="0">
              <a:solidFill>
                <a:srgbClr val="000000"/>
              </a:solidFill>
              <a:ea typeface="+mn-ea"/>
            </a:endParaRPr>
          </a:p>
          <a:p>
            <a:endParaRPr lang="fr-FR" dirty="0"/>
          </a:p>
        </p:txBody>
      </p:sp>
      <p:sp>
        <p:nvSpPr>
          <p:cNvPr id="8" name="AutoShape 19"/>
          <p:cNvSpPr>
            <a:spLocks noChangeArrowheads="1"/>
          </p:cNvSpPr>
          <p:nvPr/>
        </p:nvSpPr>
        <p:spPr bwMode="auto">
          <a:xfrm>
            <a:off x="576470" y="366792"/>
            <a:ext cx="7448538" cy="762000"/>
          </a:xfrm>
          <a:prstGeom prst="roundRect">
            <a:avLst>
              <a:gd name="adj" fmla="val 16667"/>
            </a:avLst>
          </a:prstGeom>
          <a:solidFill>
            <a:srgbClr val="31B6B3"/>
          </a:solidFill>
          <a:ln w="9525">
            <a:solidFill>
              <a:srgbClr val="FFC000"/>
            </a:solidFill>
            <a:round/>
            <a:headEnd/>
            <a:tailEnd/>
          </a:ln>
          <a:effectLs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None/>
            </a:pPr>
            <a:r>
              <a:rPr lang="fr-FR" dirty="0">
                <a:solidFill>
                  <a:srgbClr val="FFCC00"/>
                </a:solidFill>
                <a:latin typeface="Arial Rounded MT Bold" panose="020F0704030504030204" pitchFamily="34" charset="0"/>
              </a:rPr>
              <a:t>I – VOTRE AGENCE </a:t>
            </a:r>
            <a:r>
              <a:rPr lang="fr-FR" dirty="0" smtClean="0">
                <a:solidFill>
                  <a:srgbClr val="FFCC00"/>
                </a:solidFill>
                <a:latin typeface="Arial Rounded MT Bold" panose="020F0704030504030204" pitchFamily="34" charset="0"/>
              </a:rPr>
              <a:t> </a:t>
            </a:r>
            <a:r>
              <a:rPr lang="fr-FR" sz="2000" dirty="0" smtClean="0">
                <a:latin typeface="Arial Rounded MT Bold" panose="020F0704030504030204" pitchFamily="34" charset="0"/>
              </a:rPr>
              <a:t>INFOS </a:t>
            </a:r>
            <a:r>
              <a:rPr lang="fr-FR" sz="2000" dirty="0">
                <a:latin typeface="Arial Rounded MT Bold" panose="020F0704030504030204" pitchFamily="34" charset="0"/>
              </a:rPr>
              <a:t>PRATIQUES</a:t>
            </a:r>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28378" r="28378"/>
          <a:stretch/>
        </p:blipFill>
        <p:spPr>
          <a:xfrm>
            <a:off x="166023" y="2057400"/>
            <a:ext cx="2404671" cy="1600200"/>
          </a:xfrm>
          <a:prstGeom prst="rect">
            <a:avLst/>
          </a:prstGeom>
        </p:spPr>
      </p:pic>
    </p:spTree>
    <p:extLst>
      <p:ext uri="{BB962C8B-B14F-4D97-AF65-F5344CB8AC3E}">
        <p14:creationId xmlns:p14="http://schemas.microsoft.com/office/powerpoint/2010/main" val="41253074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712440" y="1672926"/>
            <a:ext cx="7176597" cy="4062651"/>
          </a:xfrm>
          <a:prstGeom prst="rect">
            <a:avLst/>
          </a:prstGeom>
          <a:noFill/>
        </p:spPr>
        <p:txBody>
          <a:bodyPr wrap="square" rtlCol="0">
            <a:spAutoFit/>
          </a:bodyPr>
          <a:lstStyle/>
          <a:p>
            <a:endParaRPr lang="fr-FR" sz="2400" dirty="0">
              <a:solidFill>
                <a:srgbClr val="000000"/>
              </a:solidFill>
            </a:endParaRPr>
          </a:p>
          <a:p>
            <a:pPr marL="342900" indent="-342900">
              <a:buBlip>
                <a:blip r:embed="rId2"/>
              </a:buBlip>
            </a:pPr>
            <a:r>
              <a:rPr lang="fr-FR" sz="2400" dirty="0" smtClean="0">
                <a:solidFill>
                  <a:srgbClr val="000000"/>
                </a:solidFill>
              </a:rPr>
              <a:t>Ordinateur </a:t>
            </a:r>
            <a:r>
              <a:rPr lang="fr-FR" sz="2400" dirty="0">
                <a:solidFill>
                  <a:srgbClr val="000000"/>
                </a:solidFill>
              </a:rPr>
              <a:t>(</a:t>
            </a:r>
            <a:r>
              <a:rPr lang="fr-FR" sz="2400" dirty="0" smtClean="0">
                <a:solidFill>
                  <a:srgbClr val="000000"/>
                </a:solidFill>
              </a:rPr>
              <a:t>imprimante – scanner) en </a:t>
            </a:r>
            <a:r>
              <a:rPr lang="fr-FR" sz="2400" dirty="0">
                <a:solidFill>
                  <a:srgbClr val="000000"/>
                </a:solidFill>
              </a:rPr>
              <a:t>libre accès </a:t>
            </a:r>
            <a:r>
              <a:rPr lang="fr-FR" sz="2400" dirty="0" smtClean="0">
                <a:solidFill>
                  <a:srgbClr val="000000"/>
                </a:solidFill>
              </a:rPr>
              <a:t>le matin – Réservation l’après midi possible</a:t>
            </a:r>
          </a:p>
          <a:p>
            <a:endParaRPr lang="fr-FR" sz="2400" dirty="0" smtClean="0">
              <a:solidFill>
                <a:srgbClr val="000000"/>
              </a:solidFill>
            </a:endParaRPr>
          </a:p>
          <a:p>
            <a:pPr marL="342900" indent="-342900">
              <a:buBlip>
                <a:blip r:embed="rId2"/>
              </a:buBlip>
            </a:pPr>
            <a:r>
              <a:rPr lang="fr-FR" sz="2400" dirty="0" smtClean="0">
                <a:solidFill>
                  <a:srgbClr val="000000"/>
                </a:solidFill>
              </a:rPr>
              <a:t>Une personne disponible pour vous accompagner sur les bornes informatiques</a:t>
            </a:r>
            <a:endParaRPr lang="fr-FR" sz="2400" dirty="0">
              <a:solidFill>
                <a:srgbClr val="000000"/>
              </a:solidFill>
            </a:endParaRPr>
          </a:p>
          <a:p>
            <a:endParaRPr lang="fr-FR" sz="2400" dirty="0">
              <a:solidFill>
                <a:srgbClr val="000000"/>
              </a:solidFill>
            </a:endParaRPr>
          </a:p>
          <a:p>
            <a:pPr marL="342900" indent="-342900">
              <a:buBlip>
                <a:blip r:embed="rId2"/>
              </a:buBlip>
            </a:pPr>
            <a:r>
              <a:rPr lang="fr-FR" sz="2400" dirty="0" smtClean="0">
                <a:solidFill>
                  <a:srgbClr val="000000"/>
                </a:solidFill>
              </a:rPr>
              <a:t>Téléphone </a:t>
            </a:r>
            <a:r>
              <a:rPr lang="fr-FR" sz="2400" dirty="0">
                <a:solidFill>
                  <a:srgbClr val="000000"/>
                </a:solidFill>
              </a:rPr>
              <a:t>(vers postes fixes) et </a:t>
            </a:r>
            <a:r>
              <a:rPr lang="fr-FR" sz="2400" dirty="0" smtClean="0">
                <a:solidFill>
                  <a:srgbClr val="000000"/>
                </a:solidFill>
              </a:rPr>
              <a:t>photocopieur, </a:t>
            </a:r>
            <a:r>
              <a:rPr lang="fr-FR" sz="2400" dirty="0">
                <a:solidFill>
                  <a:srgbClr val="000000"/>
                </a:solidFill>
              </a:rPr>
              <a:t>dans le cadre de votre recherche d’emploi</a:t>
            </a:r>
          </a:p>
          <a:p>
            <a:pPr algn="ctr"/>
            <a:endParaRPr lang="fr-FR" sz="2400" dirty="0">
              <a:solidFill>
                <a:srgbClr val="000000"/>
              </a:solidFill>
            </a:endParaRPr>
          </a:p>
          <a:p>
            <a:endParaRPr lang="fr-FR" dirty="0"/>
          </a:p>
        </p:txBody>
      </p:sp>
      <p:sp>
        <p:nvSpPr>
          <p:cNvPr id="5" name="AutoShape 19"/>
          <p:cNvSpPr>
            <a:spLocks noChangeArrowheads="1"/>
          </p:cNvSpPr>
          <p:nvPr/>
        </p:nvSpPr>
        <p:spPr bwMode="auto">
          <a:xfrm>
            <a:off x="576470" y="366792"/>
            <a:ext cx="7752718" cy="762000"/>
          </a:xfrm>
          <a:prstGeom prst="roundRect">
            <a:avLst>
              <a:gd name="adj" fmla="val 16667"/>
            </a:avLst>
          </a:prstGeom>
          <a:solidFill>
            <a:srgbClr val="31B6B3"/>
          </a:solidFill>
          <a:ln w="9525">
            <a:solidFill>
              <a:srgbClr val="FFC000"/>
            </a:solidFill>
            <a:round/>
            <a:headEnd/>
            <a:tailEnd/>
          </a:ln>
          <a:effectLs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None/>
            </a:pPr>
            <a:r>
              <a:rPr lang="fr-FR" dirty="0">
                <a:solidFill>
                  <a:srgbClr val="FFCC00"/>
                </a:solidFill>
                <a:latin typeface="Arial Rounded MT Bold" panose="020F0704030504030204" pitchFamily="34" charset="0"/>
              </a:rPr>
              <a:t>I – VOTRE AGENCE </a:t>
            </a:r>
            <a:r>
              <a:rPr lang="fr-FR" sz="1600" dirty="0" smtClean="0">
                <a:solidFill>
                  <a:srgbClr val="FFCC00"/>
                </a:solidFill>
                <a:latin typeface="Arial Rounded MT Bold" panose="020F0704030504030204" pitchFamily="34" charset="0"/>
              </a:rPr>
              <a:t> </a:t>
            </a:r>
            <a:r>
              <a:rPr lang="fr-FR" sz="1600" dirty="0" smtClean="0">
                <a:latin typeface="Arial Rounded MT Bold" panose="020F0704030504030204" pitchFamily="34" charset="0"/>
              </a:rPr>
              <a:t>LES SERVICES A DISPOSITION</a:t>
            </a:r>
            <a:endParaRPr lang="fr-FR" sz="1600" dirty="0">
              <a:latin typeface="Arial Rounded MT Bold" panose="020F0704030504030204" pitchFamily="34" charset="0"/>
            </a:endParaRPr>
          </a:p>
        </p:txBody>
      </p:sp>
    </p:spTree>
    <p:extLst>
      <p:ext uri="{BB962C8B-B14F-4D97-AF65-F5344CB8AC3E}">
        <p14:creationId xmlns:p14="http://schemas.microsoft.com/office/powerpoint/2010/main" val="30917249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848410" y="1443658"/>
            <a:ext cx="7176597" cy="4647426"/>
          </a:xfrm>
          <a:prstGeom prst="rect">
            <a:avLst/>
          </a:prstGeom>
          <a:noFill/>
        </p:spPr>
        <p:txBody>
          <a:bodyPr wrap="square" rtlCol="0">
            <a:spAutoFit/>
          </a:bodyPr>
          <a:lstStyle/>
          <a:p>
            <a:r>
              <a:rPr lang="fr-FR" sz="2400" b="1" dirty="0" smtClean="0">
                <a:solidFill>
                  <a:srgbClr val="31B6B3"/>
                </a:solidFill>
              </a:rPr>
              <a:t>Tous </a:t>
            </a:r>
            <a:r>
              <a:rPr lang="fr-FR" sz="2400" b="1" dirty="0">
                <a:solidFill>
                  <a:srgbClr val="31B6B3"/>
                </a:solidFill>
              </a:rPr>
              <a:t>nos services sont accessibles </a:t>
            </a:r>
            <a:r>
              <a:rPr lang="fr-FR" sz="2400" b="1" dirty="0" smtClean="0">
                <a:solidFill>
                  <a:srgbClr val="31B6B3"/>
                </a:solidFill>
              </a:rPr>
              <a:t>depuis</a:t>
            </a:r>
            <a:endParaRPr lang="fr-FR" sz="2000" b="1" dirty="0" smtClean="0"/>
          </a:p>
          <a:p>
            <a:endParaRPr lang="fr-FR" sz="2000" b="1" dirty="0" smtClean="0"/>
          </a:p>
          <a:p>
            <a:pPr marL="442913" indent="-442913">
              <a:buBlip>
                <a:blip r:embed="rId2"/>
              </a:buBlip>
              <a:tabLst>
                <a:tab pos="442913" algn="l"/>
              </a:tabLst>
            </a:pPr>
            <a:r>
              <a:rPr lang="fr-FR" dirty="0" smtClean="0">
                <a:solidFill>
                  <a:srgbClr val="000000"/>
                </a:solidFill>
              </a:rPr>
              <a:t>pole-emploi.fr et emploi-Store.fr </a:t>
            </a:r>
          </a:p>
          <a:p>
            <a:pPr>
              <a:tabLst>
                <a:tab pos="442913" algn="l"/>
              </a:tabLst>
            </a:pPr>
            <a:r>
              <a:rPr lang="fr-FR" dirty="0" smtClean="0">
                <a:solidFill>
                  <a:srgbClr val="000000"/>
                </a:solidFill>
              </a:rPr>
              <a:t>( 24/24, 7/7 depuis votre espace personnel ou en agence, aux horaires d’ouverture de votre agence sur les postes informatiques en libre accès)</a:t>
            </a:r>
          </a:p>
          <a:p>
            <a:endParaRPr lang="fr-FR" dirty="0" smtClean="0"/>
          </a:p>
          <a:p>
            <a:pPr marL="342900" indent="-342900">
              <a:buBlip>
                <a:blip r:embed="rId2"/>
              </a:buBlip>
              <a:tabLst>
                <a:tab pos="361950" algn="l"/>
              </a:tabLst>
            </a:pPr>
            <a:r>
              <a:rPr lang="fr-FR" dirty="0" smtClean="0">
                <a:solidFill>
                  <a:srgbClr val="000000"/>
                </a:solidFill>
              </a:rPr>
              <a:t> Applis </a:t>
            </a:r>
            <a:r>
              <a:rPr lang="fr-FR" dirty="0">
                <a:solidFill>
                  <a:srgbClr val="000000"/>
                </a:solidFill>
              </a:rPr>
              <a:t>Pôle emploi pour </a:t>
            </a:r>
            <a:r>
              <a:rPr lang="fr-FR" dirty="0" smtClean="0">
                <a:solidFill>
                  <a:srgbClr val="000000"/>
                </a:solidFill>
              </a:rPr>
              <a:t>smartphone</a:t>
            </a:r>
          </a:p>
          <a:p>
            <a:pPr>
              <a:tabLst>
                <a:tab pos="361950" algn="l"/>
              </a:tabLst>
            </a:pPr>
            <a:endParaRPr lang="fr-FR" dirty="0" smtClean="0">
              <a:solidFill>
                <a:srgbClr val="000000"/>
              </a:solidFill>
            </a:endParaRPr>
          </a:p>
          <a:p>
            <a:pPr marL="342900" indent="-342900">
              <a:buBlip>
                <a:blip r:embed="rId2"/>
              </a:buBlip>
              <a:tabLst>
                <a:tab pos="361950" algn="l"/>
              </a:tabLst>
            </a:pPr>
            <a:r>
              <a:rPr lang="fr-FR" dirty="0" smtClean="0">
                <a:solidFill>
                  <a:srgbClr val="000000"/>
                </a:solidFill>
              </a:rPr>
              <a:t>La Page Facebook Marseille </a:t>
            </a:r>
            <a:endParaRPr lang="fr-FR" dirty="0">
              <a:solidFill>
                <a:srgbClr val="000000"/>
              </a:solidFill>
            </a:endParaRPr>
          </a:p>
          <a:p>
            <a:endParaRPr lang="fr-FR" dirty="0"/>
          </a:p>
          <a:p>
            <a:pPr marL="342900" indent="-342900">
              <a:buBlip>
                <a:blip r:embed="rId2"/>
              </a:buBlip>
            </a:pPr>
            <a:r>
              <a:rPr lang="fr-FR" dirty="0" smtClean="0"/>
              <a:t> </a:t>
            </a:r>
            <a:r>
              <a:rPr lang="fr-FR" dirty="0">
                <a:solidFill>
                  <a:srgbClr val="000000"/>
                </a:solidFill>
              </a:rPr>
              <a:t>Borne tactile UNIDIALOG (située à l’extérieur</a:t>
            </a:r>
            <a:r>
              <a:rPr lang="fr-FR" dirty="0" smtClean="0">
                <a:solidFill>
                  <a:srgbClr val="000000"/>
                </a:solidFill>
              </a:rPr>
              <a:t>)</a:t>
            </a:r>
          </a:p>
          <a:p>
            <a:endParaRPr lang="fr-FR" dirty="0">
              <a:solidFill>
                <a:srgbClr val="000000"/>
              </a:solidFill>
            </a:endParaRPr>
          </a:p>
          <a:p>
            <a:pPr marL="342900" indent="-342900">
              <a:buBlip>
                <a:blip r:embed="rId2"/>
              </a:buBlip>
            </a:pPr>
            <a:r>
              <a:rPr lang="fr-FR" dirty="0" smtClean="0">
                <a:solidFill>
                  <a:srgbClr val="000000"/>
                </a:solidFill>
              </a:rPr>
              <a:t> Tél</a:t>
            </a:r>
            <a:r>
              <a:rPr lang="fr-FR" dirty="0">
                <a:solidFill>
                  <a:srgbClr val="000000"/>
                </a:solidFill>
              </a:rPr>
              <a:t>. </a:t>
            </a:r>
            <a:r>
              <a:rPr lang="fr-FR" dirty="0" smtClean="0">
                <a:solidFill>
                  <a:srgbClr val="000000"/>
                </a:solidFill>
              </a:rPr>
              <a:t>3949</a:t>
            </a:r>
            <a:endParaRPr lang="fr-FR" dirty="0">
              <a:solidFill>
                <a:srgbClr val="000000"/>
              </a:solidFill>
            </a:endParaRPr>
          </a:p>
          <a:p>
            <a:pPr algn="ctr"/>
            <a:endParaRPr lang="fr-FR" dirty="0">
              <a:solidFill>
                <a:srgbClr val="000000"/>
              </a:solidFill>
              <a:ea typeface="+mn-ea"/>
            </a:endParaRPr>
          </a:p>
          <a:p>
            <a:endParaRPr lang="fr-FR" dirty="0"/>
          </a:p>
        </p:txBody>
      </p:sp>
      <p:sp>
        <p:nvSpPr>
          <p:cNvPr id="5" name="AutoShape 19"/>
          <p:cNvSpPr>
            <a:spLocks noChangeArrowheads="1"/>
          </p:cNvSpPr>
          <p:nvPr/>
        </p:nvSpPr>
        <p:spPr bwMode="auto">
          <a:xfrm>
            <a:off x="576469" y="366792"/>
            <a:ext cx="7792467" cy="762000"/>
          </a:xfrm>
          <a:prstGeom prst="roundRect">
            <a:avLst>
              <a:gd name="adj" fmla="val 16667"/>
            </a:avLst>
          </a:prstGeom>
          <a:solidFill>
            <a:srgbClr val="31B6B3"/>
          </a:solidFill>
          <a:ln w="9525">
            <a:solidFill>
              <a:srgbClr val="FFC000"/>
            </a:solidFill>
            <a:round/>
            <a:headEnd/>
            <a:tailEnd/>
          </a:ln>
          <a:effectLs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None/>
            </a:pPr>
            <a:r>
              <a:rPr lang="fr-FR" dirty="0">
                <a:solidFill>
                  <a:srgbClr val="FFCC00"/>
                </a:solidFill>
                <a:latin typeface="Arial Rounded MT Bold" panose="020F0704030504030204" pitchFamily="34" charset="0"/>
              </a:rPr>
              <a:t>I – VOTRE AGENCE </a:t>
            </a:r>
            <a:r>
              <a:rPr lang="fr-FR" sz="1600" dirty="0" smtClean="0">
                <a:solidFill>
                  <a:srgbClr val="FFCC00"/>
                </a:solidFill>
                <a:latin typeface="Arial Rounded MT Bold" panose="020F0704030504030204" pitchFamily="34" charset="0"/>
              </a:rPr>
              <a:t> </a:t>
            </a:r>
            <a:r>
              <a:rPr lang="fr-FR" sz="1600" dirty="0" smtClean="0">
                <a:latin typeface="Arial Rounded MT Bold" panose="020F0704030504030204" pitchFamily="34" charset="0"/>
              </a:rPr>
              <a:t>PLUS BESOIN DE VOUS DEPLACER</a:t>
            </a:r>
            <a:endParaRPr lang="fr-FR" sz="1800" dirty="0">
              <a:latin typeface="Arial Rounded MT Bold" panose="020F0704030504030204" pitchFamily="34" charset="0"/>
            </a:endParaRPr>
          </a:p>
        </p:txBody>
      </p:sp>
    </p:spTree>
    <p:extLst>
      <p:ext uri="{BB962C8B-B14F-4D97-AF65-F5344CB8AC3E}">
        <p14:creationId xmlns:p14="http://schemas.microsoft.com/office/powerpoint/2010/main" val="25816089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5A0511D4-FD2A-40BE-837A-72D9759557C7}" type="datetime4">
              <a:rPr lang="fr-FR" altLang="fr-FR" smtClean="0"/>
              <a:pPr/>
              <a:t>4 octobre 2017</a:t>
            </a:fld>
            <a:endParaRPr lang="fr-FR" altLang="fr-FR"/>
          </a:p>
        </p:txBody>
      </p:sp>
      <p:sp>
        <p:nvSpPr>
          <p:cNvPr id="5" name="Espace réservé du numéro de diapositive 4"/>
          <p:cNvSpPr>
            <a:spLocks noGrp="1"/>
          </p:cNvSpPr>
          <p:nvPr>
            <p:ph type="sldNum" sz="quarter" idx="11"/>
          </p:nvPr>
        </p:nvSpPr>
        <p:spPr/>
        <p:txBody>
          <a:bodyPr/>
          <a:lstStyle/>
          <a:p>
            <a:fld id="{2496D109-8A2B-46F5-94B0-A70778C3D585}" type="slidenum">
              <a:rPr lang="fr-FR" altLang="fr-FR" smtClean="0"/>
              <a:pPr/>
              <a:t>7</a:t>
            </a:fld>
            <a:endParaRPr lang="fr-FR" altLang="fr-FR"/>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337" b="3934"/>
          <a:stretch/>
        </p:blipFill>
        <p:spPr bwMode="auto">
          <a:xfrm>
            <a:off x="1277541" y="1692998"/>
            <a:ext cx="6861524" cy="4572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19"/>
          <p:cNvSpPr>
            <a:spLocks noGrp="1" noChangeArrowheads="1"/>
          </p:cNvSpPr>
          <p:nvPr>
            <p:ph type="title"/>
          </p:nvPr>
        </p:nvSpPr>
        <p:spPr bwMode="auto">
          <a:xfrm>
            <a:off x="0" y="0"/>
            <a:ext cx="8609013" cy="1222375"/>
          </a:xfrm>
          <a:prstGeom prst="roundRect">
            <a:avLst>
              <a:gd name="adj" fmla="val 16667"/>
            </a:avLst>
          </a:prstGeom>
          <a:solidFill>
            <a:srgbClr val="31B6B3"/>
          </a:solidFill>
          <a:ln w="9525">
            <a:solidFill>
              <a:srgbClr val="FFC000"/>
            </a:solidFill>
            <a:round/>
            <a:headEnd/>
            <a:tailEnd/>
          </a:ln>
          <a:effectLs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None/>
            </a:pPr>
            <a:endParaRPr lang="fr-FR" sz="500" dirty="0" smtClean="0">
              <a:solidFill>
                <a:srgbClr val="FFCC00"/>
              </a:solidFill>
              <a:latin typeface="Arial Rounded MT Bold" panose="020F0704030504030204" pitchFamily="34" charset="0"/>
            </a:endParaRPr>
          </a:p>
          <a:p>
            <a:pPr algn="ctr">
              <a:buNone/>
            </a:pPr>
            <a:r>
              <a:rPr lang="fr-FR" dirty="0" smtClean="0">
                <a:solidFill>
                  <a:srgbClr val="FFCC00"/>
                </a:solidFill>
                <a:latin typeface="Arial Rounded MT Bold" panose="020F0704030504030204" pitchFamily="34" charset="0"/>
              </a:rPr>
              <a:t>I – LES OUTILS NUMERIQUES</a:t>
            </a:r>
          </a:p>
          <a:p>
            <a:pPr algn="ctr" defTabSz="439738">
              <a:buNone/>
              <a:tabLst>
                <a:tab pos="806450" algn="l"/>
              </a:tabLst>
            </a:pPr>
            <a:r>
              <a:rPr lang="fr-FR" sz="2800" dirty="0" smtClean="0">
                <a:latin typeface="Arial Rounded MT Bold" panose="020F0704030504030204" pitchFamily="34" charset="0"/>
              </a:rPr>
              <a:t>pole-emploi.fr</a:t>
            </a:r>
            <a:endParaRPr lang="fr-FR" dirty="0">
              <a:latin typeface="Arial Rounded MT Bold" panose="020F0704030504030204" pitchFamily="34" charset="0"/>
            </a:endParaRPr>
          </a:p>
        </p:txBody>
      </p:sp>
    </p:spTree>
    <p:extLst>
      <p:ext uri="{BB962C8B-B14F-4D97-AF65-F5344CB8AC3E}">
        <p14:creationId xmlns:p14="http://schemas.microsoft.com/office/powerpoint/2010/main" val="16850363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5A0511D4-FD2A-40BE-837A-72D9759557C7}" type="datetime4">
              <a:rPr lang="fr-FR" altLang="fr-FR" smtClean="0"/>
              <a:pPr/>
              <a:t>4 octobre 2017</a:t>
            </a:fld>
            <a:endParaRPr lang="fr-FR" altLang="fr-FR"/>
          </a:p>
        </p:txBody>
      </p:sp>
      <p:sp>
        <p:nvSpPr>
          <p:cNvPr id="5" name="Espace réservé du numéro de diapositive 4"/>
          <p:cNvSpPr>
            <a:spLocks noGrp="1"/>
          </p:cNvSpPr>
          <p:nvPr>
            <p:ph type="sldNum" sz="quarter" idx="11"/>
          </p:nvPr>
        </p:nvSpPr>
        <p:spPr/>
        <p:txBody>
          <a:bodyPr/>
          <a:lstStyle/>
          <a:p>
            <a:fld id="{2496D109-8A2B-46F5-94B0-A70778C3D585}" type="slidenum">
              <a:rPr lang="fr-FR" altLang="fr-FR" smtClean="0"/>
              <a:pPr/>
              <a:t>8</a:t>
            </a:fld>
            <a:endParaRPr lang="fr-FR" altLang="fr-FR"/>
          </a:p>
        </p:txBody>
      </p:sp>
      <p:sp>
        <p:nvSpPr>
          <p:cNvPr id="6" name="AutoShape 19"/>
          <p:cNvSpPr>
            <a:spLocks noGrp="1" noChangeArrowheads="1"/>
          </p:cNvSpPr>
          <p:nvPr>
            <p:ph type="title"/>
          </p:nvPr>
        </p:nvSpPr>
        <p:spPr bwMode="auto">
          <a:prstGeom prst="roundRect">
            <a:avLst>
              <a:gd name="adj" fmla="val 16667"/>
            </a:avLst>
          </a:prstGeom>
          <a:solidFill>
            <a:srgbClr val="31B6B3"/>
          </a:solidFill>
          <a:ln w="9525">
            <a:solidFill>
              <a:srgbClr val="FFC000"/>
            </a:solidFill>
            <a:round/>
            <a:headEnd/>
            <a:tailEnd/>
          </a:ln>
          <a:effectLs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None/>
            </a:pPr>
            <a:endParaRPr lang="fr-FR" sz="500" dirty="0" smtClean="0">
              <a:solidFill>
                <a:srgbClr val="FFCC00"/>
              </a:solidFill>
              <a:latin typeface="Arial Rounded MT Bold" panose="020F0704030504030204" pitchFamily="34" charset="0"/>
            </a:endParaRPr>
          </a:p>
          <a:p>
            <a:pPr algn="ctr">
              <a:buNone/>
            </a:pPr>
            <a:r>
              <a:rPr lang="fr-FR" dirty="0" smtClean="0">
                <a:solidFill>
                  <a:srgbClr val="FFCC00"/>
                </a:solidFill>
                <a:latin typeface="Arial Rounded MT Bold" panose="020F0704030504030204" pitchFamily="34" charset="0"/>
              </a:rPr>
              <a:t>I – LES OUTILS NUMERIQUES</a:t>
            </a:r>
          </a:p>
          <a:p>
            <a:pPr algn="ctr" defTabSz="439738">
              <a:buNone/>
              <a:tabLst>
                <a:tab pos="806450" algn="l"/>
              </a:tabLst>
            </a:pPr>
            <a:r>
              <a:rPr lang="fr-FR" sz="2800" dirty="0" smtClean="0">
                <a:latin typeface="Arial Rounded MT Bold" panose="020F0704030504030204" pitchFamily="34" charset="0"/>
              </a:rPr>
              <a:t>emploi-store.fr</a:t>
            </a:r>
            <a:endParaRPr lang="fr-FR" dirty="0">
              <a:latin typeface="Arial Rounded MT Bold" panose="020F0704030504030204" pitchFamily="34" charset="0"/>
            </a:endParaRPr>
          </a:p>
        </p:txBody>
      </p:sp>
      <p:pic>
        <p:nvPicPr>
          <p:cNvPr id="7"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8053" b="3097"/>
          <a:stretch/>
        </p:blipFill>
        <p:spPr bwMode="auto">
          <a:xfrm>
            <a:off x="771030" y="1692998"/>
            <a:ext cx="7540051" cy="4572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37540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5A0511D4-FD2A-40BE-837A-72D9759557C7}" type="datetime4">
              <a:rPr lang="fr-FR" altLang="fr-FR" smtClean="0"/>
              <a:pPr/>
              <a:t>4 octobre 2017</a:t>
            </a:fld>
            <a:endParaRPr lang="fr-FR" altLang="fr-FR"/>
          </a:p>
        </p:txBody>
      </p:sp>
      <p:sp>
        <p:nvSpPr>
          <p:cNvPr id="5" name="Espace réservé du numéro de diapositive 4"/>
          <p:cNvSpPr>
            <a:spLocks noGrp="1"/>
          </p:cNvSpPr>
          <p:nvPr>
            <p:ph type="sldNum" sz="quarter" idx="11"/>
          </p:nvPr>
        </p:nvSpPr>
        <p:spPr/>
        <p:txBody>
          <a:bodyPr/>
          <a:lstStyle/>
          <a:p>
            <a:fld id="{2496D109-8A2B-46F5-94B0-A70778C3D585}" type="slidenum">
              <a:rPr lang="fr-FR" altLang="fr-FR" smtClean="0"/>
              <a:pPr/>
              <a:t>9</a:t>
            </a:fld>
            <a:endParaRPr lang="fr-FR" altLang="fr-FR"/>
          </a:p>
        </p:txBody>
      </p:sp>
      <p:graphicFrame>
        <p:nvGraphicFramePr>
          <p:cNvPr id="6" name="Espace réservé du contenu 5"/>
          <p:cNvGraphicFramePr>
            <a:graphicFrameLocks noGrp="1" noChangeAspect="1"/>
          </p:cNvGraphicFramePr>
          <p:nvPr>
            <p:ph idx="1"/>
            <p:extLst>
              <p:ext uri="{D42A27DB-BD31-4B8C-83A1-F6EECF244321}">
                <p14:modId xmlns:p14="http://schemas.microsoft.com/office/powerpoint/2010/main" val="4128436148"/>
              </p:ext>
            </p:extLst>
          </p:nvPr>
        </p:nvGraphicFramePr>
        <p:xfrm>
          <a:off x="960645" y="1693725"/>
          <a:ext cx="7256463" cy="3806825"/>
        </p:xfrm>
        <a:graphic>
          <a:graphicData uri="http://schemas.openxmlformats.org/presentationml/2006/ole">
            <mc:AlternateContent xmlns:mc="http://schemas.openxmlformats.org/markup-compatibility/2006">
              <mc:Choice xmlns:v="urn:schemas-microsoft-com:vml" Requires="v">
                <p:oleObj spid="_x0000_s3121" name="Présentation" r:id="rId3" imgW="5300623" imgH="2781469" progId="PowerPoint.Show.12">
                  <p:embed/>
                </p:oleObj>
              </mc:Choice>
              <mc:Fallback>
                <p:oleObj name="Présentation" r:id="rId3" imgW="5300623" imgH="2781469" progId="PowerPoint.Show.12">
                  <p:embed/>
                  <p:pic>
                    <p:nvPicPr>
                      <p:cNvPr id="0" name="Espace réservé du contenu 4"/>
                      <p:cNvPicPr>
                        <a:picLocks noGrp="1" noChangeAspect="1" noChangeArrowheads="1"/>
                      </p:cNvPicPr>
                      <p:nvPr/>
                    </p:nvPicPr>
                    <p:blipFill>
                      <a:blip r:embed="rId4"/>
                      <a:srcRect/>
                      <a:stretch>
                        <a:fillRect/>
                      </a:stretch>
                    </p:blipFill>
                    <p:spPr bwMode="auto">
                      <a:xfrm>
                        <a:off x="960645" y="1693725"/>
                        <a:ext cx="7256463" cy="3806825"/>
                      </a:xfrm>
                      <a:prstGeom prst="rect">
                        <a:avLst/>
                      </a:prstGeom>
                      <a:noFill/>
                      <a:ln>
                        <a:noFill/>
                      </a:ln>
                      <a:extLst/>
                    </p:spPr>
                  </p:pic>
                </p:oleObj>
              </mc:Fallback>
            </mc:AlternateContent>
          </a:graphicData>
        </a:graphic>
      </p:graphicFrame>
      <p:sp>
        <p:nvSpPr>
          <p:cNvPr id="7" name="Titre 1"/>
          <p:cNvSpPr>
            <a:spLocks noGrp="1"/>
          </p:cNvSpPr>
          <p:nvPr>
            <p:ph type="title"/>
          </p:nvPr>
        </p:nvSpPr>
        <p:spPr>
          <a:solidFill>
            <a:srgbClr val="31B6B3"/>
          </a:solidFill>
        </p:spPr>
        <p:txBody>
          <a:bodyPr/>
          <a:lstStyle/>
          <a:p>
            <a:pPr algn="l"/>
            <a:r>
              <a:rPr lang="fr-FR" sz="3200" dirty="0" smtClean="0">
                <a:solidFill>
                  <a:srgbClr val="FFCC00"/>
                </a:solidFill>
                <a:latin typeface="Arial Rounded MT Bold" panose="020F0704030504030204" pitchFamily="34" charset="0"/>
              </a:rPr>
              <a:t>Votre indemnisation </a:t>
            </a:r>
            <a:r>
              <a:rPr lang="fr-FR" sz="2400" dirty="0" smtClean="0">
                <a:solidFill>
                  <a:schemeClr val="tx1"/>
                </a:solidFill>
                <a:latin typeface="Arial Rounded MT Bold" panose="020F0704030504030204" pitchFamily="34" charset="0"/>
              </a:rPr>
              <a:t> - Une question ?</a:t>
            </a:r>
            <a:endParaRPr lang="fr-FR" sz="24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891241324"/>
      </p:ext>
    </p:extLst>
  </p:cSld>
  <p:clrMapOvr>
    <a:masterClrMapping/>
  </p:clrMapOvr>
  <p:timing>
    <p:tnLst>
      <p:par>
        <p:cTn id="1" dur="indefinite" restart="never" nodeType="tmRoot"/>
      </p:par>
    </p:tnLst>
  </p:timing>
</p:sld>
</file>

<file path=ppt/theme/theme1.xml><?xml version="1.0" encoding="utf-8"?>
<a:theme xmlns:a="http://schemas.openxmlformats.org/drawingml/2006/main" name="ASS et reprise d’activité">
  <a:themeElements>
    <a:clrScheme name="8_Chapitre 1 1">
      <a:dk1>
        <a:srgbClr val="000000"/>
      </a:dk1>
      <a:lt1>
        <a:srgbClr val="FFFFFF"/>
      </a:lt1>
      <a:dk2>
        <a:srgbClr val="F7A800"/>
      </a:dk2>
      <a:lt2>
        <a:srgbClr val="93C260"/>
      </a:lt2>
      <a:accent1>
        <a:srgbClr val="E7433C"/>
      </a:accent1>
      <a:accent2>
        <a:srgbClr val="099DDA"/>
      </a:accent2>
      <a:accent3>
        <a:srgbClr val="FFFFFF"/>
      </a:accent3>
      <a:accent4>
        <a:srgbClr val="000000"/>
      </a:accent4>
      <a:accent5>
        <a:srgbClr val="F1B0AF"/>
      </a:accent5>
      <a:accent6>
        <a:srgbClr val="078EC5"/>
      </a:accent6>
      <a:hlink>
        <a:srgbClr val="000000"/>
      </a:hlink>
      <a:folHlink>
        <a:srgbClr val="000000"/>
      </a:folHlink>
    </a:clrScheme>
    <a:fontScheme name="8_Chapitre 1">
      <a:majorFont>
        <a:latin typeface="Arial"/>
        <a:ea typeface="ＭＳ Ｐゴシック"/>
        <a:cs typeface=""/>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Chapitre 1 1">
        <a:dk1>
          <a:srgbClr val="000000"/>
        </a:dk1>
        <a:lt1>
          <a:srgbClr val="FFFFFF"/>
        </a:lt1>
        <a:dk2>
          <a:srgbClr val="F7A800"/>
        </a:dk2>
        <a:lt2>
          <a:srgbClr val="93C260"/>
        </a:lt2>
        <a:accent1>
          <a:srgbClr val="E7433C"/>
        </a:accent1>
        <a:accent2>
          <a:srgbClr val="099DDA"/>
        </a:accent2>
        <a:accent3>
          <a:srgbClr val="FFFFFF"/>
        </a:accent3>
        <a:accent4>
          <a:srgbClr val="000000"/>
        </a:accent4>
        <a:accent5>
          <a:srgbClr val="F1B0AF"/>
        </a:accent5>
        <a:accent6>
          <a:srgbClr val="078EC5"/>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Chapitre 1 txt">
  <a:themeElements>
    <a:clrScheme name="8_Chapitre 1 txt 1">
      <a:dk1>
        <a:srgbClr val="000000"/>
      </a:dk1>
      <a:lt1>
        <a:srgbClr val="FFFFFF"/>
      </a:lt1>
      <a:dk2>
        <a:srgbClr val="F7A800"/>
      </a:dk2>
      <a:lt2>
        <a:srgbClr val="93C260"/>
      </a:lt2>
      <a:accent1>
        <a:srgbClr val="E7433C"/>
      </a:accent1>
      <a:accent2>
        <a:srgbClr val="099DDA"/>
      </a:accent2>
      <a:accent3>
        <a:srgbClr val="FFFFFF"/>
      </a:accent3>
      <a:accent4>
        <a:srgbClr val="000000"/>
      </a:accent4>
      <a:accent5>
        <a:srgbClr val="F1B0AF"/>
      </a:accent5>
      <a:accent6>
        <a:srgbClr val="078EC5"/>
      </a:accent6>
      <a:hlink>
        <a:srgbClr val="000000"/>
      </a:hlink>
      <a:folHlink>
        <a:srgbClr val="000000"/>
      </a:folHlink>
    </a:clrScheme>
    <a:fontScheme name="8_Chapitre 1 txt">
      <a:majorFont>
        <a:latin typeface="Arial"/>
        <a:ea typeface="ＭＳ Ｐゴシック"/>
        <a:cs typeface=""/>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Chapitre 1 txt 1">
        <a:dk1>
          <a:srgbClr val="000000"/>
        </a:dk1>
        <a:lt1>
          <a:srgbClr val="FFFFFF"/>
        </a:lt1>
        <a:dk2>
          <a:srgbClr val="F7A800"/>
        </a:dk2>
        <a:lt2>
          <a:srgbClr val="93C260"/>
        </a:lt2>
        <a:accent1>
          <a:srgbClr val="E7433C"/>
        </a:accent1>
        <a:accent2>
          <a:srgbClr val="099DDA"/>
        </a:accent2>
        <a:accent3>
          <a:srgbClr val="FFFFFF"/>
        </a:accent3>
        <a:accent4>
          <a:srgbClr val="000000"/>
        </a:accent4>
        <a:accent5>
          <a:srgbClr val="F1B0AF"/>
        </a:accent5>
        <a:accent6>
          <a:srgbClr val="078EC5"/>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Chapitre 1 txt">
  <a:themeElements>
    <a:clrScheme name="8_Chapitre 1 txt 1">
      <a:dk1>
        <a:srgbClr val="000000"/>
      </a:dk1>
      <a:lt1>
        <a:srgbClr val="FFFFFF"/>
      </a:lt1>
      <a:dk2>
        <a:srgbClr val="F7A800"/>
      </a:dk2>
      <a:lt2>
        <a:srgbClr val="93C260"/>
      </a:lt2>
      <a:accent1>
        <a:srgbClr val="E7433C"/>
      </a:accent1>
      <a:accent2>
        <a:srgbClr val="099DDA"/>
      </a:accent2>
      <a:accent3>
        <a:srgbClr val="FFFFFF"/>
      </a:accent3>
      <a:accent4>
        <a:srgbClr val="000000"/>
      </a:accent4>
      <a:accent5>
        <a:srgbClr val="F1B0AF"/>
      </a:accent5>
      <a:accent6>
        <a:srgbClr val="078EC5"/>
      </a:accent6>
      <a:hlink>
        <a:srgbClr val="000000"/>
      </a:hlink>
      <a:folHlink>
        <a:srgbClr val="000000"/>
      </a:folHlink>
    </a:clrScheme>
    <a:fontScheme name="8_Chapitre 1 txt">
      <a:majorFont>
        <a:latin typeface="Arial"/>
        <a:ea typeface="ＭＳ Ｐゴシック"/>
        <a:cs typeface=""/>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Chapitre 1 txt 1">
        <a:dk1>
          <a:srgbClr val="000000"/>
        </a:dk1>
        <a:lt1>
          <a:srgbClr val="FFFFFF"/>
        </a:lt1>
        <a:dk2>
          <a:srgbClr val="F7A800"/>
        </a:dk2>
        <a:lt2>
          <a:srgbClr val="93C260"/>
        </a:lt2>
        <a:accent1>
          <a:srgbClr val="E7433C"/>
        </a:accent1>
        <a:accent2>
          <a:srgbClr val="099DDA"/>
        </a:accent2>
        <a:accent3>
          <a:srgbClr val="FFFFFF"/>
        </a:accent3>
        <a:accent4>
          <a:srgbClr val="000000"/>
        </a:accent4>
        <a:accent5>
          <a:srgbClr val="F1B0AF"/>
        </a:accent5>
        <a:accent6>
          <a:srgbClr val="078EC5"/>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9_Chapitre 1">
  <a:themeElements>
    <a:clrScheme name="9_Chapitre 1 1">
      <a:dk1>
        <a:srgbClr val="000000"/>
      </a:dk1>
      <a:lt1>
        <a:srgbClr val="FFFFFF"/>
      </a:lt1>
      <a:dk2>
        <a:srgbClr val="F7A800"/>
      </a:dk2>
      <a:lt2>
        <a:srgbClr val="93C260"/>
      </a:lt2>
      <a:accent1>
        <a:srgbClr val="E7433C"/>
      </a:accent1>
      <a:accent2>
        <a:srgbClr val="099DDA"/>
      </a:accent2>
      <a:accent3>
        <a:srgbClr val="FFFFFF"/>
      </a:accent3>
      <a:accent4>
        <a:srgbClr val="000000"/>
      </a:accent4>
      <a:accent5>
        <a:srgbClr val="F1B0AF"/>
      </a:accent5>
      <a:accent6>
        <a:srgbClr val="078EC5"/>
      </a:accent6>
      <a:hlink>
        <a:srgbClr val="000000"/>
      </a:hlink>
      <a:folHlink>
        <a:srgbClr val="000000"/>
      </a:folHlink>
    </a:clrScheme>
    <a:fontScheme name="9_Chapitre 1">
      <a:majorFont>
        <a:latin typeface="Arial"/>
        <a:ea typeface="ＭＳ Ｐゴシック"/>
        <a:cs typeface=""/>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Chapitre 1 1">
        <a:dk1>
          <a:srgbClr val="000000"/>
        </a:dk1>
        <a:lt1>
          <a:srgbClr val="FFFFFF"/>
        </a:lt1>
        <a:dk2>
          <a:srgbClr val="F7A800"/>
        </a:dk2>
        <a:lt2>
          <a:srgbClr val="93C260"/>
        </a:lt2>
        <a:accent1>
          <a:srgbClr val="E7433C"/>
        </a:accent1>
        <a:accent2>
          <a:srgbClr val="099DDA"/>
        </a:accent2>
        <a:accent3>
          <a:srgbClr val="FFFFFF"/>
        </a:accent3>
        <a:accent4>
          <a:srgbClr val="000000"/>
        </a:accent4>
        <a:accent5>
          <a:srgbClr val="F1B0AF"/>
        </a:accent5>
        <a:accent6>
          <a:srgbClr val="078EC5"/>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Chapitre 1 txt">
  <a:themeElements>
    <a:clrScheme name="9_Chapitre 1 txt 1">
      <a:dk1>
        <a:srgbClr val="000000"/>
      </a:dk1>
      <a:lt1>
        <a:srgbClr val="FFFFFF"/>
      </a:lt1>
      <a:dk2>
        <a:srgbClr val="F7A800"/>
      </a:dk2>
      <a:lt2>
        <a:srgbClr val="93C260"/>
      </a:lt2>
      <a:accent1>
        <a:srgbClr val="E7433C"/>
      </a:accent1>
      <a:accent2>
        <a:srgbClr val="099DDA"/>
      </a:accent2>
      <a:accent3>
        <a:srgbClr val="FFFFFF"/>
      </a:accent3>
      <a:accent4>
        <a:srgbClr val="000000"/>
      </a:accent4>
      <a:accent5>
        <a:srgbClr val="F1B0AF"/>
      </a:accent5>
      <a:accent6>
        <a:srgbClr val="078EC5"/>
      </a:accent6>
      <a:hlink>
        <a:srgbClr val="000000"/>
      </a:hlink>
      <a:folHlink>
        <a:srgbClr val="000000"/>
      </a:folHlink>
    </a:clrScheme>
    <a:fontScheme name="9_Chapitre 1 txt">
      <a:majorFont>
        <a:latin typeface="Arial"/>
        <a:ea typeface="ＭＳ Ｐゴシック"/>
        <a:cs typeface=""/>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Chapitre 1 txt 1">
        <a:dk1>
          <a:srgbClr val="000000"/>
        </a:dk1>
        <a:lt1>
          <a:srgbClr val="FFFFFF"/>
        </a:lt1>
        <a:dk2>
          <a:srgbClr val="F7A800"/>
        </a:dk2>
        <a:lt2>
          <a:srgbClr val="93C260"/>
        </a:lt2>
        <a:accent1>
          <a:srgbClr val="E7433C"/>
        </a:accent1>
        <a:accent2>
          <a:srgbClr val="099DDA"/>
        </a:accent2>
        <a:accent3>
          <a:srgbClr val="FFFFFF"/>
        </a:accent3>
        <a:accent4>
          <a:srgbClr val="000000"/>
        </a:accent4>
        <a:accent5>
          <a:srgbClr val="F1B0AF"/>
        </a:accent5>
        <a:accent6>
          <a:srgbClr val="078EC5"/>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Chapitre 1">
  <a:themeElements>
    <a:clrScheme name="10_Chapitre 1 1">
      <a:dk1>
        <a:srgbClr val="000000"/>
      </a:dk1>
      <a:lt1>
        <a:srgbClr val="FFFFFF"/>
      </a:lt1>
      <a:dk2>
        <a:srgbClr val="F7A800"/>
      </a:dk2>
      <a:lt2>
        <a:srgbClr val="93C260"/>
      </a:lt2>
      <a:accent1>
        <a:srgbClr val="E7433C"/>
      </a:accent1>
      <a:accent2>
        <a:srgbClr val="099DDA"/>
      </a:accent2>
      <a:accent3>
        <a:srgbClr val="FFFFFF"/>
      </a:accent3>
      <a:accent4>
        <a:srgbClr val="000000"/>
      </a:accent4>
      <a:accent5>
        <a:srgbClr val="F1B0AF"/>
      </a:accent5>
      <a:accent6>
        <a:srgbClr val="078EC5"/>
      </a:accent6>
      <a:hlink>
        <a:srgbClr val="000000"/>
      </a:hlink>
      <a:folHlink>
        <a:srgbClr val="000000"/>
      </a:folHlink>
    </a:clrScheme>
    <a:fontScheme name="10_Chapitre 1">
      <a:majorFont>
        <a:latin typeface="Arial"/>
        <a:ea typeface="ＭＳ Ｐゴシック"/>
        <a:cs typeface=""/>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_Chapitre 1 1">
        <a:dk1>
          <a:srgbClr val="000000"/>
        </a:dk1>
        <a:lt1>
          <a:srgbClr val="FFFFFF"/>
        </a:lt1>
        <a:dk2>
          <a:srgbClr val="F7A800"/>
        </a:dk2>
        <a:lt2>
          <a:srgbClr val="93C260"/>
        </a:lt2>
        <a:accent1>
          <a:srgbClr val="E7433C"/>
        </a:accent1>
        <a:accent2>
          <a:srgbClr val="099DDA"/>
        </a:accent2>
        <a:accent3>
          <a:srgbClr val="FFFFFF"/>
        </a:accent3>
        <a:accent4>
          <a:srgbClr val="000000"/>
        </a:accent4>
        <a:accent5>
          <a:srgbClr val="F1B0AF"/>
        </a:accent5>
        <a:accent6>
          <a:srgbClr val="078EC5"/>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Chapitre 1 txt">
  <a:themeElements>
    <a:clrScheme name="10_Chapitre 1 txt 1">
      <a:dk1>
        <a:srgbClr val="000000"/>
      </a:dk1>
      <a:lt1>
        <a:srgbClr val="FFFFFF"/>
      </a:lt1>
      <a:dk2>
        <a:srgbClr val="F7A800"/>
      </a:dk2>
      <a:lt2>
        <a:srgbClr val="93C260"/>
      </a:lt2>
      <a:accent1>
        <a:srgbClr val="E7433C"/>
      </a:accent1>
      <a:accent2>
        <a:srgbClr val="099DDA"/>
      </a:accent2>
      <a:accent3>
        <a:srgbClr val="FFFFFF"/>
      </a:accent3>
      <a:accent4>
        <a:srgbClr val="000000"/>
      </a:accent4>
      <a:accent5>
        <a:srgbClr val="F1B0AF"/>
      </a:accent5>
      <a:accent6>
        <a:srgbClr val="078EC5"/>
      </a:accent6>
      <a:hlink>
        <a:srgbClr val="000000"/>
      </a:hlink>
      <a:folHlink>
        <a:srgbClr val="000000"/>
      </a:folHlink>
    </a:clrScheme>
    <a:fontScheme name="10_Chapitre 1 txt">
      <a:majorFont>
        <a:latin typeface="Arial"/>
        <a:ea typeface="ＭＳ Ｐゴシック"/>
        <a:cs typeface=""/>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_Chapitre 1 txt 1">
        <a:dk1>
          <a:srgbClr val="000000"/>
        </a:dk1>
        <a:lt1>
          <a:srgbClr val="FFFFFF"/>
        </a:lt1>
        <a:dk2>
          <a:srgbClr val="F7A800"/>
        </a:dk2>
        <a:lt2>
          <a:srgbClr val="93C260"/>
        </a:lt2>
        <a:accent1>
          <a:srgbClr val="E7433C"/>
        </a:accent1>
        <a:accent2>
          <a:srgbClr val="099DDA"/>
        </a:accent2>
        <a:accent3>
          <a:srgbClr val="FFFFFF"/>
        </a:accent3>
        <a:accent4>
          <a:srgbClr val="000000"/>
        </a:accent4>
        <a:accent5>
          <a:srgbClr val="F1B0AF"/>
        </a:accent5>
        <a:accent6>
          <a:srgbClr val="078EC5"/>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modele-presentation-couleur35728">
  <a:themeElements>
    <a:clrScheme name="Personnalisée 5">
      <a:dk1>
        <a:sysClr val="windowText" lastClr="000000"/>
      </a:dk1>
      <a:lt1>
        <a:sysClr val="window" lastClr="FFFFFF"/>
      </a:lt1>
      <a:dk2>
        <a:srgbClr val="F7A800"/>
      </a:dk2>
      <a:lt2>
        <a:srgbClr val="93C260"/>
      </a:lt2>
      <a:accent1>
        <a:srgbClr val="E7433C"/>
      </a:accent1>
      <a:accent2>
        <a:srgbClr val="099DDA"/>
      </a:accent2>
      <a:accent3>
        <a:srgbClr val="31B6B3"/>
      </a:accent3>
      <a:accent4>
        <a:srgbClr val="000000"/>
      </a:accent4>
      <a:accent5>
        <a:srgbClr val="000000"/>
      </a:accent5>
      <a:accent6>
        <a:srgbClr val="000000"/>
      </a:accent6>
      <a:hlink>
        <a:srgbClr val="000000"/>
      </a:hlink>
      <a:folHlink>
        <a:srgbClr val="000000"/>
      </a:folHlink>
    </a:clrScheme>
    <a:fontScheme name="1_modele-presentation-couleur35728">
      <a:majorFont>
        <a:latin typeface=""/>
        <a:ea typeface=""/>
        <a:cs typeface=""/>
      </a:majorFont>
      <a:minorFont>
        <a:latin typeface=""/>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1_Chapitre 1">
  <a:themeElements>
    <a:clrScheme name="Personnalisée 5">
      <a:dk1>
        <a:sysClr val="windowText" lastClr="000000"/>
      </a:dk1>
      <a:lt1>
        <a:sysClr val="window" lastClr="FFFFFF"/>
      </a:lt1>
      <a:dk2>
        <a:srgbClr val="F7A800"/>
      </a:dk2>
      <a:lt2>
        <a:srgbClr val="93C260"/>
      </a:lt2>
      <a:accent1>
        <a:srgbClr val="E7433C"/>
      </a:accent1>
      <a:accent2>
        <a:srgbClr val="099DDA"/>
      </a:accent2>
      <a:accent3>
        <a:srgbClr val="31B6B3"/>
      </a:accent3>
      <a:accent4>
        <a:srgbClr val="000000"/>
      </a:accent4>
      <a:accent5>
        <a:srgbClr val="000000"/>
      </a:accent5>
      <a:accent6>
        <a:srgbClr val="000000"/>
      </a:accent6>
      <a:hlink>
        <a:srgbClr val="000000"/>
      </a:hlink>
      <a:folHlink>
        <a:srgbClr val="000000"/>
      </a:folHlink>
    </a:clrScheme>
    <a:fontScheme name="11_Chapitre 1">
      <a:majorFont>
        <a:latin typeface=""/>
        <a:ea typeface=""/>
        <a:cs typeface=""/>
      </a:majorFont>
      <a:minorFont>
        <a:latin typeface=""/>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1_Chapitre 1 txt">
  <a:themeElements>
    <a:clrScheme name="Personnalisée 5">
      <a:dk1>
        <a:sysClr val="windowText" lastClr="000000"/>
      </a:dk1>
      <a:lt1>
        <a:sysClr val="window" lastClr="FFFFFF"/>
      </a:lt1>
      <a:dk2>
        <a:srgbClr val="F7A800"/>
      </a:dk2>
      <a:lt2>
        <a:srgbClr val="93C260"/>
      </a:lt2>
      <a:accent1>
        <a:srgbClr val="E7433C"/>
      </a:accent1>
      <a:accent2>
        <a:srgbClr val="099DDA"/>
      </a:accent2>
      <a:accent3>
        <a:srgbClr val="31B6B3"/>
      </a:accent3>
      <a:accent4>
        <a:srgbClr val="000000"/>
      </a:accent4>
      <a:accent5>
        <a:srgbClr val="000000"/>
      </a:accent5>
      <a:accent6>
        <a:srgbClr val="000000"/>
      </a:accent6>
      <a:hlink>
        <a:srgbClr val="000000"/>
      </a:hlink>
      <a:folHlink>
        <a:srgbClr val="000000"/>
      </a:folHlink>
    </a:clrScheme>
    <a:fontScheme name="11_Chapitre 1 txt">
      <a:majorFont>
        <a:latin typeface=""/>
        <a:ea typeface=""/>
        <a:cs typeface=""/>
      </a:majorFont>
      <a:minorFont>
        <a:latin typeface=""/>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ASS et reprise d’activité</Template>
  <TotalTime>2282</TotalTime>
  <Words>806</Words>
  <Application>Microsoft Office PowerPoint</Application>
  <PresentationFormat>Affichage à l'écran (4:3)</PresentationFormat>
  <Paragraphs>188</Paragraphs>
  <Slides>23</Slides>
  <Notes>1</Notes>
  <HiddenSlides>0</HiddenSlides>
  <MMClips>0</MMClips>
  <ScaleCrop>false</ScaleCrop>
  <HeadingPairs>
    <vt:vector size="6" baseType="variant">
      <vt:variant>
        <vt:lpstr>Thème</vt:lpstr>
      </vt:variant>
      <vt:variant>
        <vt:i4>11</vt:i4>
      </vt:variant>
      <vt:variant>
        <vt:lpstr>Serveurs OLE incorporés</vt:lpstr>
      </vt:variant>
      <vt:variant>
        <vt:i4>1</vt:i4>
      </vt:variant>
      <vt:variant>
        <vt:lpstr>Titres des diapositives</vt:lpstr>
      </vt:variant>
      <vt:variant>
        <vt:i4>23</vt:i4>
      </vt:variant>
    </vt:vector>
  </HeadingPairs>
  <TitlesOfParts>
    <vt:vector size="35" baseType="lpstr">
      <vt:lpstr>ASS et reprise d’activité</vt:lpstr>
      <vt:lpstr>8_Chapitre 1 txt</vt:lpstr>
      <vt:lpstr>9_Chapitre 1</vt:lpstr>
      <vt:lpstr>9_Chapitre 1 txt</vt:lpstr>
      <vt:lpstr>10_Chapitre 1</vt:lpstr>
      <vt:lpstr>10_Chapitre 1 txt</vt:lpstr>
      <vt:lpstr>1_modele-presentation-couleur35728</vt:lpstr>
      <vt:lpstr>11_Chapitre 1</vt:lpstr>
      <vt:lpstr>11_Chapitre 1 txt</vt:lpstr>
      <vt:lpstr>12_Chapitre 1 txt</vt:lpstr>
      <vt:lpstr>Modèle par défaut</vt:lpstr>
      <vt:lpstr>Présentation</vt:lpstr>
      <vt:lpstr>Présentation PowerPoint</vt:lpstr>
      <vt:lpstr>Présentation PowerPoint</vt:lpstr>
      <vt:lpstr>Présentation PowerPoint</vt:lpstr>
      <vt:lpstr>Présentation PowerPoint</vt:lpstr>
      <vt:lpstr>Présentation PowerPoint</vt:lpstr>
      <vt:lpstr>Présentation PowerPoint</vt:lpstr>
      <vt:lpstr> I – LES OUTILS NUMERIQUES pole-emploi.fr</vt:lpstr>
      <vt:lpstr> I – LES OUTILS NUMERIQUES emploi-store.fr</vt:lpstr>
      <vt:lpstr>Votre indemnisation  - Une question ?</vt:lpstr>
      <vt:lpstr>Votre indemnisation  - Une question ?</vt:lpstr>
      <vt:lpstr>Votre indemnisation  - Une question ?  La foire aux questions </vt:lpstr>
      <vt:lpstr>Présentation PowerPoint</vt:lpstr>
      <vt:lpstr>VOTRE INDEMNISATION</vt:lpstr>
      <vt:lpstr>II – VOS DROITS  Accompagnement personnalisé</vt:lpstr>
      <vt:lpstr>II – VOS DROITS  Accompagnement adapté</vt:lpstr>
      <vt:lpstr>Présentation PowerPoint</vt:lpstr>
      <vt:lpstr>Présentation PowerPoint</vt:lpstr>
      <vt:lpstr>Présentation PowerPoint</vt:lpstr>
      <vt:lpstr>Pour vous actualiser </vt:lpstr>
      <vt:lpstr>Présentation PowerPoint</vt:lpstr>
      <vt:lpstr>VOTRE ESPACE PERSONNEL</vt:lpstr>
      <vt:lpstr> VOTRE ESPACE PERSONNEL Mes échanges..</vt:lpstr>
      <vt:lpstr>  Merci de votre écoute  n’hésitez pas à nous  poser des questions </vt:lpstr>
    </vt:vector>
  </TitlesOfParts>
  <Company>Pôle Emploi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 et reprise d’activité</dc:title>
  <dc:creator>QUILLARD Virginie (DRA LANGUEDOC ROUSSILLON)</dc:creator>
  <cp:lastModifiedBy>BOISSERY Laurent</cp:lastModifiedBy>
  <cp:revision>251</cp:revision>
  <cp:lastPrinted>2017-09-13T09:23:49Z</cp:lastPrinted>
  <dcterms:created xsi:type="dcterms:W3CDTF">2016-05-19T09:08:44Z</dcterms:created>
  <dcterms:modified xsi:type="dcterms:W3CDTF">2017-10-04T11:32:36Z</dcterms:modified>
</cp:coreProperties>
</file>