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64" r:id="rId2"/>
    <p:sldId id="261" r:id="rId3"/>
    <p:sldId id="262" r:id="rId4"/>
    <p:sldId id="256" r:id="rId5"/>
    <p:sldId id="257" r:id="rId6"/>
    <p:sldId id="258" r:id="rId7"/>
    <p:sldId id="260" r:id="rId8"/>
    <p:sldId id="259" r:id="rId9"/>
    <p:sldId id="265" r:id="rId10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FCCFF"/>
    <a:srgbClr val="FF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3" d="100"/>
          <a:sy n="83" d="100"/>
        </p:scale>
        <p:origin x="60" y="7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D1718A-66BA-4E4D-9029-D9BF28F04C6B}" type="datetimeFigureOut">
              <a:rPr lang="fr-FR" smtClean="0"/>
              <a:t>25/09/2017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79BDE3-7AAB-4BC2-86C8-315BFC4A8D9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66034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fr-FR" dirty="0" smtClean="0">
              <a:latin typeface="Arial" pitchFamily="34" charset="0"/>
            </a:endParaRPr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altLang="fr-FR" smtClean="0"/>
              <a:t>Plan marketing affiliés 2016</a:t>
            </a:r>
            <a:endParaRPr lang="en-GB" altLang="fr-FR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75E6D2B-7888-44CA-8E32-9DE61B83DB83}" type="slidenum">
              <a:rPr lang="en-GB" altLang="fr-FR" smtClean="0"/>
              <a:pPr>
                <a:defRPr/>
              </a:pPr>
              <a:t>9</a:t>
            </a:fld>
            <a:endParaRPr lang="en-GB" altLang="fr-FR"/>
          </a:p>
        </p:txBody>
      </p:sp>
    </p:spTree>
    <p:extLst>
      <p:ext uri="{BB962C8B-B14F-4D97-AF65-F5344CB8AC3E}">
        <p14:creationId xmlns:p14="http://schemas.microsoft.com/office/powerpoint/2010/main" val="28443405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74808-F9BB-45C0-921C-CD2BA49827DF}" type="datetimeFigureOut">
              <a:rPr lang="fr-FR" smtClean="0"/>
              <a:t>25/09/2017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7B2A5-BC02-4054-B3ED-EC37D4A1CF6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958956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74808-F9BB-45C0-921C-CD2BA49827DF}" type="datetimeFigureOut">
              <a:rPr lang="fr-FR" smtClean="0"/>
              <a:t>25/09/2017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7B2A5-BC02-4054-B3ED-EC37D4A1CF6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68819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74808-F9BB-45C0-921C-CD2BA49827DF}" type="datetimeFigureOut">
              <a:rPr lang="fr-FR" smtClean="0"/>
              <a:t>25/09/2017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7B2A5-BC02-4054-B3ED-EC37D4A1CF6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46997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leSlide_bluebackground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ltGray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Imag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91551" y="1114425"/>
            <a:ext cx="2808816" cy="846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ZoneTexte 8"/>
          <p:cNvSpPr txBox="1"/>
          <p:nvPr/>
        </p:nvSpPr>
        <p:spPr>
          <a:xfrm>
            <a:off x="12316884" y="869950"/>
            <a:ext cx="5012267" cy="4616648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r>
              <a:rPr lang="fr-FR" altLang="fr-FR" sz="1400" b="1" smtClean="0"/>
              <a:t>L’ “EXPERTISE” N’EST PAS OBLIGATOIRE </a:t>
            </a:r>
            <a:r>
              <a:rPr lang="fr-FR" altLang="fr-FR" sz="1400" smtClean="0"/>
              <a:t>et ne peut être utilisée </a:t>
            </a:r>
            <a:r>
              <a:rPr lang="fr-FR" altLang="fr-FR" sz="1400" b="1" smtClean="0"/>
              <a:t>que pour les expertises suivantes : </a:t>
            </a:r>
          </a:p>
          <a:p>
            <a:pPr eaLnBrk="1" hangingPunct="1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fr-FR" altLang="fr-FR" sz="1200" smtClean="0"/>
              <a:t>SERVICES SUR SITE, </a:t>
            </a:r>
          </a:p>
          <a:p>
            <a:pPr eaLnBrk="1" hangingPunct="1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fr-FR" altLang="fr-FR" sz="1200" smtClean="0"/>
              <a:t>SERVICES AVANTAGES ET RÉCOMPENSES,</a:t>
            </a:r>
          </a:p>
          <a:p>
            <a:pPr eaLnBrk="1" hangingPunct="1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fr-FR" altLang="fr-FR" sz="1200" smtClean="0"/>
              <a:t>SERVICES AUX PARTICULIERS ET À DOMICILE,</a:t>
            </a:r>
          </a:p>
          <a:p>
            <a:pPr eaLnBrk="1" hangingPunct="1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fr-FR" altLang="fr-FR" sz="1200" smtClean="0"/>
              <a:t>ENTREPRISES ET ADMINISTRATIONS, </a:t>
            </a:r>
          </a:p>
          <a:p>
            <a:pPr eaLnBrk="1" hangingPunct="1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fr-FR" altLang="fr-FR" sz="1200" smtClean="0"/>
              <a:t>SANTÉ, </a:t>
            </a:r>
          </a:p>
          <a:p>
            <a:pPr eaLnBrk="1" hangingPunct="1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fr-FR" altLang="fr-FR" sz="1200" smtClean="0"/>
              <a:t>EDUCATION, </a:t>
            </a:r>
          </a:p>
          <a:p>
            <a:pPr eaLnBrk="1" hangingPunct="1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fr-FR" altLang="fr-FR" sz="1200" smtClean="0"/>
              <a:t>DÉFENSE, </a:t>
            </a:r>
          </a:p>
          <a:p>
            <a:pPr eaLnBrk="1" hangingPunct="1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fr-FR" altLang="fr-FR" sz="1200" smtClean="0"/>
              <a:t>BASES-VIE, </a:t>
            </a:r>
          </a:p>
          <a:p>
            <a:pPr eaLnBrk="1" hangingPunct="1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fr-FR" altLang="fr-FR" sz="1200" smtClean="0"/>
              <a:t>JUSTICE </a:t>
            </a:r>
          </a:p>
          <a:p>
            <a:pPr eaLnBrk="1" hangingPunct="1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fr-FR" altLang="fr-FR" sz="1200" smtClean="0"/>
              <a:t>SERVICES, </a:t>
            </a:r>
          </a:p>
          <a:p>
            <a:pPr eaLnBrk="1" hangingPunct="1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fr-FR" altLang="fr-FR" sz="1200" smtClean="0"/>
              <a:t>SENIORS, </a:t>
            </a:r>
          </a:p>
          <a:p>
            <a:pPr eaLnBrk="1" hangingPunct="1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fr-FR" altLang="fr-FR" sz="1200" smtClean="0"/>
              <a:t>SPORTS ET LOISIRS, </a:t>
            </a:r>
          </a:p>
          <a:p>
            <a:pPr eaLnBrk="1" hangingPunct="1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fr-FR" altLang="fr-FR" sz="1200" smtClean="0"/>
              <a:t>CRÈCHES, </a:t>
            </a:r>
          </a:p>
          <a:p>
            <a:pPr eaLnBrk="1" hangingPunct="1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fr-FR" altLang="fr-FR" sz="1200" smtClean="0"/>
              <a:t>AIDES PUBLIQUES, </a:t>
            </a:r>
          </a:p>
          <a:p>
            <a:pPr eaLnBrk="1" hangingPunct="1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fr-FR" altLang="fr-FR" sz="1200" smtClean="0"/>
              <a:t>AVANTAGES POUR LES SALARIÉS,</a:t>
            </a:r>
          </a:p>
          <a:p>
            <a:pPr eaLnBrk="1" hangingPunct="1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fr-FR" altLang="fr-FR" sz="1200" smtClean="0"/>
              <a:t>PROGRAMME D'INCENTIVE</a:t>
            </a:r>
            <a:r>
              <a:rPr lang="en-US" altLang="fr-FR" sz="1200" smtClean="0"/>
              <a:t>, </a:t>
            </a:r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565096" y="2613431"/>
            <a:ext cx="11040000" cy="553998"/>
          </a:xfrm>
          <a:noFill/>
        </p:spPr>
        <p:txBody>
          <a:bodyPr lIns="0" tIns="0" rIns="0" bIns="0">
            <a:noAutofit/>
          </a:bodyPr>
          <a:lstStyle>
            <a:lvl1pPr>
              <a:defRPr sz="4000" b="1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Cliquez pour modifier le style du titre</a:t>
            </a:r>
            <a:endParaRPr lang="fr-FR" dirty="0"/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1"/>
          </p:nvPr>
        </p:nvSpPr>
        <p:spPr>
          <a:xfrm>
            <a:off x="596900" y="3719651"/>
            <a:ext cx="10998200" cy="360363"/>
          </a:xfrm>
          <a:noFill/>
          <a:ln>
            <a:noFill/>
          </a:ln>
          <a:effectLst/>
          <a:extLst/>
        </p:spPr>
        <p:txBody>
          <a:bodyPr/>
          <a:lstStyle>
            <a:lvl1pPr marL="0" indent="0">
              <a:buNone/>
              <a:defRPr lang="fr-FR" sz="1600" b="0" kern="1200" smtClean="0">
                <a:solidFill>
                  <a:schemeClr val="bg1"/>
                </a:solidFill>
                <a:latin typeface="Arial" charset="0"/>
              </a:defRPr>
            </a:lvl1pPr>
            <a:lvl2pPr marL="190500" indent="0">
              <a:buNone/>
              <a:defRPr lang="fr-FR" kern="1200" smtClean="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738187" indent="0">
              <a:buNone/>
              <a:defRPr lang="fr-FR" kern="1200" smtClean="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192212" indent="0">
              <a:buNone/>
              <a:defRPr lang="fr-FR" kern="1200" smtClean="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543050" indent="0">
              <a:buFont typeface="Arial" pitchFamily="34" charset="0"/>
              <a:buNone/>
              <a:defRPr lang="fr-FR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</a:lstStyle>
          <a:p>
            <a:pPr lvl="0"/>
            <a:r>
              <a:rPr lang="en-US" altLang="fr-FR" dirty="0" smtClean="0"/>
              <a:t>Cliquez pour modifier les styles du texte du masque</a:t>
            </a:r>
          </a:p>
        </p:txBody>
      </p:sp>
      <p:sp>
        <p:nvSpPr>
          <p:cNvPr id="10" name="Espace réservé du texte 7"/>
          <p:cNvSpPr>
            <a:spLocks noGrp="1"/>
          </p:cNvSpPr>
          <p:nvPr>
            <p:ph type="body" sz="quarter" idx="12"/>
          </p:nvPr>
        </p:nvSpPr>
        <p:spPr bwMode="gray">
          <a:xfrm>
            <a:off x="4079776" y="854476"/>
            <a:ext cx="7200224" cy="216000"/>
          </a:xfrm>
          <a:noFill/>
          <a:ln>
            <a:noFill/>
          </a:ln>
          <a:effectLst/>
          <a:extLst/>
        </p:spPr>
        <p:txBody>
          <a:bodyPr rIns="72000" anchor="ctr"/>
          <a:lstStyle>
            <a:lvl1pPr marL="0" indent="0" algn="r">
              <a:buNone/>
              <a:defRPr lang="fr-FR" sz="1050" b="1" kern="1200" cap="all" baseline="0" smtClean="0">
                <a:solidFill>
                  <a:schemeClr val="bg1"/>
                </a:solidFill>
                <a:latin typeface="Arial" charset="0"/>
              </a:defRPr>
            </a:lvl1pPr>
            <a:lvl2pPr marL="190500" indent="0">
              <a:buNone/>
              <a:defRPr lang="fr-FR" kern="1200" smtClean="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738187" indent="0">
              <a:buNone/>
              <a:defRPr lang="fr-FR" kern="1200" smtClean="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192212" indent="0">
              <a:buNone/>
              <a:defRPr lang="fr-FR" kern="1200" smtClean="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543050" indent="0">
              <a:buFont typeface="Arial" pitchFamily="34" charset="0"/>
              <a:buNone/>
              <a:defRPr lang="fr-FR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</a:lstStyle>
          <a:p>
            <a:pPr lvl="0"/>
            <a:r>
              <a:rPr lang="en-US" altLang="fr-FR" dirty="0" smtClean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24146543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74808-F9BB-45C0-921C-CD2BA49827DF}" type="datetimeFigureOut">
              <a:rPr lang="fr-FR" smtClean="0"/>
              <a:t>25/09/2017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7B2A5-BC02-4054-B3ED-EC37D4A1CF6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110982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74808-F9BB-45C0-921C-CD2BA49827DF}" type="datetimeFigureOut">
              <a:rPr lang="fr-FR" smtClean="0"/>
              <a:t>25/09/2017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7B2A5-BC02-4054-B3ED-EC37D4A1CF6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1919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74808-F9BB-45C0-921C-CD2BA49827DF}" type="datetimeFigureOut">
              <a:rPr lang="fr-FR" smtClean="0"/>
              <a:t>25/09/2017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7B2A5-BC02-4054-B3ED-EC37D4A1CF6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208550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74808-F9BB-45C0-921C-CD2BA49827DF}" type="datetimeFigureOut">
              <a:rPr lang="fr-FR" smtClean="0"/>
              <a:t>25/09/2017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7B2A5-BC02-4054-B3ED-EC37D4A1CF6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296890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74808-F9BB-45C0-921C-CD2BA49827DF}" type="datetimeFigureOut">
              <a:rPr lang="fr-FR" smtClean="0"/>
              <a:t>25/09/2017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7B2A5-BC02-4054-B3ED-EC37D4A1CF6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485798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74808-F9BB-45C0-921C-CD2BA49827DF}" type="datetimeFigureOut">
              <a:rPr lang="fr-FR" smtClean="0"/>
              <a:t>25/09/2017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7B2A5-BC02-4054-B3ED-EC37D4A1CF6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938255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74808-F9BB-45C0-921C-CD2BA49827DF}" type="datetimeFigureOut">
              <a:rPr lang="fr-FR" smtClean="0"/>
              <a:t>25/09/2017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7B2A5-BC02-4054-B3ED-EC37D4A1CF6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607788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74808-F9BB-45C0-921C-CD2BA49827DF}" type="datetimeFigureOut">
              <a:rPr lang="fr-FR" smtClean="0"/>
              <a:t>25/09/2017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7B2A5-BC02-4054-B3ED-EC37D4A1CF6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85975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C74808-F9BB-45C0-921C-CD2BA49827DF}" type="datetimeFigureOut">
              <a:rPr lang="fr-FR" smtClean="0"/>
              <a:t>25/09/2017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A7B2A5-BC02-4054-B3ED-EC37D4A1CF6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679568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2418" y="2921341"/>
            <a:ext cx="11040000" cy="553998"/>
          </a:xfrm>
        </p:spPr>
        <p:txBody>
          <a:bodyPr/>
          <a:lstStyle/>
          <a:p>
            <a:r>
              <a:rPr lang="fr-FR" smtClean="0"/>
              <a:t>Réussite </a:t>
            </a:r>
            <a:r>
              <a:rPr lang="fr-FR" dirty="0" smtClean="0"/>
              <a:t>2020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542843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3000"/>
    </mc:Choice>
    <mc:Fallback>
      <p:transition spd="slow" advClick="0" advTm="300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1763486" y="2090057"/>
            <a:ext cx="982513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800" dirty="0" smtClean="0"/>
              <a:t>Un client qui nous contacte et qui est satisfait de l’interaction en ressort </a:t>
            </a:r>
            <a:r>
              <a:rPr lang="fr-FR" sz="4800" dirty="0" smtClean="0">
                <a:solidFill>
                  <a:schemeClr val="accent6"/>
                </a:solidFill>
              </a:rPr>
              <a:t>deux fois </a:t>
            </a:r>
            <a:r>
              <a:rPr lang="fr-FR" sz="4800" dirty="0" smtClean="0"/>
              <a:t>plus satisfait et fidèle</a:t>
            </a:r>
            <a:endParaRPr lang="fr-FR" sz="4800" dirty="0"/>
          </a:p>
        </p:txBody>
      </p:sp>
    </p:spTree>
    <p:extLst>
      <p:ext uri="{BB962C8B-B14F-4D97-AF65-F5344CB8AC3E}">
        <p14:creationId xmlns:p14="http://schemas.microsoft.com/office/powerpoint/2010/main" val="11667554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 advTm="7000">
        <p:fade/>
      </p:transition>
    </mc:Choice>
    <mc:Fallback>
      <p:transition spd="med" advClick="0" advTm="7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500"/>
                            </p:stCondLst>
                            <p:childTnLst>
                              <p:par>
                                <p:cTn id="9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2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2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1726163" y="2146041"/>
            <a:ext cx="982513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800" dirty="0" smtClean="0"/>
              <a:t>Un client qui nous contacte et qui est </a:t>
            </a:r>
            <a:r>
              <a:rPr lang="fr-FR" sz="4800" dirty="0" smtClean="0">
                <a:solidFill>
                  <a:srgbClr val="FF0000"/>
                </a:solidFill>
              </a:rPr>
              <a:t>in</a:t>
            </a:r>
            <a:r>
              <a:rPr lang="fr-FR" sz="4800" dirty="0" smtClean="0"/>
              <a:t>satisfait de l’interaction en ressort </a:t>
            </a:r>
            <a:r>
              <a:rPr lang="fr-FR" sz="4800" dirty="0" smtClean="0">
                <a:solidFill>
                  <a:srgbClr val="FF0000"/>
                </a:solidFill>
              </a:rPr>
              <a:t>cinq fois </a:t>
            </a:r>
            <a:r>
              <a:rPr lang="fr-FR" sz="4800" dirty="0" smtClean="0"/>
              <a:t>plus </a:t>
            </a:r>
            <a:r>
              <a:rPr lang="fr-FR" sz="4800" dirty="0" smtClean="0">
                <a:solidFill>
                  <a:srgbClr val="FF0000"/>
                </a:solidFill>
              </a:rPr>
              <a:t>in</a:t>
            </a:r>
            <a:r>
              <a:rPr lang="fr-FR" sz="4800" dirty="0" smtClean="0"/>
              <a:t>satisfait et </a:t>
            </a:r>
            <a:r>
              <a:rPr lang="fr-FR" sz="4800" dirty="0" smtClean="0">
                <a:solidFill>
                  <a:srgbClr val="FF0000"/>
                </a:solidFill>
              </a:rPr>
              <a:t>in</a:t>
            </a:r>
            <a:r>
              <a:rPr lang="fr-FR" sz="4800" dirty="0" smtClean="0"/>
              <a:t>fidèle</a:t>
            </a:r>
            <a:endParaRPr lang="fr-FR" sz="4800" dirty="0"/>
          </a:p>
        </p:txBody>
      </p:sp>
    </p:spTree>
    <p:extLst>
      <p:ext uri="{BB962C8B-B14F-4D97-AF65-F5344CB8AC3E}">
        <p14:creationId xmlns:p14="http://schemas.microsoft.com/office/powerpoint/2010/main" val="387555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0"/>
    </mc:Choice>
    <mc:Fallback>
      <p:transition spd="slow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500"/>
                            </p:stCondLst>
                            <p:childTnLst>
                              <p:par>
                                <p:cTn id="9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2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2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96637" y="774357"/>
            <a:ext cx="4158797" cy="5320999"/>
          </a:xfrm>
          <a:prstGeom prst="rect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</p:pic>
      <p:sp>
        <p:nvSpPr>
          <p:cNvPr id="5" name="ZoneTexte 4"/>
          <p:cNvSpPr txBox="1"/>
          <p:nvPr/>
        </p:nvSpPr>
        <p:spPr>
          <a:xfrm>
            <a:off x="2250330" y="3153747"/>
            <a:ext cx="8623139" cy="107721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>
            <a:defPPr>
              <a:defRPr lang="fr-FR"/>
            </a:defPPr>
            <a:lvl1pPr>
              <a:defRPr sz="3200" i="1"/>
            </a:lvl1pPr>
          </a:lstStyle>
          <a:p>
            <a:r>
              <a:rPr lang="fr-FR" dirty="0"/>
              <a:t>« Je souhaitais vous remercier vivement de votre implication et de votre efficacité. » </a:t>
            </a:r>
          </a:p>
        </p:txBody>
      </p:sp>
    </p:spTree>
    <p:extLst>
      <p:ext uri="{BB962C8B-B14F-4D97-AF65-F5344CB8AC3E}">
        <p14:creationId xmlns:p14="http://schemas.microsoft.com/office/powerpoint/2010/main" val="42603057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8000"/>
    </mc:Choice>
    <mc:Fallback>
      <p:transition spd="slow" advTm="8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3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500"/>
                            </p:stCondLst>
                            <p:childTnLst>
                              <p:par>
                                <p:cTn id="12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1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e 4"/>
          <p:cNvGrpSpPr/>
          <p:nvPr/>
        </p:nvGrpSpPr>
        <p:grpSpPr>
          <a:xfrm>
            <a:off x="2017308" y="677064"/>
            <a:ext cx="8715375" cy="5238750"/>
            <a:chOff x="2017308" y="677064"/>
            <a:chExt cx="8715375" cy="5238750"/>
          </a:xfrm>
        </p:grpSpPr>
        <p:pic>
          <p:nvPicPr>
            <p:cNvPr id="2" name="Image 1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rot="5400000">
              <a:off x="3755621" y="-1061249"/>
              <a:ext cx="5238750" cy="8715375"/>
            </a:xfrm>
            <a:prstGeom prst="rect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</p:pic>
        <p:sp>
          <p:nvSpPr>
            <p:cNvPr id="4" name="Rectangle 3"/>
            <p:cNvSpPr/>
            <p:nvPr/>
          </p:nvSpPr>
          <p:spPr>
            <a:xfrm>
              <a:off x="2584580" y="3797559"/>
              <a:ext cx="6811347" cy="270588"/>
            </a:xfrm>
            <a:prstGeom prst="rect">
              <a:avLst/>
            </a:prstGeom>
            <a:solidFill>
              <a:srgbClr val="FF66FF">
                <a:alpha val="32941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3" name="ZoneTexte 2"/>
          <p:cNvSpPr txBox="1"/>
          <p:nvPr/>
        </p:nvSpPr>
        <p:spPr>
          <a:xfrm>
            <a:off x="2017308" y="4346154"/>
            <a:ext cx="8530075" cy="1569660"/>
          </a:xfrm>
          <a:prstGeom prst="rect">
            <a:avLst/>
          </a:prstGeom>
          <a:solidFill>
            <a:srgbClr val="FFCCFF"/>
          </a:solidFill>
        </p:spPr>
        <p:txBody>
          <a:bodyPr wrap="square" rtlCol="0">
            <a:spAutoFit/>
          </a:bodyPr>
          <a:lstStyle>
            <a:defPPr>
              <a:defRPr lang="fr-FR"/>
            </a:defPPr>
            <a:lvl1pPr>
              <a:defRPr sz="3200" i="1"/>
            </a:lvl1pPr>
          </a:lstStyle>
          <a:p>
            <a:r>
              <a:rPr lang="fr-FR" dirty="0"/>
              <a:t>« J’ai décidé de ne pas appeler vos concurrents pour avoir d’autres devis, votre site est de loin le plus clair et vous êtes très réactifs. »</a:t>
            </a:r>
          </a:p>
        </p:txBody>
      </p:sp>
    </p:spTree>
    <p:extLst>
      <p:ext uri="{BB962C8B-B14F-4D97-AF65-F5344CB8AC3E}">
        <p14:creationId xmlns:p14="http://schemas.microsoft.com/office/powerpoint/2010/main" val="6281940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8000"/>
    </mc:Choice>
    <mc:Fallback>
      <p:transition spd="slow" advClick="0" advTm="8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3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500"/>
                            </p:stCondLst>
                            <p:childTnLst>
                              <p:par>
                                <p:cTn id="12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1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67011" y="394996"/>
            <a:ext cx="4738287" cy="6022631"/>
          </a:xfrm>
          <a:prstGeom prst="rect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</p:pic>
      <p:sp>
        <p:nvSpPr>
          <p:cNvPr id="3" name="ZoneTexte 2"/>
          <p:cNvSpPr txBox="1"/>
          <p:nvPr/>
        </p:nvSpPr>
        <p:spPr>
          <a:xfrm>
            <a:off x="2602768" y="3313668"/>
            <a:ext cx="7427167" cy="107721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>
            <a:defPPr>
              <a:defRPr lang="fr-FR"/>
            </a:defPPr>
            <a:lvl1pPr>
              <a:defRPr sz="3200" i="1"/>
            </a:lvl1pPr>
          </a:lstStyle>
          <a:p>
            <a:r>
              <a:rPr lang="fr-FR" dirty="0"/>
              <a:t>« Merci encore pour votre intervention efficace et votre réactivité. »</a:t>
            </a:r>
          </a:p>
        </p:txBody>
      </p:sp>
    </p:spTree>
    <p:extLst>
      <p:ext uri="{BB962C8B-B14F-4D97-AF65-F5344CB8AC3E}">
        <p14:creationId xmlns:p14="http://schemas.microsoft.com/office/powerpoint/2010/main" val="12619277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8000"/>
    </mc:Choice>
    <mc:Fallback>
      <p:transition spd="slow" advClick="0" advTm="8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3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500"/>
                            </p:stCondLst>
                            <p:childTnLst>
                              <p:par>
                                <p:cTn id="12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1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57512" y="147637"/>
            <a:ext cx="6276975" cy="6562725"/>
          </a:xfrm>
          <a:prstGeom prst="rect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</p:pic>
      <p:sp>
        <p:nvSpPr>
          <p:cNvPr id="3" name="ZoneTexte 2"/>
          <p:cNvSpPr txBox="1"/>
          <p:nvPr/>
        </p:nvSpPr>
        <p:spPr>
          <a:xfrm>
            <a:off x="1874154" y="3360910"/>
            <a:ext cx="9550059" cy="107721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>
            <a:defPPr>
              <a:defRPr lang="fr-FR"/>
            </a:defPPr>
            <a:lvl1pPr>
              <a:defRPr sz="3200" i="1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fr-FR" dirty="0"/>
              <a:t>« Quelles bonnes nouvelles </a:t>
            </a:r>
            <a:r>
              <a:rPr lang="fr-FR" i="0" dirty="0">
                <a:sym typeface="Wingdings" panose="05000000000000000000" pitchFamily="2" charset="2"/>
              </a:rPr>
              <a:t></a:t>
            </a:r>
            <a:r>
              <a:rPr lang="fr-FR" dirty="0">
                <a:sym typeface="Wingdings" panose="05000000000000000000" pitchFamily="2" charset="2"/>
              </a:rPr>
              <a:t> »</a:t>
            </a:r>
            <a:endParaRPr lang="fr-FR" dirty="0"/>
          </a:p>
          <a:p>
            <a:r>
              <a:rPr lang="fr-FR" dirty="0"/>
              <a:t>« Encore MERCI à l’Equipe SODEXO pour votre aide. »</a:t>
            </a:r>
          </a:p>
        </p:txBody>
      </p:sp>
    </p:spTree>
    <p:extLst>
      <p:ext uri="{BB962C8B-B14F-4D97-AF65-F5344CB8AC3E}">
        <p14:creationId xmlns:p14="http://schemas.microsoft.com/office/powerpoint/2010/main" val="12175932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8000"/>
    </mc:Choice>
    <mc:Fallback>
      <p:transition spd="slow" advClick="0" advTm="8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3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500"/>
                            </p:stCondLst>
                            <p:childTnLst>
                              <p:par>
                                <p:cTn id="12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1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67037" y="438150"/>
            <a:ext cx="6257925" cy="5981700"/>
          </a:xfrm>
          <a:prstGeom prst="rect">
            <a:avLst/>
          </a:prstGeom>
          <a:noFill/>
          <a:ln>
            <a:solidFill>
              <a:schemeClr val="tx1">
                <a:lumMod val="65000"/>
                <a:lumOff val="35000"/>
              </a:schemeClr>
            </a:solidFill>
          </a:ln>
        </p:spPr>
      </p:pic>
      <p:sp>
        <p:nvSpPr>
          <p:cNvPr id="3" name="ZoneTexte 2"/>
          <p:cNvSpPr txBox="1"/>
          <p:nvPr/>
        </p:nvSpPr>
        <p:spPr>
          <a:xfrm>
            <a:off x="2481943" y="3918857"/>
            <a:ext cx="8185073" cy="58477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>
            <a:defPPr>
              <a:defRPr lang="fr-FR"/>
            </a:defPPr>
            <a:lvl1pPr>
              <a:defRPr sz="3200" i="1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fr-FR" dirty="0">
                <a:solidFill>
                  <a:schemeClr val="tx1"/>
                </a:solidFill>
              </a:rPr>
              <a:t>« Merci de votre diligence pour ce litige. »</a:t>
            </a:r>
          </a:p>
        </p:txBody>
      </p:sp>
    </p:spTree>
    <p:extLst>
      <p:ext uri="{BB962C8B-B14F-4D97-AF65-F5344CB8AC3E}">
        <p14:creationId xmlns:p14="http://schemas.microsoft.com/office/powerpoint/2010/main" val="21246241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8000"/>
    </mc:Choice>
    <mc:Fallback>
      <p:transition spd="slow" advClick="0" advTm="8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3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500"/>
                            </p:stCondLst>
                            <p:childTnLst>
                              <p:par>
                                <p:cTn id="12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1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/>
          <p:cNvSpPr>
            <a:spLocks noGrp="1"/>
          </p:cNvSpPr>
          <p:nvPr>
            <p:ph type="body" sz="quarter" idx="12"/>
          </p:nvPr>
        </p:nvSpPr>
        <p:spPr>
          <a:xfrm>
            <a:off x="4583114" y="854075"/>
            <a:ext cx="5400675" cy="215900"/>
          </a:xfrm>
        </p:spPr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sz="1000" cap="none" dirty="0">
                <a:latin typeface="Arial" pitchFamily="34" charset="0"/>
              </a:rPr>
              <a:t>Services Avantages et Récompenses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2146075" y="2939144"/>
            <a:ext cx="783771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Bravo</a:t>
            </a:r>
            <a:r>
              <a:rPr lang="fr-FR" sz="3600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et </a:t>
            </a:r>
            <a:r>
              <a:rPr lang="fr-FR" sz="4000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merci</a:t>
            </a:r>
            <a:r>
              <a:rPr lang="fr-FR" sz="3600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</a:t>
            </a:r>
            <a:r>
              <a:rPr lang="fr-FR" sz="3600" b="1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à toutes et à tous </a:t>
            </a:r>
            <a:r>
              <a:rPr lang="fr-FR" sz="3600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!</a:t>
            </a:r>
            <a:endParaRPr lang="fr-FR" sz="3600" b="1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2146075" y="3492760"/>
            <a:ext cx="783771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La satisfaction client est notre </a:t>
            </a:r>
            <a:r>
              <a:rPr lang="fr-FR" sz="3600" b="1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priorité</a:t>
            </a:r>
            <a:r>
              <a:rPr lang="fr-FR" sz="3600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à tous.</a:t>
            </a:r>
            <a:endParaRPr lang="fr-FR" sz="3600" b="1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970046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animScale>
                                      <p:cBhvr>
                                        <p:cTn id="6" dur="3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30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" dur="150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6" grpId="0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</TotalTime>
  <Words>72</Words>
  <Application>Microsoft Office PowerPoint</Application>
  <PresentationFormat>Grand écran</PresentationFormat>
  <Paragraphs>14</Paragraphs>
  <Slides>9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5" baseType="lpstr">
      <vt:lpstr>ＭＳ Ｐゴシック</vt:lpstr>
      <vt:lpstr>Arial</vt:lpstr>
      <vt:lpstr>Calibri</vt:lpstr>
      <vt:lpstr>Calibri Light</vt:lpstr>
      <vt:lpstr>Wingdings</vt:lpstr>
      <vt:lpstr>Thème Office</vt:lpstr>
      <vt:lpstr>Réussite 2020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Sodexo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PICCHIOTTINO Elisabeth</dc:creator>
  <cp:lastModifiedBy>PICCHIOTTINO Elisabeth</cp:lastModifiedBy>
  <cp:revision>12</cp:revision>
  <dcterms:created xsi:type="dcterms:W3CDTF">2017-09-25T10:08:53Z</dcterms:created>
  <dcterms:modified xsi:type="dcterms:W3CDTF">2017-09-25T11:56:49Z</dcterms:modified>
</cp:coreProperties>
</file>