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1" r:id="rId3"/>
    <p:sldId id="262" r:id="rId4"/>
    <p:sldId id="256" r:id="rId5"/>
    <p:sldId id="257" r:id="rId6"/>
    <p:sldId id="258" r:id="rId7"/>
    <p:sldId id="260" r:id="rId8"/>
    <p:sldId id="259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1718A-66BA-4E4D-9029-D9BF28F04C6B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9BDE3-7AAB-4BC2-86C8-315BFC4A8D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60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Plan marketing affiliés 2016</a:t>
            </a:r>
            <a:endParaRPr lang="en-GB" alt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5E6D2B-7888-44CA-8E32-9DE61B83DB83}" type="slidenum">
              <a:rPr lang="en-GB" altLang="fr-FR" smtClean="0"/>
              <a:pPr>
                <a:defRPr/>
              </a:pPr>
              <a:t>9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84434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89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8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9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Slide_blue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1114425"/>
            <a:ext cx="2808816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2316884" y="869950"/>
            <a:ext cx="5012267" cy="461664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b="1" smtClean="0"/>
              <a:t>L’ “EXPERTISE” N’EST PAS OBLIGATOIRE </a:t>
            </a:r>
            <a:r>
              <a:rPr lang="fr-FR" altLang="fr-FR" sz="1400" smtClean="0"/>
              <a:t>et ne peut être utilisée </a:t>
            </a:r>
            <a:r>
              <a:rPr lang="fr-FR" altLang="fr-FR" sz="1400" b="1" smtClean="0"/>
              <a:t>que pour les expertises suivantes :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SERVICES SUR SITE,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SERVICES AVANTAGES ET RÉCOMPENSES,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SERVICES AUX PARTICULIERS ET À DOMICILE,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ENTREPRISES ET ADMINISTRATIONS,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SANTÉ,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EDUCATION,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DÉFENSE,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BASES-VIE,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JUSTICE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SERVICES,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SENIORS,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SPORTS ET LOISIRS,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CRÈCHES,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AIDES PUBLIQUES, 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AVANTAGES POUR LES SALARIÉS,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fr-FR" altLang="fr-FR" sz="1200" smtClean="0"/>
              <a:t>PROGRAMME D'INCENTIVE</a:t>
            </a:r>
            <a:r>
              <a:rPr lang="en-US" altLang="fr-FR" sz="1200" smtClean="0"/>
              <a:t>, 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65096" y="2613431"/>
            <a:ext cx="11040000" cy="553998"/>
          </a:xfrm>
          <a:noFill/>
        </p:spPr>
        <p:txBody>
          <a:bodyPr lIns="0" tIns="0" rIns="0" bIns="0"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596900" y="3719651"/>
            <a:ext cx="10998200" cy="360363"/>
          </a:xfrm>
          <a:noFill/>
          <a:ln>
            <a:noFill/>
          </a:ln>
          <a:effectLst/>
          <a:extLst/>
        </p:spPr>
        <p:txBody>
          <a:bodyPr/>
          <a:lstStyle>
            <a:lvl1pPr marL="0" indent="0">
              <a:buNone/>
              <a:defRPr lang="fr-FR" sz="1600" b="0" kern="1200" smtClean="0">
                <a:solidFill>
                  <a:schemeClr val="bg1"/>
                </a:solidFill>
                <a:latin typeface="Arial" charset="0"/>
              </a:defRPr>
            </a:lvl1pPr>
            <a:lvl2pPr marL="190500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38187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92212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altLang="fr-FR" dirty="0" smtClean="0"/>
              <a:t>Cliquez pour modifier les styles du texte du masque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2"/>
          </p:nvPr>
        </p:nvSpPr>
        <p:spPr bwMode="gray">
          <a:xfrm>
            <a:off x="4079776" y="854476"/>
            <a:ext cx="7200224" cy="216000"/>
          </a:xfrm>
          <a:noFill/>
          <a:ln>
            <a:noFill/>
          </a:ln>
          <a:effectLst/>
          <a:extLst/>
        </p:spPr>
        <p:txBody>
          <a:bodyPr rIns="72000" anchor="ctr"/>
          <a:lstStyle>
            <a:lvl1pPr marL="0" indent="0" algn="r">
              <a:buNone/>
              <a:defRPr lang="fr-FR" sz="1050" b="1" kern="1200" cap="all" baseline="0" smtClean="0">
                <a:solidFill>
                  <a:schemeClr val="bg1"/>
                </a:solidFill>
                <a:latin typeface="Arial" charset="0"/>
              </a:defRPr>
            </a:lvl1pPr>
            <a:lvl2pPr marL="190500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38187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92212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alt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1465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09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85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68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57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82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77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9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74808-F9BB-45C0-921C-CD2BA49827DF}" type="datetimeFigureOut">
              <a:rPr lang="fr-FR" smtClean="0"/>
              <a:t>25/09/2017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B2A5-BC02-4054-B3ED-EC37D4A1C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95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2418" y="2921341"/>
            <a:ext cx="11040000" cy="553998"/>
          </a:xfrm>
        </p:spPr>
        <p:txBody>
          <a:bodyPr/>
          <a:lstStyle/>
          <a:p>
            <a:r>
              <a:rPr lang="fr-FR" smtClean="0"/>
              <a:t>Réussite </a:t>
            </a:r>
            <a:r>
              <a:rPr lang="fr-FR" dirty="0" smtClean="0"/>
              <a:t>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4284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486" y="2090057"/>
            <a:ext cx="98251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Un client qui nous contacte et qui est satisfait de l’interaction en ressort </a:t>
            </a:r>
            <a:r>
              <a:rPr lang="fr-FR" sz="4800" dirty="0" smtClean="0">
                <a:solidFill>
                  <a:schemeClr val="accent6"/>
                </a:solidFill>
              </a:rPr>
              <a:t>deux fois </a:t>
            </a:r>
            <a:r>
              <a:rPr lang="fr-FR" sz="4800" dirty="0" smtClean="0"/>
              <a:t>plus satisfait et fidèle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16675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7000">
        <p:fade/>
      </p:transition>
    </mc:Choice>
    <mc:Fallback>
      <p:transition spd="med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26163" y="2146041"/>
            <a:ext cx="98251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Un client qui nous contacte et qui est </a:t>
            </a:r>
            <a:r>
              <a:rPr lang="fr-FR" sz="4800" dirty="0" smtClean="0">
                <a:solidFill>
                  <a:srgbClr val="FF0000"/>
                </a:solidFill>
              </a:rPr>
              <a:t>in</a:t>
            </a:r>
            <a:r>
              <a:rPr lang="fr-FR" sz="4800" dirty="0" smtClean="0"/>
              <a:t>satisfait de l’interaction en ressort </a:t>
            </a:r>
            <a:r>
              <a:rPr lang="fr-FR" sz="4800" dirty="0" smtClean="0">
                <a:solidFill>
                  <a:srgbClr val="FF0000"/>
                </a:solidFill>
              </a:rPr>
              <a:t>cinq fois </a:t>
            </a:r>
            <a:r>
              <a:rPr lang="fr-FR" sz="4800" dirty="0" smtClean="0"/>
              <a:t>plus </a:t>
            </a:r>
            <a:r>
              <a:rPr lang="fr-FR" sz="4800" dirty="0" smtClean="0">
                <a:solidFill>
                  <a:srgbClr val="FF0000"/>
                </a:solidFill>
              </a:rPr>
              <a:t>in</a:t>
            </a:r>
            <a:r>
              <a:rPr lang="fr-FR" sz="4800" dirty="0" smtClean="0"/>
              <a:t>satisfait et </a:t>
            </a:r>
            <a:r>
              <a:rPr lang="fr-FR" sz="4800" dirty="0" smtClean="0">
                <a:solidFill>
                  <a:srgbClr val="FF0000"/>
                </a:solidFill>
              </a:rPr>
              <a:t>in</a:t>
            </a:r>
            <a:r>
              <a:rPr lang="fr-FR" sz="4800" dirty="0" smtClean="0"/>
              <a:t>fidèle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875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6637" y="774357"/>
            <a:ext cx="4158797" cy="532099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5" name="ZoneTexte 4"/>
          <p:cNvSpPr txBox="1"/>
          <p:nvPr/>
        </p:nvSpPr>
        <p:spPr>
          <a:xfrm>
            <a:off x="2250330" y="3153747"/>
            <a:ext cx="8623139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i="1"/>
            </a:lvl1pPr>
          </a:lstStyle>
          <a:p>
            <a:r>
              <a:rPr lang="fr-FR" dirty="0"/>
              <a:t>« Je souhaitais vous remercier vivement de votre implication et de votre efficacité. » </a:t>
            </a:r>
          </a:p>
        </p:txBody>
      </p:sp>
    </p:spTree>
    <p:extLst>
      <p:ext uri="{BB962C8B-B14F-4D97-AF65-F5344CB8AC3E}">
        <p14:creationId xmlns:p14="http://schemas.microsoft.com/office/powerpoint/2010/main" val="4260305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00"/>
    </mc:Choice>
    <mc:Fallback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2017308" y="677064"/>
            <a:ext cx="8715375" cy="5238750"/>
            <a:chOff x="2017308" y="677064"/>
            <a:chExt cx="8715375" cy="523875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755621" y="-1061249"/>
              <a:ext cx="5238750" cy="8715375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4" name="Rectangle 3"/>
            <p:cNvSpPr/>
            <p:nvPr/>
          </p:nvSpPr>
          <p:spPr>
            <a:xfrm>
              <a:off x="2584580" y="3797559"/>
              <a:ext cx="6811347" cy="270588"/>
            </a:xfrm>
            <a:prstGeom prst="rect">
              <a:avLst/>
            </a:prstGeom>
            <a:solidFill>
              <a:srgbClr val="FF66FF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2017308" y="4346154"/>
            <a:ext cx="8530075" cy="156966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i="1"/>
            </a:lvl1pPr>
          </a:lstStyle>
          <a:p>
            <a:r>
              <a:rPr lang="fr-FR" dirty="0"/>
              <a:t>« J’ai décidé de ne pas appeler vos concurrents pour avoir d’autres devis, votre site est de loin le plus clair et vous êtes très réactifs. »</a:t>
            </a:r>
          </a:p>
        </p:txBody>
      </p:sp>
    </p:spTree>
    <p:extLst>
      <p:ext uri="{BB962C8B-B14F-4D97-AF65-F5344CB8AC3E}">
        <p14:creationId xmlns:p14="http://schemas.microsoft.com/office/powerpoint/2010/main" val="62819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011" y="394996"/>
            <a:ext cx="4738287" cy="602263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2602768" y="3313668"/>
            <a:ext cx="7427167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i="1"/>
            </a:lvl1pPr>
          </a:lstStyle>
          <a:p>
            <a:r>
              <a:rPr lang="fr-FR" dirty="0"/>
              <a:t>« Merci encore pour votre intervention efficace et votre réactivité. »</a:t>
            </a:r>
          </a:p>
        </p:txBody>
      </p:sp>
    </p:spTree>
    <p:extLst>
      <p:ext uri="{BB962C8B-B14F-4D97-AF65-F5344CB8AC3E}">
        <p14:creationId xmlns:p14="http://schemas.microsoft.com/office/powerpoint/2010/main" val="126192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12" y="147637"/>
            <a:ext cx="6276975" cy="65627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1874154" y="3360910"/>
            <a:ext cx="9550059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i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« Quelles bonnes nouvelles </a:t>
            </a:r>
            <a:r>
              <a:rPr lang="fr-FR" i="0" dirty="0">
                <a:sym typeface="Wingdings" panose="05000000000000000000" pitchFamily="2" charset="2"/>
              </a:rPr>
              <a:t></a:t>
            </a:r>
            <a:r>
              <a:rPr lang="fr-FR" dirty="0">
                <a:sym typeface="Wingdings" panose="05000000000000000000" pitchFamily="2" charset="2"/>
              </a:rPr>
              <a:t> »</a:t>
            </a:r>
            <a:endParaRPr lang="fr-FR" dirty="0"/>
          </a:p>
          <a:p>
            <a:r>
              <a:rPr lang="fr-FR" dirty="0"/>
              <a:t>« Encore MERCI à l’Equipe SODEXO pour votre aide. »</a:t>
            </a:r>
          </a:p>
        </p:txBody>
      </p:sp>
    </p:spTree>
    <p:extLst>
      <p:ext uri="{BB962C8B-B14F-4D97-AF65-F5344CB8AC3E}">
        <p14:creationId xmlns:p14="http://schemas.microsoft.com/office/powerpoint/2010/main" val="121759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037" y="438150"/>
            <a:ext cx="6257925" cy="59817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2481943" y="3918857"/>
            <a:ext cx="818507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i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« Merci de votre diligence pour ce litige. »</a:t>
            </a:r>
          </a:p>
        </p:txBody>
      </p:sp>
    </p:spTree>
    <p:extLst>
      <p:ext uri="{BB962C8B-B14F-4D97-AF65-F5344CB8AC3E}">
        <p14:creationId xmlns:p14="http://schemas.microsoft.com/office/powerpoint/2010/main" val="2124624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>
          <a:xfrm>
            <a:off x="4583114" y="854075"/>
            <a:ext cx="5400675" cy="2159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sz="1000" cap="none" dirty="0">
                <a:latin typeface="Arial" pitchFamily="34" charset="0"/>
              </a:rPr>
              <a:t>Services Avantages et Récompenses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146075" y="2939144"/>
            <a:ext cx="7837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Bravo</a:t>
            </a:r>
            <a:r>
              <a:rPr lang="fr-FR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merci</a:t>
            </a:r>
            <a:r>
              <a:rPr lang="fr-FR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à toutes et à tous </a:t>
            </a:r>
            <a:r>
              <a:rPr lang="fr-FR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!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6075" y="3492760"/>
            <a:ext cx="7837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 satisfaction client est notre </a:t>
            </a:r>
            <a:r>
              <a:rPr lang="fr-FR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priorité</a:t>
            </a:r>
            <a:r>
              <a:rPr lang="fr-FR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à tous.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00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72</Words>
  <Application>Microsoft Office PowerPoint</Application>
  <PresentationFormat>Grand écran</PresentationFormat>
  <Paragraphs>14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Wingdings</vt:lpstr>
      <vt:lpstr>Thème Office</vt:lpstr>
      <vt:lpstr>Réussite 2020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Sodexo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PICCHIOTTINO Elisabeth</dc:creator>
  <cp:lastModifiedBy>PICCHIOTTINO Elisabeth</cp:lastModifiedBy>
  <cp:revision>12</cp:revision>
  <dcterms:created xsi:type="dcterms:W3CDTF">2017-09-25T10:08:53Z</dcterms:created>
  <dcterms:modified xsi:type="dcterms:W3CDTF">2017-09-25T11:56:49Z</dcterms:modified>
</cp:coreProperties>
</file>