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8"/>
  </p:notesMasterIdLst>
  <p:sldIdLst>
    <p:sldId id="256" r:id="rId2"/>
    <p:sldId id="260" r:id="rId3"/>
    <p:sldId id="286" r:id="rId4"/>
    <p:sldId id="287" r:id="rId5"/>
    <p:sldId id="278" r:id="rId6"/>
    <p:sldId id="285" r:id="rId7"/>
  </p:sldIdLst>
  <p:sldSz cx="12192000" cy="6858000"/>
  <p:notesSz cx="6858000" cy="9144000"/>
  <p:embeddedFontLst>
    <p:embeddedFont>
      <p:font typeface="Calibri" panose="020F0502020204030204" pitchFamily="34" charset="0"/>
      <p:regular r:id="rId9"/>
      <p:bold r:id="rId10"/>
      <p:italic r:id="rId11"/>
      <p:boldItalic r:id="rId12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F7F7F"/>
    <a:srgbClr val="F2F2F2"/>
    <a:srgbClr val="3498DB"/>
    <a:srgbClr val="1ABC9C"/>
    <a:srgbClr val="E74C3C"/>
    <a:srgbClr val="F66148"/>
    <a:srgbClr val="CF6F49"/>
    <a:srgbClr val="E67E22"/>
    <a:srgbClr val="858585"/>
    <a:srgbClr val="8E44A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3EC89FDC-7A36-4641-9E0F-91E88EC76B42}">
  <a:tblStyle styleId="{3EC89FDC-7A36-4641-9E0F-91E88EC76B42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  <a:fill>
          <a:solidFill>
            <a:srgbClr val="E9EFF7"/>
          </a:solidFill>
        </a:fill>
      </a:tcStyle>
    </a:wholeTbl>
    <a:band1H>
      <a:tcStyle>
        <a:tcBdr/>
        <a:fill>
          <a:solidFill>
            <a:srgbClr val="D0DEEF"/>
          </a:solidFill>
        </a:fill>
      </a:tcStyle>
    </a:band1H>
    <a:band1V>
      <a:tcStyle>
        <a:tcBdr/>
        <a:fill>
          <a:solidFill>
            <a:srgbClr val="D0DEEF"/>
          </a:solidFill>
        </a:fill>
      </a:tcStyle>
    </a:band1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22" autoAdjust="0"/>
    <p:restoredTop sz="94660"/>
  </p:normalViewPr>
  <p:slideViewPr>
    <p:cSldViewPr snapToGrid="0">
      <p:cViewPr varScale="1">
        <p:scale>
          <a:sx n="68" d="100"/>
          <a:sy n="68" d="100"/>
        </p:scale>
        <p:origin x="798" y="72"/>
      </p:cViewPr>
      <p:guideLst>
        <p:guide pos="384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4.fntdata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3.fntdata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font" Target="fonts/font2.fntdata"/><Relationship Id="rId4" Type="http://schemas.openxmlformats.org/officeDocument/2006/relationships/slide" Target="slides/slide3.xml"/><Relationship Id="rId9" Type="http://schemas.openxmlformats.org/officeDocument/2006/relationships/font" Target="fonts/font1.fntdata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51409471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2" name="Shape 8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962148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Shape 16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65" name="Shape 16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695266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Shape 22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27" name="Shape 22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898076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" name="Shape 34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50" name="Shape 35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062058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" name="Shape 54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43" name="Shape 54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914850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4" name="Shape 70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705" name="Shape 70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3661691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Diapositive de titr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 txBox="1">
            <a:spLocks noGrp="1"/>
          </p:cNvSpPr>
          <p:nvPr>
            <p:ph type="ctrTitle"/>
          </p:nvPr>
        </p:nvSpPr>
        <p:spPr>
          <a:xfrm>
            <a:off x="1524000" y="1122362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ctr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6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16557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r-FR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‹N°›</a:t>
            </a:fld>
            <a:endParaRPr lang="fr-FR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Titre vertical et texte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8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5"/>
            <a:ext cx="5811838" cy="77342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8" name="Shape 7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9" name="Shape 7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r-FR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‹N°›</a:t>
            </a:fld>
            <a:endParaRPr lang="fr-FR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Titre de section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599" cy="2852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6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831850" y="4589462"/>
            <a:ext cx="10515599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rgbClr val="888888"/>
              </a:buClr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r-FR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‹N°›</a:t>
            </a:fld>
            <a:endParaRPr lang="fr-FR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Deux contenu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r-FR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‹N°›</a:t>
            </a:fld>
            <a:endParaRPr lang="fr-FR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aison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839787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body" idx="1"/>
          </p:nvPr>
        </p:nvSpPr>
        <p:spPr>
          <a:xfrm>
            <a:off x="839787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839787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7" cy="8239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7" cy="36845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r-FR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‹N°›</a:t>
            </a:fld>
            <a:endParaRPr lang="fr-FR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re seul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r-FR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‹N°›</a:t>
            </a:fld>
            <a:endParaRPr lang="fr-FR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Vide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r-FR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‹N°›</a:t>
            </a:fld>
            <a:endParaRPr lang="fr-FR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u avec légende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 txBox="1">
            <a:spLocks noGrp="1"/>
          </p:cNvSpPr>
          <p:nvPr>
            <p:ph type="title"/>
          </p:nvPr>
        </p:nvSpPr>
        <p:spPr>
          <a:xfrm>
            <a:off x="839787" y="457200"/>
            <a:ext cx="3932237" cy="1600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body" idx="1"/>
          </p:nvPr>
        </p:nvSpPr>
        <p:spPr>
          <a:xfrm>
            <a:off x="5183187" y="987425"/>
            <a:ext cx="6172199" cy="48736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254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508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body" idx="2"/>
          </p:nvPr>
        </p:nvSpPr>
        <p:spPr>
          <a:xfrm>
            <a:off x="839787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r-FR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‹N°›</a:t>
            </a:fld>
            <a:endParaRPr lang="fr-FR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Image avec légende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title"/>
          </p:nvPr>
        </p:nvSpPr>
        <p:spPr>
          <a:xfrm>
            <a:off x="839787" y="457200"/>
            <a:ext cx="3932237" cy="1600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63" name="Shape 63"/>
          <p:cNvSpPr>
            <a:spLocks noGrp="1"/>
          </p:cNvSpPr>
          <p:nvPr>
            <p:ph type="pic" idx="2"/>
          </p:nvPr>
        </p:nvSpPr>
        <p:spPr>
          <a:xfrm>
            <a:off x="5183187" y="987425"/>
            <a:ext cx="6172199" cy="48736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839787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5" name="Shape 6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6" name="Shape 6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7" name="Shape 6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r-FR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‹N°›</a:t>
            </a:fld>
            <a:endParaRPr lang="fr-FR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re et texte vertical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5"/>
            <a:ext cx="4351338" cy="10515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2" name="Shape 7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3" name="Shape 7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r-FR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‹N°›</a:t>
            </a:fld>
            <a:endParaRPr lang="fr-FR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599" cy="435133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Shape 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Shape 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r-FR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‹N°›</a:t>
            </a:fld>
            <a:endParaRPr lang="fr-FR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4" name="Shape 84"/>
          <p:cNvGrpSpPr/>
          <p:nvPr/>
        </p:nvGrpSpPr>
        <p:grpSpPr>
          <a:xfrm>
            <a:off x="0" y="0"/>
            <a:ext cx="12191999" cy="50798"/>
            <a:chOff x="0" y="0"/>
            <a:chExt cx="12191999" cy="50798"/>
          </a:xfrm>
        </p:grpSpPr>
        <p:sp>
          <p:nvSpPr>
            <p:cNvPr id="85" name="Shape 85"/>
            <p:cNvSpPr/>
            <p:nvPr/>
          </p:nvSpPr>
          <p:spPr>
            <a:xfrm>
              <a:off x="0" y="0"/>
              <a:ext cx="2438399" cy="50798"/>
            </a:xfrm>
            <a:prstGeom prst="rect">
              <a:avLst/>
            </a:prstGeom>
            <a:solidFill>
              <a:srgbClr val="E74C3C"/>
            </a:solidFill>
            <a:ln>
              <a:noFill/>
            </a:ln>
            <a:effectLst>
              <a:outerShdw blurRad="50799" dist="38100" dir="5400000" algn="t" rotWithShape="0">
                <a:srgbClr val="000000">
                  <a:alpha val="40000"/>
                </a:srgbClr>
              </a:outerShdw>
            </a:effectLst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6" name="Shape 86"/>
            <p:cNvSpPr/>
            <p:nvPr/>
          </p:nvSpPr>
          <p:spPr>
            <a:xfrm>
              <a:off x="2438400" y="0"/>
              <a:ext cx="2438399" cy="50798"/>
            </a:xfrm>
            <a:prstGeom prst="rect">
              <a:avLst/>
            </a:prstGeom>
            <a:solidFill>
              <a:srgbClr val="1ABC9C"/>
            </a:solidFill>
            <a:ln>
              <a:noFill/>
            </a:ln>
            <a:effectLst>
              <a:outerShdw blurRad="50799" dist="38100" dir="5400000" algn="t" rotWithShape="0">
                <a:srgbClr val="000000">
                  <a:alpha val="40000"/>
                </a:srgbClr>
              </a:outerShdw>
            </a:effectLst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7" name="Shape 87"/>
            <p:cNvSpPr/>
            <p:nvPr/>
          </p:nvSpPr>
          <p:spPr>
            <a:xfrm>
              <a:off x="4876800" y="0"/>
              <a:ext cx="2438399" cy="50798"/>
            </a:xfrm>
            <a:prstGeom prst="rect">
              <a:avLst/>
            </a:prstGeom>
            <a:solidFill>
              <a:srgbClr val="9B59B6"/>
            </a:solidFill>
            <a:ln>
              <a:noFill/>
            </a:ln>
            <a:effectLst>
              <a:outerShdw blurRad="50799" dist="38100" dir="5400000" algn="t" rotWithShape="0">
                <a:srgbClr val="000000">
                  <a:alpha val="40000"/>
                </a:srgbClr>
              </a:outerShdw>
            </a:effectLst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8" name="Shape 88"/>
            <p:cNvSpPr/>
            <p:nvPr/>
          </p:nvSpPr>
          <p:spPr>
            <a:xfrm>
              <a:off x="7315200" y="0"/>
              <a:ext cx="2438399" cy="50798"/>
            </a:xfrm>
            <a:prstGeom prst="rect">
              <a:avLst/>
            </a:prstGeom>
            <a:solidFill>
              <a:srgbClr val="E67E22"/>
            </a:solidFill>
            <a:ln>
              <a:noFill/>
            </a:ln>
            <a:effectLst>
              <a:outerShdw blurRad="50799" dist="38100" dir="5400000" algn="t" rotWithShape="0">
                <a:srgbClr val="000000">
                  <a:alpha val="40000"/>
                </a:srgbClr>
              </a:outerShdw>
            </a:effectLst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9" name="Shape 89"/>
            <p:cNvSpPr/>
            <p:nvPr/>
          </p:nvSpPr>
          <p:spPr>
            <a:xfrm>
              <a:off x="9753600" y="0"/>
              <a:ext cx="2438399" cy="50798"/>
            </a:xfrm>
            <a:prstGeom prst="rect">
              <a:avLst/>
            </a:prstGeom>
            <a:solidFill>
              <a:srgbClr val="3498DB"/>
            </a:solidFill>
            <a:ln>
              <a:noFill/>
            </a:ln>
            <a:effectLst>
              <a:outerShdw blurRad="50799" dist="38100" dir="5400000" algn="t" rotWithShape="0">
                <a:srgbClr val="000000">
                  <a:alpha val="40000"/>
                </a:srgbClr>
              </a:outerShdw>
            </a:effectLst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0" name="Shape 90"/>
          <p:cNvGrpSpPr/>
          <p:nvPr/>
        </p:nvGrpSpPr>
        <p:grpSpPr>
          <a:xfrm>
            <a:off x="0" y="6807200"/>
            <a:ext cx="12191999" cy="50798"/>
            <a:chOff x="0" y="6807200"/>
            <a:chExt cx="12191999" cy="50798"/>
          </a:xfrm>
        </p:grpSpPr>
        <p:sp>
          <p:nvSpPr>
            <p:cNvPr id="91" name="Shape 91"/>
            <p:cNvSpPr/>
            <p:nvPr/>
          </p:nvSpPr>
          <p:spPr>
            <a:xfrm>
              <a:off x="0" y="6807200"/>
              <a:ext cx="2438399" cy="50798"/>
            </a:xfrm>
            <a:prstGeom prst="rect">
              <a:avLst/>
            </a:prstGeom>
            <a:solidFill>
              <a:srgbClr val="E74C3C"/>
            </a:solidFill>
            <a:ln>
              <a:noFill/>
            </a:ln>
            <a:effectLst>
              <a:outerShdw blurRad="50799" dist="38100" dir="16200000" rotWithShape="0">
                <a:srgbClr val="000000">
                  <a:alpha val="40000"/>
                </a:srgbClr>
              </a:outerShdw>
            </a:effectLst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2" name="Shape 92"/>
            <p:cNvSpPr/>
            <p:nvPr/>
          </p:nvSpPr>
          <p:spPr>
            <a:xfrm>
              <a:off x="2438400" y="6807200"/>
              <a:ext cx="2438399" cy="50798"/>
            </a:xfrm>
            <a:prstGeom prst="rect">
              <a:avLst/>
            </a:prstGeom>
            <a:solidFill>
              <a:srgbClr val="1ABC9C"/>
            </a:solidFill>
            <a:ln>
              <a:noFill/>
            </a:ln>
            <a:effectLst>
              <a:outerShdw blurRad="50799" dist="38100" dir="16200000" rotWithShape="0">
                <a:srgbClr val="000000">
                  <a:alpha val="40000"/>
                </a:srgbClr>
              </a:outerShdw>
            </a:effectLst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3" name="Shape 93"/>
            <p:cNvSpPr/>
            <p:nvPr/>
          </p:nvSpPr>
          <p:spPr>
            <a:xfrm>
              <a:off x="4876800" y="6807200"/>
              <a:ext cx="2438399" cy="50798"/>
            </a:xfrm>
            <a:prstGeom prst="rect">
              <a:avLst/>
            </a:prstGeom>
            <a:solidFill>
              <a:srgbClr val="9B59B6"/>
            </a:solidFill>
            <a:ln>
              <a:noFill/>
            </a:ln>
            <a:effectLst>
              <a:outerShdw blurRad="50799" dist="38100" dir="16200000" rotWithShape="0">
                <a:srgbClr val="000000">
                  <a:alpha val="40000"/>
                </a:srgbClr>
              </a:outerShdw>
            </a:effectLst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4" name="Shape 94"/>
            <p:cNvSpPr/>
            <p:nvPr/>
          </p:nvSpPr>
          <p:spPr>
            <a:xfrm>
              <a:off x="7315200" y="6807200"/>
              <a:ext cx="2438399" cy="50798"/>
            </a:xfrm>
            <a:prstGeom prst="rect">
              <a:avLst/>
            </a:prstGeom>
            <a:solidFill>
              <a:srgbClr val="E67E22"/>
            </a:solidFill>
            <a:ln>
              <a:noFill/>
            </a:ln>
            <a:effectLst>
              <a:outerShdw blurRad="50799" dist="38100" dir="16200000" rotWithShape="0">
                <a:srgbClr val="000000">
                  <a:alpha val="40000"/>
                </a:srgbClr>
              </a:outerShdw>
            </a:effectLst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5" name="Shape 95"/>
            <p:cNvSpPr/>
            <p:nvPr/>
          </p:nvSpPr>
          <p:spPr>
            <a:xfrm>
              <a:off x="9753600" y="6807200"/>
              <a:ext cx="2438399" cy="50798"/>
            </a:xfrm>
            <a:prstGeom prst="rect">
              <a:avLst/>
            </a:prstGeom>
            <a:solidFill>
              <a:srgbClr val="3498DB"/>
            </a:solidFill>
            <a:ln>
              <a:noFill/>
            </a:ln>
            <a:effectLst>
              <a:outerShdw blurRad="50799" dist="38100" dir="16200000" rotWithShape="0">
                <a:srgbClr val="000000">
                  <a:alpha val="40000"/>
                </a:srgbClr>
              </a:outerShdw>
            </a:effectLst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97" name="Shape 97"/>
          <p:cNvSpPr txBox="1"/>
          <p:nvPr/>
        </p:nvSpPr>
        <p:spPr>
          <a:xfrm>
            <a:off x="5713645" y="2460207"/>
            <a:ext cx="5259154" cy="19375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fr-FR" sz="5000" dirty="0">
                <a:solidFill>
                  <a:srgbClr val="85858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Nom de votre</a:t>
            </a:r>
            <a:endParaRPr lang="fr-FR" sz="5000" b="0" i="0" u="none" strike="noStrike" cap="none" dirty="0">
              <a:solidFill>
                <a:srgbClr val="858585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fr-FR" sz="72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présentation</a:t>
            </a:r>
            <a:endParaRPr lang="fr-FR" sz="3200" b="1" i="0" u="none" strike="noStrike" cap="none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</p:txBody>
      </p:sp>
      <p:sp>
        <p:nvSpPr>
          <p:cNvPr id="101" name="Shape 101"/>
          <p:cNvSpPr txBox="1"/>
          <p:nvPr/>
        </p:nvSpPr>
        <p:spPr>
          <a:xfrm>
            <a:off x="146486" y="6094027"/>
            <a:ext cx="11899027" cy="30777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algn="ctr"/>
            <a:r>
              <a:rPr lang="en-GB" sz="1600" dirty="0" err="1">
                <a:solidFill>
                  <a:srgbClr val="85858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Neque</a:t>
            </a:r>
            <a:r>
              <a:rPr lang="en-GB" sz="1600" dirty="0">
                <a:solidFill>
                  <a:srgbClr val="85858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600" dirty="0" err="1">
                <a:solidFill>
                  <a:srgbClr val="85858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porro</a:t>
            </a:r>
            <a:r>
              <a:rPr lang="en-GB" sz="1600" dirty="0">
                <a:solidFill>
                  <a:srgbClr val="85858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600" dirty="0" err="1">
                <a:solidFill>
                  <a:srgbClr val="85858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quisquam</a:t>
            </a:r>
            <a:r>
              <a:rPr lang="en-GB" sz="1600" dirty="0">
                <a:solidFill>
                  <a:srgbClr val="85858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600" dirty="0" err="1">
                <a:solidFill>
                  <a:srgbClr val="85858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est</a:t>
            </a:r>
            <a:r>
              <a:rPr lang="en-GB" sz="1600" dirty="0">
                <a:solidFill>
                  <a:srgbClr val="85858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qui </a:t>
            </a:r>
            <a:r>
              <a:rPr lang="en-GB" sz="1600" dirty="0" err="1">
                <a:solidFill>
                  <a:srgbClr val="85858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dolorem</a:t>
            </a:r>
            <a:r>
              <a:rPr lang="en-GB" sz="1600" dirty="0">
                <a:solidFill>
                  <a:srgbClr val="85858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ipsum </a:t>
            </a:r>
            <a:r>
              <a:rPr lang="en-GB" sz="1600" dirty="0" err="1">
                <a:solidFill>
                  <a:srgbClr val="85858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quia</a:t>
            </a:r>
            <a:r>
              <a:rPr lang="en-GB" sz="1600" dirty="0">
                <a:solidFill>
                  <a:srgbClr val="85858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600" dirty="0" err="1">
                <a:solidFill>
                  <a:srgbClr val="85858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dolor</a:t>
            </a:r>
            <a:r>
              <a:rPr lang="en-GB" sz="1600" dirty="0">
                <a:solidFill>
                  <a:srgbClr val="85858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sit </a:t>
            </a:r>
            <a:r>
              <a:rPr lang="en-GB" sz="1600" dirty="0" err="1">
                <a:solidFill>
                  <a:srgbClr val="85858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amet</a:t>
            </a:r>
            <a:r>
              <a:rPr lang="en-GB" sz="1600" dirty="0">
                <a:solidFill>
                  <a:srgbClr val="85858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sz="1600" dirty="0" err="1">
                <a:solidFill>
                  <a:srgbClr val="85858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consectetur</a:t>
            </a:r>
            <a:r>
              <a:rPr lang="en-GB" sz="1600" dirty="0">
                <a:solidFill>
                  <a:srgbClr val="85858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sz="1600" dirty="0" err="1">
                <a:solidFill>
                  <a:srgbClr val="85858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adipisci</a:t>
            </a:r>
            <a:r>
              <a:rPr lang="en-GB" sz="1600" dirty="0">
                <a:solidFill>
                  <a:srgbClr val="85858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600" dirty="0" err="1">
                <a:solidFill>
                  <a:srgbClr val="85858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velit</a:t>
            </a:r>
            <a:endParaRPr lang="en-GB" sz="1600" dirty="0">
              <a:solidFill>
                <a:srgbClr val="858585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Ellipse 1">
            <a:extLst>
              <a:ext uri="{FF2B5EF4-FFF2-40B4-BE49-F238E27FC236}">
                <a16:creationId xmlns:a16="http://schemas.microsoft.com/office/drawing/2014/main" id="{A8C5A1EA-DD6C-4ADB-BFD1-157505EB7B5B}"/>
              </a:ext>
            </a:extLst>
          </p:cNvPr>
          <p:cNvSpPr/>
          <p:nvPr/>
        </p:nvSpPr>
        <p:spPr>
          <a:xfrm>
            <a:off x="2181573" y="1860175"/>
            <a:ext cx="2952052" cy="2952052"/>
          </a:xfrm>
          <a:prstGeom prst="ellipse">
            <a:avLst/>
          </a:prstGeom>
          <a:solidFill>
            <a:schemeClr val="bg1">
              <a:lumMod val="95000"/>
            </a:schemeClr>
          </a:solidFill>
          <a:ln w="571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15" name="Groupe 14">
            <a:extLst>
              <a:ext uri="{FF2B5EF4-FFF2-40B4-BE49-F238E27FC236}">
                <a16:creationId xmlns:a16="http://schemas.microsoft.com/office/drawing/2014/main" id="{77FE7E51-9B44-42D7-ADBA-58E0925BAEB2}"/>
              </a:ext>
            </a:extLst>
          </p:cNvPr>
          <p:cNvGrpSpPr/>
          <p:nvPr/>
        </p:nvGrpSpPr>
        <p:grpSpPr>
          <a:xfrm>
            <a:off x="2936654" y="2588456"/>
            <a:ext cx="1426054" cy="1475468"/>
            <a:chOff x="2546350" y="2460207"/>
            <a:chExt cx="1673959" cy="1731965"/>
          </a:xfrm>
        </p:grpSpPr>
        <p:cxnSp>
          <p:nvCxnSpPr>
            <p:cNvPr id="5" name="Connecteur droit 4">
              <a:extLst>
                <a:ext uri="{FF2B5EF4-FFF2-40B4-BE49-F238E27FC236}">
                  <a16:creationId xmlns:a16="http://schemas.microsoft.com/office/drawing/2014/main" id="{870152E1-2F45-4AB4-8A0A-D0C44FCD92DF}"/>
                </a:ext>
              </a:extLst>
            </p:cNvPr>
            <p:cNvCxnSpPr>
              <a:cxnSpLocks/>
            </p:cNvCxnSpPr>
            <p:nvPr/>
          </p:nvCxnSpPr>
          <p:spPr>
            <a:xfrm>
              <a:off x="2546350" y="2460207"/>
              <a:ext cx="1673959" cy="1731965"/>
            </a:xfrm>
            <a:prstGeom prst="line">
              <a:avLst/>
            </a:prstGeom>
            <a:ln w="3810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Connecteur droit 21">
              <a:extLst>
                <a:ext uri="{FF2B5EF4-FFF2-40B4-BE49-F238E27FC236}">
                  <a16:creationId xmlns:a16="http://schemas.microsoft.com/office/drawing/2014/main" id="{2CA21A51-2F7E-4533-AFD0-55F1EAE24A3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546350" y="2460207"/>
              <a:ext cx="1673959" cy="1731965"/>
            </a:xfrm>
            <a:prstGeom prst="line">
              <a:avLst/>
            </a:prstGeom>
            <a:ln w="3810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B59B6"/>
        </a:solidFill>
        <a:effectLst/>
      </p:bgPr>
    </p:bg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458461" y="1133806"/>
            <a:ext cx="9202054" cy="87088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65100" algn="ctr" rotWithShape="0">
              <a:prstClr val="black">
                <a:alpha val="49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r>
              <a:rPr lang="it-IT" altLang="it-IT" sz="2000" b="1" dirty="0">
                <a:solidFill>
                  <a:srgbClr val="8E44A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Lorem Ipsum :</a:t>
            </a:r>
          </a:p>
          <a:p>
            <a:pPr algn="ctr"/>
            <a:r>
              <a:rPr lang="en-GB" sz="2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Neque</a:t>
            </a:r>
            <a:r>
              <a:rPr lang="en-GB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2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porro</a:t>
            </a:r>
            <a:r>
              <a:rPr lang="en-GB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2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quisquam</a:t>
            </a:r>
            <a:r>
              <a:rPr lang="en-GB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2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est</a:t>
            </a:r>
            <a:r>
              <a:rPr lang="en-GB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qui </a:t>
            </a:r>
            <a:r>
              <a:rPr lang="en-GB" sz="2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dolorem</a:t>
            </a:r>
            <a:r>
              <a:rPr lang="en-GB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ipsum </a:t>
            </a:r>
            <a:r>
              <a:rPr lang="en-GB" sz="2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quia</a:t>
            </a:r>
            <a:r>
              <a:rPr lang="en-GB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2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dolor</a:t>
            </a:r>
            <a:r>
              <a:rPr lang="en-GB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  <p:grpSp>
        <p:nvGrpSpPr>
          <p:cNvPr id="167" name="Shape 167"/>
          <p:cNvGrpSpPr/>
          <p:nvPr/>
        </p:nvGrpSpPr>
        <p:grpSpPr>
          <a:xfrm>
            <a:off x="-58055" y="-42863"/>
            <a:ext cx="12293600" cy="463777"/>
            <a:chOff x="2438399" y="-42863"/>
            <a:chExt cx="9855201" cy="463777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grpSpPr>
        <p:grpSp>
          <p:nvGrpSpPr>
            <p:cNvPr id="168" name="Shape 168"/>
            <p:cNvGrpSpPr/>
            <p:nvPr/>
          </p:nvGrpSpPr>
          <p:grpSpPr>
            <a:xfrm>
              <a:off x="2438400" y="-42863"/>
              <a:ext cx="9855200" cy="463777"/>
              <a:chOff x="2438400" y="-42863"/>
              <a:chExt cx="9855200" cy="463777"/>
            </a:xfrm>
          </p:grpSpPr>
          <p:sp>
            <p:nvSpPr>
              <p:cNvPr id="169" name="Shape 169"/>
              <p:cNvSpPr/>
              <p:nvPr/>
            </p:nvSpPr>
            <p:spPr>
              <a:xfrm>
                <a:off x="2438400" y="-42863"/>
                <a:ext cx="2438399" cy="463777"/>
              </a:xfrm>
              <a:prstGeom prst="rect">
                <a:avLst/>
              </a:prstGeom>
              <a:solidFill>
                <a:srgbClr val="8E44AD"/>
              </a:solidFill>
              <a:ln w="38100" cap="flat" cmpd="sng">
                <a:solidFill>
                  <a:srgbClr val="8E44AD"/>
                </a:solidFill>
                <a:prstDash val="solid"/>
                <a:miter/>
                <a:headEnd type="none" w="med" len="med"/>
                <a:tailEnd type="none" w="med" len="med"/>
              </a:ln>
              <a:effectLst/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71" name="Shape 171"/>
              <p:cNvSpPr/>
              <p:nvPr/>
            </p:nvSpPr>
            <p:spPr>
              <a:xfrm>
                <a:off x="4876800" y="-42863"/>
                <a:ext cx="2438399" cy="463777"/>
              </a:xfrm>
              <a:prstGeom prst="rect">
                <a:avLst/>
              </a:prstGeom>
              <a:solidFill>
                <a:srgbClr val="A5A5A5"/>
              </a:solidFill>
              <a:ln w="38100" cap="flat" cmpd="sng">
                <a:solidFill>
                  <a:srgbClr val="ECF0F1"/>
                </a:solidFill>
                <a:prstDash val="solid"/>
                <a:miter/>
                <a:headEnd type="none" w="med" len="med"/>
                <a:tailEnd type="none" w="med" len="med"/>
              </a:ln>
              <a:effectLst/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72" name="Shape 172"/>
              <p:cNvSpPr/>
              <p:nvPr/>
            </p:nvSpPr>
            <p:spPr>
              <a:xfrm>
                <a:off x="7315200" y="-42863"/>
                <a:ext cx="2438399" cy="463777"/>
              </a:xfrm>
              <a:prstGeom prst="rect">
                <a:avLst/>
              </a:prstGeom>
              <a:solidFill>
                <a:srgbClr val="A5A5A5"/>
              </a:solidFill>
              <a:ln w="38100" cap="flat" cmpd="sng">
                <a:solidFill>
                  <a:srgbClr val="ECF0F1"/>
                </a:solidFill>
                <a:prstDash val="solid"/>
                <a:miter/>
                <a:headEnd type="none" w="med" len="med"/>
                <a:tailEnd type="none" w="med" len="med"/>
              </a:ln>
              <a:effectLst/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73" name="Shape 173"/>
              <p:cNvSpPr/>
              <p:nvPr/>
            </p:nvSpPr>
            <p:spPr>
              <a:xfrm>
                <a:off x="9753600" y="-42863"/>
                <a:ext cx="2540000" cy="463777"/>
              </a:xfrm>
              <a:prstGeom prst="rect">
                <a:avLst/>
              </a:prstGeom>
              <a:solidFill>
                <a:srgbClr val="A5A5A5"/>
              </a:solidFill>
              <a:ln w="38100" cap="flat" cmpd="sng">
                <a:solidFill>
                  <a:srgbClr val="ECF0F1"/>
                </a:solidFill>
                <a:prstDash val="solid"/>
                <a:miter/>
                <a:headEnd type="none" w="med" len="med"/>
                <a:tailEnd type="none" w="med" len="med"/>
              </a:ln>
              <a:effectLst/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175" name="Shape 175"/>
            <p:cNvSpPr txBox="1"/>
            <p:nvPr/>
          </p:nvSpPr>
          <p:spPr>
            <a:xfrm>
              <a:off x="2438399" y="22860"/>
              <a:ext cx="2438401" cy="369332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lvl="0" algn="ctr">
                <a:buSzPct val="25000"/>
              </a:pPr>
              <a:r>
                <a:rPr lang="fr-FR" sz="1800" dirty="0">
                  <a:solidFill>
                    <a:schemeClr val="bg1"/>
                  </a:solidFill>
                  <a:latin typeface="Calibri"/>
                  <a:ea typeface="Calibri"/>
                  <a:cs typeface="Calibri"/>
                  <a:sym typeface="Calibri"/>
                </a:rPr>
                <a:t>Partie 1</a:t>
              </a:r>
            </a:p>
          </p:txBody>
        </p:sp>
        <p:sp>
          <p:nvSpPr>
            <p:cNvPr id="176" name="Shape 176"/>
            <p:cNvSpPr txBox="1"/>
            <p:nvPr/>
          </p:nvSpPr>
          <p:spPr>
            <a:xfrm>
              <a:off x="4876796" y="22860"/>
              <a:ext cx="2438401" cy="369332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lvl="0" algn="ctr">
                <a:buSzPct val="25000"/>
              </a:pPr>
              <a:r>
                <a:rPr lang="fr-FR" sz="1800" dirty="0">
                  <a:solidFill>
                    <a:srgbClr val="3F3F3F"/>
                  </a:solidFill>
                  <a:latin typeface="Calibri"/>
                  <a:ea typeface="Calibri"/>
                  <a:cs typeface="Calibri"/>
                  <a:sym typeface="Calibri"/>
                </a:rPr>
                <a:t>Partie 2</a:t>
              </a:r>
            </a:p>
          </p:txBody>
        </p:sp>
        <p:sp>
          <p:nvSpPr>
            <p:cNvPr id="177" name="Shape 177"/>
            <p:cNvSpPr txBox="1"/>
            <p:nvPr/>
          </p:nvSpPr>
          <p:spPr>
            <a:xfrm>
              <a:off x="7315193" y="22860"/>
              <a:ext cx="2438401" cy="369332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lvl="0" algn="ctr">
                <a:buSzPct val="25000"/>
              </a:pPr>
              <a:r>
                <a:rPr lang="fr-FR" sz="1800" dirty="0">
                  <a:solidFill>
                    <a:srgbClr val="3F3F3F"/>
                  </a:solidFill>
                  <a:latin typeface="Calibri"/>
                  <a:ea typeface="Calibri"/>
                  <a:cs typeface="Calibri"/>
                  <a:sym typeface="Calibri"/>
                </a:rPr>
                <a:t>Partie 3</a:t>
              </a:r>
            </a:p>
          </p:txBody>
        </p:sp>
        <p:sp>
          <p:nvSpPr>
            <p:cNvPr id="178" name="Shape 178"/>
            <p:cNvSpPr txBox="1"/>
            <p:nvPr/>
          </p:nvSpPr>
          <p:spPr>
            <a:xfrm>
              <a:off x="9753586" y="22860"/>
              <a:ext cx="2438401" cy="369332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lvl="0" algn="ctr">
                <a:buSzPct val="25000"/>
              </a:pPr>
              <a:r>
                <a:rPr lang="fr-FR" sz="1800" dirty="0">
                  <a:solidFill>
                    <a:srgbClr val="3F3F3F"/>
                  </a:solidFill>
                  <a:latin typeface="Calibri"/>
                  <a:ea typeface="Calibri"/>
                  <a:cs typeface="Calibri"/>
                  <a:sym typeface="Calibri"/>
                </a:rPr>
                <a:t>Partie 4</a:t>
              </a:r>
            </a:p>
          </p:txBody>
        </p:sp>
      </p:grpSp>
      <p:sp>
        <p:nvSpPr>
          <p:cNvPr id="19" name="Rectangle 18">
            <a:extLst>
              <a:ext uri="{FF2B5EF4-FFF2-40B4-BE49-F238E27FC236}">
                <a16:creationId xmlns:a16="http://schemas.microsoft.com/office/drawing/2014/main" id="{29B0030B-8F6A-45C2-8BA9-D5140344DD5F}"/>
              </a:ext>
            </a:extLst>
          </p:cNvPr>
          <p:cNvSpPr/>
          <p:nvPr/>
        </p:nvSpPr>
        <p:spPr>
          <a:xfrm>
            <a:off x="1458461" y="2476048"/>
            <a:ext cx="9202054" cy="87088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65100" algn="ctr" rotWithShape="0">
              <a:prstClr val="black">
                <a:alpha val="49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r>
              <a:rPr lang="it-IT" altLang="it-IT" sz="2000" b="1" dirty="0">
                <a:solidFill>
                  <a:srgbClr val="8E44A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Lorem Ipsum :</a:t>
            </a:r>
          </a:p>
          <a:p>
            <a:pPr algn="ctr"/>
            <a:r>
              <a:rPr lang="en-GB" sz="2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Neque</a:t>
            </a:r>
            <a:r>
              <a:rPr lang="en-GB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2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porro</a:t>
            </a:r>
            <a:r>
              <a:rPr lang="en-GB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2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quisquam</a:t>
            </a:r>
            <a:r>
              <a:rPr lang="en-GB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2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est</a:t>
            </a:r>
            <a:r>
              <a:rPr lang="en-GB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qui </a:t>
            </a:r>
            <a:r>
              <a:rPr lang="en-GB" sz="2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dolorem</a:t>
            </a:r>
            <a:r>
              <a:rPr lang="en-GB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ipsum </a:t>
            </a:r>
            <a:r>
              <a:rPr lang="en-GB" sz="2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quia</a:t>
            </a:r>
            <a:r>
              <a:rPr lang="en-GB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2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dolor</a:t>
            </a:r>
            <a:r>
              <a:rPr lang="en-GB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C0EA9CB7-C04B-4965-829B-F52859FADA4B}"/>
              </a:ext>
            </a:extLst>
          </p:cNvPr>
          <p:cNvSpPr/>
          <p:nvPr/>
        </p:nvSpPr>
        <p:spPr>
          <a:xfrm>
            <a:off x="1458461" y="3818290"/>
            <a:ext cx="9202054" cy="87088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65100" algn="ctr" rotWithShape="0">
              <a:prstClr val="black">
                <a:alpha val="49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r>
              <a:rPr lang="it-IT" altLang="it-IT" sz="2000" b="1" dirty="0">
                <a:solidFill>
                  <a:srgbClr val="8E44A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Lorem Ipsum :</a:t>
            </a:r>
          </a:p>
          <a:p>
            <a:pPr algn="ctr"/>
            <a:r>
              <a:rPr lang="en-GB" sz="2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Neque</a:t>
            </a:r>
            <a:r>
              <a:rPr lang="en-GB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2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porro</a:t>
            </a:r>
            <a:r>
              <a:rPr lang="en-GB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2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quisquam</a:t>
            </a:r>
            <a:r>
              <a:rPr lang="en-GB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2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est</a:t>
            </a:r>
            <a:r>
              <a:rPr lang="en-GB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qui </a:t>
            </a:r>
            <a:r>
              <a:rPr lang="en-GB" sz="2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dolorem</a:t>
            </a:r>
            <a:r>
              <a:rPr lang="en-GB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ipsum </a:t>
            </a:r>
            <a:r>
              <a:rPr lang="en-GB" sz="2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quia</a:t>
            </a:r>
            <a:r>
              <a:rPr lang="en-GB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2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dolor</a:t>
            </a:r>
            <a:r>
              <a:rPr lang="en-GB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CB900FFF-8E03-4891-AFC3-DCECE70F0688}"/>
              </a:ext>
            </a:extLst>
          </p:cNvPr>
          <p:cNvSpPr/>
          <p:nvPr/>
        </p:nvSpPr>
        <p:spPr>
          <a:xfrm>
            <a:off x="1458461" y="5160532"/>
            <a:ext cx="9202054" cy="87088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65100" algn="ctr" rotWithShape="0">
              <a:prstClr val="black">
                <a:alpha val="49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r>
              <a:rPr lang="it-IT" altLang="it-IT" sz="2000" b="1" dirty="0">
                <a:solidFill>
                  <a:srgbClr val="8E44A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Lorem Ipsum :</a:t>
            </a:r>
          </a:p>
          <a:p>
            <a:pPr algn="ctr"/>
            <a:r>
              <a:rPr lang="en-GB" sz="2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Neque</a:t>
            </a:r>
            <a:r>
              <a:rPr lang="en-GB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2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porro</a:t>
            </a:r>
            <a:r>
              <a:rPr lang="en-GB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2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quisquam</a:t>
            </a:r>
            <a:r>
              <a:rPr lang="en-GB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2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est</a:t>
            </a:r>
            <a:r>
              <a:rPr lang="en-GB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qui </a:t>
            </a:r>
            <a:r>
              <a:rPr lang="en-GB" sz="2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dolorem</a:t>
            </a:r>
            <a:r>
              <a:rPr lang="en-GB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ipsum </a:t>
            </a:r>
            <a:r>
              <a:rPr lang="en-GB" sz="2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quia</a:t>
            </a:r>
            <a:r>
              <a:rPr lang="en-GB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2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dolor</a:t>
            </a:r>
            <a:r>
              <a:rPr lang="en-GB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9" grpId="0" animBg="1"/>
      <p:bldP spid="21" grpId="0" animBg="1"/>
      <p:bldP spid="2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ABC9C"/>
        </a:solidFill>
        <a:effectLst/>
      </p:bgPr>
    </p:bg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9" name="Shape 229"/>
          <p:cNvGrpSpPr/>
          <p:nvPr/>
        </p:nvGrpSpPr>
        <p:grpSpPr>
          <a:xfrm>
            <a:off x="-58055" y="-42863"/>
            <a:ext cx="12293600" cy="463777"/>
            <a:chOff x="2438399" y="-42863"/>
            <a:chExt cx="9855201" cy="463777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grpSpPr>
        <p:grpSp>
          <p:nvGrpSpPr>
            <p:cNvPr id="230" name="Shape 230"/>
            <p:cNvGrpSpPr/>
            <p:nvPr/>
          </p:nvGrpSpPr>
          <p:grpSpPr>
            <a:xfrm>
              <a:off x="2438400" y="-42863"/>
              <a:ext cx="9855200" cy="463777"/>
              <a:chOff x="2438400" y="-42863"/>
              <a:chExt cx="9855200" cy="463777"/>
            </a:xfrm>
          </p:grpSpPr>
          <p:sp>
            <p:nvSpPr>
              <p:cNvPr id="231" name="Shape 231"/>
              <p:cNvSpPr/>
              <p:nvPr/>
            </p:nvSpPr>
            <p:spPr>
              <a:xfrm>
                <a:off x="4876800" y="-42863"/>
                <a:ext cx="2438399" cy="463777"/>
              </a:xfrm>
              <a:prstGeom prst="rect">
                <a:avLst/>
              </a:prstGeom>
              <a:solidFill>
                <a:srgbClr val="16A085"/>
              </a:solidFill>
              <a:ln w="38100" cap="flat" cmpd="sng">
                <a:solidFill>
                  <a:srgbClr val="16A085"/>
                </a:solidFill>
                <a:prstDash val="solid"/>
                <a:miter/>
                <a:headEnd type="none" w="med" len="med"/>
                <a:tailEnd type="none" w="med" len="med"/>
              </a:ln>
              <a:effectLst/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33" name="Shape 233"/>
              <p:cNvSpPr/>
              <p:nvPr/>
            </p:nvSpPr>
            <p:spPr>
              <a:xfrm>
                <a:off x="2438400" y="-42863"/>
                <a:ext cx="2438399" cy="463777"/>
              </a:xfrm>
              <a:prstGeom prst="rect">
                <a:avLst/>
              </a:prstGeom>
              <a:solidFill>
                <a:srgbClr val="7F7F7F"/>
              </a:solidFill>
              <a:ln w="38100" cap="flat" cmpd="sng">
                <a:solidFill>
                  <a:srgbClr val="ECF0F1"/>
                </a:solidFill>
                <a:prstDash val="solid"/>
                <a:miter/>
                <a:headEnd type="none" w="med" len="med"/>
                <a:tailEnd type="none" w="med" len="med"/>
              </a:ln>
              <a:effectLst/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34" name="Shape 234"/>
              <p:cNvSpPr/>
              <p:nvPr/>
            </p:nvSpPr>
            <p:spPr>
              <a:xfrm>
                <a:off x="7315200" y="-42863"/>
                <a:ext cx="2438399" cy="463777"/>
              </a:xfrm>
              <a:prstGeom prst="rect">
                <a:avLst/>
              </a:prstGeom>
              <a:solidFill>
                <a:srgbClr val="A5A5A5"/>
              </a:solidFill>
              <a:ln w="38100" cap="flat" cmpd="sng">
                <a:solidFill>
                  <a:srgbClr val="ECF0F1"/>
                </a:solidFill>
                <a:prstDash val="solid"/>
                <a:miter/>
                <a:headEnd type="none" w="med" len="med"/>
                <a:tailEnd type="none" w="med" len="med"/>
              </a:ln>
              <a:effectLst/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35" name="Shape 235"/>
              <p:cNvSpPr/>
              <p:nvPr/>
            </p:nvSpPr>
            <p:spPr>
              <a:xfrm>
                <a:off x="9753600" y="-42863"/>
                <a:ext cx="2540000" cy="463777"/>
              </a:xfrm>
              <a:prstGeom prst="rect">
                <a:avLst/>
              </a:prstGeom>
              <a:solidFill>
                <a:srgbClr val="A5A5A5"/>
              </a:solidFill>
              <a:ln w="38100" cap="flat" cmpd="sng">
                <a:solidFill>
                  <a:srgbClr val="ECF0F1"/>
                </a:solidFill>
                <a:prstDash val="solid"/>
                <a:miter/>
                <a:headEnd type="none" w="med" len="med"/>
                <a:tailEnd type="none" w="med" len="med"/>
              </a:ln>
              <a:effectLst/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237" name="Shape 237"/>
            <p:cNvSpPr txBox="1"/>
            <p:nvPr/>
          </p:nvSpPr>
          <p:spPr>
            <a:xfrm>
              <a:off x="2438399" y="22860"/>
              <a:ext cx="2438401" cy="369332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lvl="0" algn="ctr">
                <a:buSzPct val="25000"/>
              </a:pPr>
              <a:r>
                <a:rPr lang="fr-FR" sz="1800" dirty="0">
                  <a:solidFill>
                    <a:schemeClr val="bg1"/>
                  </a:solidFill>
                  <a:latin typeface="Calibri"/>
                  <a:ea typeface="Calibri"/>
                  <a:cs typeface="Calibri"/>
                  <a:sym typeface="Calibri"/>
                </a:rPr>
                <a:t>Partie 1</a:t>
              </a:r>
            </a:p>
          </p:txBody>
        </p:sp>
        <p:sp>
          <p:nvSpPr>
            <p:cNvPr id="238" name="Shape 238"/>
            <p:cNvSpPr txBox="1"/>
            <p:nvPr/>
          </p:nvSpPr>
          <p:spPr>
            <a:xfrm>
              <a:off x="4876796" y="22860"/>
              <a:ext cx="2438401" cy="369332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lvl="0" algn="ctr">
                <a:buSzPct val="25000"/>
              </a:pPr>
              <a:r>
                <a:rPr lang="fr-FR" sz="1800" dirty="0">
                  <a:solidFill>
                    <a:schemeClr val="bg1"/>
                  </a:solidFill>
                  <a:latin typeface="Calibri"/>
                  <a:ea typeface="Calibri"/>
                  <a:cs typeface="Calibri"/>
                  <a:sym typeface="Calibri"/>
                </a:rPr>
                <a:t>Partie 2</a:t>
              </a:r>
            </a:p>
          </p:txBody>
        </p:sp>
        <p:sp>
          <p:nvSpPr>
            <p:cNvPr id="239" name="Shape 239"/>
            <p:cNvSpPr txBox="1"/>
            <p:nvPr/>
          </p:nvSpPr>
          <p:spPr>
            <a:xfrm>
              <a:off x="7315193" y="22860"/>
              <a:ext cx="2438401" cy="369332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algn="ctr">
                <a:buSzPct val="25000"/>
              </a:pPr>
              <a:r>
                <a:rPr lang="fr-FR" sz="1800" dirty="0">
                  <a:solidFill>
                    <a:srgbClr val="3F3F3F"/>
                  </a:solidFill>
                  <a:latin typeface="Calibri"/>
                  <a:ea typeface="Calibri"/>
                  <a:cs typeface="Calibri"/>
                  <a:sym typeface="Calibri"/>
                </a:rPr>
                <a:t>Partie 3</a:t>
              </a:r>
            </a:p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endParaRPr lang="fr-FR" sz="1800" dirty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0" name="Shape 240"/>
            <p:cNvSpPr txBox="1"/>
            <p:nvPr/>
          </p:nvSpPr>
          <p:spPr>
            <a:xfrm>
              <a:off x="9753586" y="22860"/>
              <a:ext cx="2438401" cy="369332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lvl="0" algn="ctr">
                <a:buSzPct val="25000"/>
              </a:pPr>
              <a:r>
                <a:rPr lang="fr-FR" sz="1800" dirty="0">
                  <a:solidFill>
                    <a:srgbClr val="3F3F3F"/>
                  </a:solidFill>
                  <a:latin typeface="Calibri"/>
                  <a:ea typeface="Calibri"/>
                  <a:cs typeface="Calibri"/>
                  <a:sym typeface="Calibri"/>
                </a:rPr>
                <a:t>Partie 4</a:t>
              </a:r>
            </a:p>
          </p:txBody>
        </p:sp>
      </p:grpSp>
      <p:graphicFrame>
        <p:nvGraphicFramePr>
          <p:cNvPr id="15" name="Shape 196"/>
          <p:cNvGraphicFramePr/>
          <p:nvPr>
            <p:extLst>
              <p:ext uri="{D42A27DB-BD31-4B8C-83A1-F6EECF244321}">
                <p14:modId xmlns:p14="http://schemas.microsoft.com/office/powerpoint/2010/main" val="2699267264"/>
              </p:ext>
            </p:extLst>
          </p:nvPr>
        </p:nvGraphicFramePr>
        <p:xfrm>
          <a:off x="1030514" y="1029708"/>
          <a:ext cx="10093488" cy="5288425"/>
        </p:xfrm>
        <a:graphic>
          <a:graphicData uri="http://schemas.openxmlformats.org/drawingml/2006/table">
            <a:tbl>
              <a:tblPr firstRow="1" bandRow="1">
                <a:noFill/>
                <a:effectLst>
                  <a:outerShdw blurRad="76200" sx="101000" sy="101000" algn="ctr" rotWithShape="0">
                    <a:prstClr val="black">
                      <a:alpha val="40000"/>
                    </a:prstClr>
                  </a:outerShdw>
                </a:effectLst>
                <a:tableStyleId>{3EC89FDC-7A36-4641-9E0F-91E88EC76B42}</a:tableStyleId>
              </a:tblPr>
              <a:tblGrid>
                <a:gridCol w="6322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022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8590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450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endParaRPr sz="1800" b="0" u="none" strike="noStrike" cap="none" dirty="0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 anchor="ctr">
                    <a:lnL w="12700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fr-FR" sz="2400" b="0" u="none" strike="noStrike" cap="none" dirty="0">
                          <a:solidFill>
                            <a:schemeClr val="bg1"/>
                          </a:solidFill>
                        </a:rPr>
                        <a:t>Texte</a:t>
                      </a:r>
                    </a:p>
                  </a:txBody>
                  <a:tcPr marL="91450" marR="91450" marT="45725" marB="45725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6A08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fr-FR" sz="2400" b="0" u="none" strike="noStrike" cap="none" dirty="0">
                          <a:solidFill>
                            <a:schemeClr val="bg1"/>
                          </a:solidFill>
                        </a:rPr>
                        <a:t>Texte</a:t>
                      </a:r>
                      <a:endParaRPr lang="fr-FR" sz="2400" b="0" u="none" strike="noStrike" cap="none" dirty="0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 anchor="ctr"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6A08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9567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fr-FR" sz="2400" b="0" u="none" strike="noStrike" cap="none" dirty="0">
                          <a:solidFill>
                            <a:schemeClr val="bg1"/>
                          </a:solidFill>
                        </a:rPr>
                        <a:t>Texte</a:t>
                      </a:r>
                      <a:endParaRPr lang="fr-FR" sz="2400" b="0" u="none" strike="noStrike" cap="none" dirty="0">
                        <a:solidFill>
                          <a:schemeClr val="lt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 vert="vert27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5B4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dirty="0"/>
                        <a:t>- Lorem ipsum </a:t>
                      </a:r>
                      <a:r>
                        <a:rPr lang="en-GB" sz="2000" dirty="0" err="1"/>
                        <a:t>dolor</a:t>
                      </a:r>
                      <a:r>
                        <a:rPr lang="en-GB" sz="2000" dirty="0"/>
                        <a:t> sit </a:t>
                      </a:r>
                      <a:r>
                        <a:rPr lang="en-GB" sz="2000" dirty="0" err="1"/>
                        <a:t>amet</a:t>
                      </a:r>
                      <a:r>
                        <a:rPr lang="en-GB" sz="2000" dirty="0"/>
                        <a:t>, </a:t>
                      </a:r>
                      <a:r>
                        <a:rPr lang="en-GB" sz="2000" dirty="0" err="1"/>
                        <a:t>consectetur</a:t>
                      </a:r>
                      <a:r>
                        <a:rPr lang="en-GB" sz="2000" dirty="0"/>
                        <a:t> </a:t>
                      </a:r>
                      <a:r>
                        <a:rPr lang="en-GB" sz="2000" dirty="0" err="1"/>
                        <a:t>adipiscing</a:t>
                      </a:r>
                      <a:r>
                        <a:rPr lang="en-GB" sz="2000" dirty="0"/>
                        <a:t> </a:t>
                      </a:r>
                      <a:r>
                        <a:rPr lang="en-GB" sz="2000" dirty="0" err="1"/>
                        <a:t>elit</a:t>
                      </a:r>
                      <a:r>
                        <a:rPr lang="en-GB" sz="2000" dirty="0"/>
                        <a:t> </a:t>
                      </a:r>
                      <a:r>
                        <a:rPr lang="en-GB" sz="2000" dirty="0" err="1"/>
                        <a:t>venenatis</a:t>
                      </a:r>
                      <a:r>
                        <a:rPr lang="en-GB" sz="2000" dirty="0"/>
                        <a:t> </a:t>
                      </a:r>
                      <a:r>
                        <a:rPr lang="en-GB" sz="2000" dirty="0" err="1"/>
                        <a:t>rhoncus</a:t>
                      </a:r>
                      <a:r>
                        <a:rPr lang="en-GB" sz="2000" dirty="0"/>
                        <a:t>.</a:t>
                      </a:r>
                    </a:p>
                    <a:p>
                      <a:endParaRPr lang="en-GB" sz="2000" dirty="0"/>
                    </a:p>
                    <a:p>
                      <a:r>
                        <a:rPr lang="en-GB" sz="2000" dirty="0"/>
                        <a:t>- </a:t>
                      </a:r>
                      <a:r>
                        <a:rPr lang="en-GB" sz="2000" dirty="0" err="1"/>
                        <a:t>Aliquam</a:t>
                      </a:r>
                      <a:r>
                        <a:rPr lang="en-GB" sz="2000" dirty="0"/>
                        <a:t> </a:t>
                      </a:r>
                      <a:r>
                        <a:rPr lang="en-GB" sz="2000" dirty="0" err="1"/>
                        <a:t>eu</a:t>
                      </a:r>
                      <a:r>
                        <a:rPr lang="en-GB" sz="2000" dirty="0"/>
                        <a:t> </a:t>
                      </a:r>
                      <a:r>
                        <a:rPr lang="en-GB" sz="2000" dirty="0" err="1"/>
                        <a:t>nibh</a:t>
                      </a:r>
                      <a:r>
                        <a:rPr lang="en-GB" sz="2000" dirty="0"/>
                        <a:t> </a:t>
                      </a:r>
                      <a:r>
                        <a:rPr lang="en-GB" sz="2000" dirty="0" err="1"/>
                        <a:t>eget</a:t>
                      </a:r>
                      <a:r>
                        <a:rPr lang="en-GB" sz="2000" dirty="0"/>
                        <a:t> libero </a:t>
                      </a:r>
                      <a:r>
                        <a:rPr lang="en-GB" sz="2000" dirty="0" err="1"/>
                        <a:t>tincidunt</a:t>
                      </a:r>
                      <a:r>
                        <a:rPr lang="en-GB" sz="2000" dirty="0"/>
                        <a:t> </a:t>
                      </a:r>
                      <a:r>
                        <a:rPr lang="en-GB" sz="2000" dirty="0" err="1"/>
                        <a:t>posuere</a:t>
                      </a:r>
                      <a:r>
                        <a:rPr lang="en-GB" sz="2000" dirty="0"/>
                        <a:t> </a:t>
                      </a:r>
                      <a:r>
                        <a:rPr lang="en-GB" sz="2000" dirty="0" err="1"/>
                        <a:t>sagittis</a:t>
                      </a:r>
                      <a:r>
                        <a:rPr lang="en-GB" sz="2000" dirty="0"/>
                        <a:t> </a:t>
                      </a:r>
                      <a:r>
                        <a:rPr lang="en-GB" sz="2000" b="0" i="0" u="none" strike="noStrike" cap="none" dirty="0">
                          <a:solidFill>
                            <a:srgbClr val="1ABC9C"/>
                          </a:solidFill>
                          <a:latin typeface="Calibri"/>
                          <a:cs typeface="Calibri"/>
                          <a:sym typeface="Arial"/>
                        </a:rPr>
                        <a:t>at </a:t>
                      </a:r>
                      <a:r>
                        <a:rPr lang="en-GB" sz="2000" b="0" i="0" u="none" strike="noStrike" cap="none" dirty="0" err="1">
                          <a:solidFill>
                            <a:srgbClr val="1ABC9C"/>
                          </a:solidFill>
                          <a:latin typeface="Calibri"/>
                          <a:cs typeface="Calibri"/>
                          <a:sym typeface="Arial"/>
                        </a:rPr>
                        <a:t>augue</a:t>
                      </a:r>
                      <a:r>
                        <a:rPr lang="en-GB" sz="2000" dirty="0"/>
                        <a:t>.</a:t>
                      </a:r>
                    </a:p>
                  </a:txBody>
                  <a:tcPr marL="91450" marR="91450" marT="45725" marB="45725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dirty="0"/>
                        <a:t>- Lorem ipsum </a:t>
                      </a:r>
                      <a:r>
                        <a:rPr lang="en-GB" sz="2000" dirty="0" err="1"/>
                        <a:t>dolor</a:t>
                      </a:r>
                      <a:r>
                        <a:rPr lang="en-GB" sz="2000" dirty="0"/>
                        <a:t> sit </a:t>
                      </a:r>
                      <a:r>
                        <a:rPr lang="en-GB" sz="2000" dirty="0" err="1"/>
                        <a:t>amet</a:t>
                      </a:r>
                      <a:r>
                        <a:rPr lang="en-GB" sz="2000" dirty="0"/>
                        <a:t>, </a:t>
                      </a:r>
                      <a:r>
                        <a:rPr lang="en-GB" sz="2000" dirty="0" err="1"/>
                        <a:t>consectetur</a:t>
                      </a:r>
                      <a:r>
                        <a:rPr lang="en-GB" sz="2000" dirty="0"/>
                        <a:t> </a:t>
                      </a:r>
                      <a:r>
                        <a:rPr lang="en-GB" sz="2000" dirty="0" err="1"/>
                        <a:t>adipiscing</a:t>
                      </a:r>
                      <a:r>
                        <a:rPr lang="en-GB" sz="2000" dirty="0"/>
                        <a:t> </a:t>
                      </a:r>
                      <a:r>
                        <a:rPr lang="en-GB" sz="2000" dirty="0" err="1"/>
                        <a:t>elit</a:t>
                      </a:r>
                      <a:r>
                        <a:rPr lang="en-GB" sz="2000" dirty="0"/>
                        <a:t> </a:t>
                      </a:r>
                      <a:r>
                        <a:rPr lang="en-GB" sz="2000" b="0" i="0" u="none" strike="noStrike" cap="none" dirty="0" err="1">
                          <a:solidFill>
                            <a:srgbClr val="1ABC9C"/>
                          </a:solidFill>
                          <a:latin typeface="Calibri"/>
                          <a:cs typeface="Calibri"/>
                          <a:sym typeface="Arial"/>
                        </a:rPr>
                        <a:t>venenatis</a:t>
                      </a:r>
                      <a:r>
                        <a:rPr lang="en-GB" sz="2000" dirty="0"/>
                        <a:t> </a:t>
                      </a:r>
                      <a:r>
                        <a:rPr lang="en-GB" sz="2000" dirty="0" err="1"/>
                        <a:t>rhoncus</a:t>
                      </a:r>
                      <a:r>
                        <a:rPr lang="en-GB" sz="2000" dirty="0"/>
                        <a:t>.</a:t>
                      </a:r>
                    </a:p>
                    <a:p>
                      <a:endParaRPr lang="en-GB" sz="2000" dirty="0"/>
                    </a:p>
                    <a:p>
                      <a:r>
                        <a:rPr lang="en-GB" sz="2000" dirty="0"/>
                        <a:t>- </a:t>
                      </a:r>
                      <a:r>
                        <a:rPr lang="en-GB" sz="2000" dirty="0" err="1"/>
                        <a:t>Aliquam</a:t>
                      </a:r>
                      <a:r>
                        <a:rPr lang="en-GB" sz="2000" dirty="0"/>
                        <a:t> </a:t>
                      </a:r>
                      <a:r>
                        <a:rPr lang="en-GB" sz="2000" dirty="0" err="1"/>
                        <a:t>eu</a:t>
                      </a:r>
                      <a:r>
                        <a:rPr lang="en-GB" sz="2000" dirty="0"/>
                        <a:t> </a:t>
                      </a:r>
                      <a:r>
                        <a:rPr lang="en-GB" sz="2000" dirty="0" err="1"/>
                        <a:t>nibh</a:t>
                      </a:r>
                      <a:r>
                        <a:rPr lang="en-GB" sz="2000" dirty="0"/>
                        <a:t> </a:t>
                      </a:r>
                      <a:r>
                        <a:rPr lang="en-GB" sz="2000" dirty="0" err="1"/>
                        <a:t>eget</a:t>
                      </a:r>
                      <a:r>
                        <a:rPr lang="en-GB" sz="2000" dirty="0"/>
                        <a:t> libero </a:t>
                      </a:r>
                      <a:r>
                        <a:rPr lang="en-GB" sz="2000" dirty="0" err="1"/>
                        <a:t>tincidunt</a:t>
                      </a:r>
                      <a:r>
                        <a:rPr lang="en-GB" sz="2000" dirty="0"/>
                        <a:t> </a:t>
                      </a:r>
                      <a:r>
                        <a:rPr lang="en-GB" sz="2000" dirty="0" err="1"/>
                        <a:t>posuere</a:t>
                      </a:r>
                      <a:r>
                        <a:rPr lang="en-GB" sz="2000" dirty="0"/>
                        <a:t> </a:t>
                      </a:r>
                      <a:r>
                        <a:rPr lang="en-GB" sz="2000" dirty="0" err="1"/>
                        <a:t>sagittis</a:t>
                      </a:r>
                      <a:r>
                        <a:rPr lang="en-GB" sz="2000" dirty="0"/>
                        <a:t> at </a:t>
                      </a:r>
                      <a:r>
                        <a:rPr lang="en-GB" sz="2000" dirty="0" err="1"/>
                        <a:t>augue</a:t>
                      </a:r>
                      <a:r>
                        <a:rPr lang="en-GB" sz="2000" dirty="0"/>
                        <a:t>.</a:t>
                      </a:r>
                    </a:p>
                  </a:txBody>
                  <a:tcPr marL="91450" marR="91450" marT="45725" marB="45725" anchor="ctr"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69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endParaRPr sz="1800" b="0" u="none" strike="noStrike" cap="none" dirty="0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 vert="vert270" anchor="ctr">
                    <a:lnL w="12700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fr-FR" sz="2400" b="0" u="none" strike="noStrike" cap="none" dirty="0">
                          <a:solidFill>
                            <a:schemeClr val="bg1"/>
                          </a:solidFill>
                        </a:rPr>
                        <a:t>Texte</a:t>
                      </a:r>
                      <a:endParaRPr lang="fr-FR" sz="2400" b="0" u="none" strike="noStrike" cap="none" dirty="0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6A08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fr-FR" sz="2400" b="0" u="none" strike="noStrike" cap="none" dirty="0">
                          <a:solidFill>
                            <a:schemeClr val="bg1"/>
                          </a:solidFill>
                        </a:rPr>
                        <a:t>Texte</a:t>
                      </a:r>
                      <a:endParaRPr lang="fr-FR" sz="2400" b="0" u="none" strike="noStrike" cap="none" dirty="0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 anchor="ctr"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6A08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007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fr-FR" sz="2400" b="0" u="none" strike="noStrike" cap="none" dirty="0">
                          <a:solidFill>
                            <a:schemeClr val="bg1"/>
                          </a:solidFill>
                        </a:rPr>
                        <a:t>Texte</a:t>
                      </a:r>
                      <a:endParaRPr lang="fr-FR" sz="2400" b="0" u="none" strike="noStrike" cap="none" dirty="0">
                        <a:solidFill>
                          <a:schemeClr val="lt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 vert="vert27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5B4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dirty="0"/>
                        <a:t>- Lorem ipsum </a:t>
                      </a:r>
                      <a:r>
                        <a:rPr lang="en-GB" sz="2000" dirty="0" err="1">
                          <a:solidFill>
                            <a:srgbClr val="1ABC9C"/>
                          </a:solidFill>
                        </a:rPr>
                        <a:t>dolor</a:t>
                      </a:r>
                      <a:r>
                        <a:rPr lang="en-GB" sz="2000" dirty="0"/>
                        <a:t> sit </a:t>
                      </a:r>
                      <a:r>
                        <a:rPr lang="en-GB" sz="2000" dirty="0" err="1"/>
                        <a:t>amet</a:t>
                      </a:r>
                      <a:r>
                        <a:rPr lang="en-GB" sz="2000" dirty="0"/>
                        <a:t>, </a:t>
                      </a:r>
                      <a:r>
                        <a:rPr lang="en-GB" sz="2000" dirty="0" err="1"/>
                        <a:t>consectetur</a:t>
                      </a:r>
                      <a:r>
                        <a:rPr lang="en-GB" sz="2000" dirty="0"/>
                        <a:t> </a:t>
                      </a:r>
                      <a:r>
                        <a:rPr lang="en-GB" sz="2000" dirty="0" err="1"/>
                        <a:t>adipiscing</a:t>
                      </a:r>
                      <a:r>
                        <a:rPr lang="en-GB" sz="2000" dirty="0"/>
                        <a:t> </a:t>
                      </a:r>
                      <a:r>
                        <a:rPr lang="en-GB" sz="2000" dirty="0" err="1"/>
                        <a:t>elit</a:t>
                      </a:r>
                      <a:r>
                        <a:rPr lang="en-GB" sz="2000" dirty="0"/>
                        <a:t> </a:t>
                      </a:r>
                      <a:r>
                        <a:rPr lang="en-GB" sz="2000" dirty="0" err="1"/>
                        <a:t>venenatis</a:t>
                      </a:r>
                      <a:r>
                        <a:rPr lang="en-GB" sz="2000" dirty="0"/>
                        <a:t> </a:t>
                      </a:r>
                      <a:r>
                        <a:rPr lang="en-GB" sz="2000" dirty="0" err="1"/>
                        <a:t>rhoncus</a:t>
                      </a:r>
                      <a:r>
                        <a:rPr lang="en-GB" sz="2000" dirty="0"/>
                        <a:t>.</a:t>
                      </a:r>
                    </a:p>
                    <a:p>
                      <a:endParaRPr lang="en-GB" sz="2000" dirty="0"/>
                    </a:p>
                    <a:p>
                      <a:r>
                        <a:rPr lang="en-GB" sz="2000" dirty="0"/>
                        <a:t>- </a:t>
                      </a:r>
                      <a:r>
                        <a:rPr lang="en-GB" sz="2000" dirty="0" err="1"/>
                        <a:t>Aliquam</a:t>
                      </a:r>
                      <a:r>
                        <a:rPr lang="en-GB" sz="2000" dirty="0"/>
                        <a:t> </a:t>
                      </a:r>
                      <a:r>
                        <a:rPr lang="en-GB" sz="2000" dirty="0" err="1"/>
                        <a:t>eu</a:t>
                      </a:r>
                      <a:r>
                        <a:rPr lang="en-GB" sz="2000" dirty="0"/>
                        <a:t> </a:t>
                      </a:r>
                      <a:r>
                        <a:rPr lang="en-GB" sz="2000" dirty="0" err="1"/>
                        <a:t>nibh</a:t>
                      </a:r>
                      <a:r>
                        <a:rPr lang="en-GB" sz="2000" dirty="0"/>
                        <a:t> </a:t>
                      </a:r>
                      <a:r>
                        <a:rPr lang="en-GB" sz="2000" dirty="0" err="1"/>
                        <a:t>eget</a:t>
                      </a:r>
                      <a:r>
                        <a:rPr lang="en-GB" sz="2000" dirty="0"/>
                        <a:t> libero </a:t>
                      </a:r>
                      <a:r>
                        <a:rPr lang="en-GB" sz="2000" dirty="0" err="1"/>
                        <a:t>tincidunt</a:t>
                      </a:r>
                      <a:r>
                        <a:rPr lang="en-GB" sz="2000" dirty="0"/>
                        <a:t> </a:t>
                      </a:r>
                      <a:r>
                        <a:rPr lang="en-GB" sz="2000" dirty="0" err="1"/>
                        <a:t>posuere</a:t>
                      </a:r>
                      <a:r>
                        <a:rPr lang="en-GB" sz="2000" dirty="0"/>
                        <a:t> </a:t>
                      </a:r>
                      <a:r>
                        <a:rPr lang="en-GB" sz="2000" dirty="0" err="1"/>
                        <a:t>sagittis</a:t>
                      </a:r>
                      <a:r>
                        <a:rPr lang="en-GB" sz="2000" dirty="0"/>
                        <a:t> at </a:t>
                      </a:r>
                      <a:r>
                        <a:rPr lang="en-GB" sz="2000" dirty="0" err="1"/>
                        <a:t>augue</a:t>
                      </a:r>
                      <a:r>
                        <a:rPr lang="en-GB" sz="2000" dirty="0"/>
                        <a:t>.</a:t>
                      </a:r>
                    </a:p>
                  </a:txBody>
                  <a:tcPr marL="91450" marR="91450" marT="45725" marB="45725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dirty="0"/>
                        <a:t>- Lorem ipsum </a:t>
                      </a:r>
                      <a:r>
                        <a:rPr lang="en-GB" sz="2000" dirty="0" err="1"/>
                        <a:t>dolor</a:t>
                      </a:r>
                      <a:r>
                        <a:rPr lang="en-GB" sz="2000" dirty="0"/>
                        <a:t> sit </a:t>
                      </a:r>
                      <a:r>
                        <a:rPr lang="en-GB" sz="2000" dirty="0" err="1"/>
                        <a:t>amet</a:t>
                      </a:r>
                      <a:r>
                        <a:rPr lang="en-GB" sz="2000" dirty="0"/>
                        <a:t>, </a:t>
                      </a:r>
                      <a:r>
                        <a:rPr lang="en-GB" sz="2000" dirty="0" err="1"/>
                        <a:t>consectetur</a:t>
                      </a:r>
                      <a:r>
                        <a:rPr lang="en-GB" sz="2000" dirty="0"/>
                        <a:t> </a:t>
                      </a:r>
                      <a:r>
                        <a:rPr lang="en-GB" sz="2000" dirty="0" err="1"/>
                        <a:t>adipiscing</a:t>
                      </a:r>
                      <a:r>
                        <a:rPr lang="en-GB" sz="2000" dirty="0"/>
                        <a:t> </a:t>
                      </a:r>
                      <a:r>
                        <a:rPr lang="en-GB" sz="2000" dirty="0" err="1"/>
                        <a:t>elit</a:t>
                      </a:r>
                      <a:r>
                        <a:rPr lang="en-GB" sz="2000" dirty="0"/>
                        <a:t> </a:t>
                      </a:r>
                      <a:r>
                        <a:rPr lang="en-GB" sz="2000" dirty="0" err="1"/>
                        <a:t>venenatis</a:t>
                      </a:r>
                      <a:r>
                        <a:rPr lang="en-GB" sz="2000" dirty="0"/>
                        <a:t> </a:t>
                      </a:r>
                      <a:r>
                        <a:rPr lang="en-GB" sz="2000" dirty="0" err="1"/>
                        <a:t>rhoncus</a:t>
                      </a:r>
                      <a:r>
                        <a:rPr lang="en-GB" sz="2000" dirty="0"/>
                        <a:t>.</a:t>
                      </a:r>
                    </a:p>
                    <a:p>
                      <a:endParaRPr lang="en-GB" sz="2000" dirty="0"/>
                    </a:p>
                    <a:p>
                      <a:r>
                        <a:rPr lang="en-GB" sz="2000" dirty="0"/>
                        <a:t>- </a:t>
                      </a:r>
                      <a:r>
                        <a:rPr lang="en-GB" sz="2000" dirty="0" err="1"/>
                        <a:t>Aliquam</a:t>
                      </a:r>
                      <a:r>
                        <a:rPr lang="en-GB" sz="2000" dirty="0"/>
                        <a:t> </a:t>
                      </a:r>
                      <a:r>
                        <a:rPr lang="en-GB" sz="2000" dirty="0" err="1"/>
                        <a:t>eu</a:t>
                      </a:r>
                      <a:r>
                        <a:rPr lang="en-GB" sz="2000" dirty="0"/>
                        <a:t> </a:t>
                      </a:r>
                      <a:r>
                        <a:rPr lang="en-GB" sz="2000" dirty="0" err="1"/>
                        <a:t>nibh</a:t>
                      </a:r>
                      <a:r>
                        <a:rPr lang="en-GB" sz="2000" dirty="0"/>
                        <a:t> </a:t>
                      </a:r>
                      <a:r>
                        <a:rPr lang="en-GB" sz="2000" dirty="0" err="1"/>
                        <a:t>eget</a:t>
                      </a:r>
                      <a:r>
                        <a:rPr lang="en-GB" sz="2000" dirty="0"/>
                        <a:t> libero </a:t>
                      </a:r>
                      <a:r>
                        <a:rPr lang="en-GB" sz="2000" dirty="0" err="1"/>
                        <a:t>tincidunt</a:t>
                      </a:r>
                      <a:r>
                        <a:rPr lang="en-GB" sz="2000" dirty="0"/>
                        <a:t> </a:t>
                      </a:r>
                      <a:r>
                        <a:rPr lang="en-GB" sz="2000" b="0" i="0" u="none" strike="noStrike" cap="none" dirty="0" err="1">
                          <a:solidFill>
                            <a:srgbClr val="1ABC9C"/>
                          </a:solidFill>
                          <a:latin typeface="Calibri"/>
                          <a:cs typeface="Calibri"/>
                          <a:sym typeface="Arial"/>
                        </a:rPr>
                        <a:t>posuere</a:t>
                      </a:r>
                      <a:r>
                        <a:rPr lang="en-GB" sz="2000" b="0" i="0" u="none" strike="noStrike" cap="none" dirty="0">
                          <a:solidFill>
                            <a:srgbClr val="1ABC9C"/>
                          </a:solidFill>
                          <a:latin typeface="Calibri"/>
                          <a:cs typeface="Calibri"/>
                          <a:sym typeface="Arial"/>
                        </a:rPr>
                        <a:t> </a:t>
                      </a:r>
                      <a:r>
                        <a:rPr lang="en-GB" sz="2000" b="0" i="0" u="none" strike="noStrike" cap="none" dirty="0" err="1">
                          <a:solidFill>
                            <a:srgbClr val="1ABC9C"/>
                          </a:solidFill>
                          <a:latin typeface="Calibri"/>
                          <a:cs typeface="Calibri"/>
                          <a:sym typeface="Arial"/>
                        </a:rPr>
                        <a:t>sagittis</a:t>
                      </a:r>
                      <a:r>
                        <a:rPr lang="en-GB" sz="2000" b="0" i="0" u="none" strike="noStrike" cap="none" dirty="0">
                          <a:solidFill>
                            <a:srgbClr val="1ABC9C"/>
                          </a:solidFill>
                          <a:latin typeface="Calibri"/>
                          <a:cs typeface="Calibri"/>
                          <a:sym typeface="Arial"/>
                        </a:rPr>
                        <a:t> </a:t>
                      </a:r>
                      <a:r>
                        <a:rPr lang="en-GB" sz="2000" dirty="0"/>
                        <a:t>at </a:t>
                      </a:r>
                      <a:r>
                        <a:rPr lang="en-GB" sz="2000" dirty="0" err="1"/>
                        <a:t>augue</a:t>
                      </a:r>
                      <a:r>
                        <a:rPr lang="en-GB" sz="2000" dirty="0"/>
                        <a:t>.</a:t>
                      </a:r>
                    </a:p>
                  </a:txBody>
                  <a:tcPr marL="91450" marR="91450" marT="45725" marB="45725" anchor="ctr"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91369082"/>
      </p:ext>
    </p:extLst>
  </p:cSld>
  <p:clrMapOvr>
    <a:masterClrMapping/>
  </p:clrMapOvr>
  <p:transition spd="slow"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67E22"/>
        </a:solidFill>
        <a:effectLst/>
      </p:bgPr>
    </p:bg>
    <p:spTree>
      <p:nvGrpSpPr>
        <p:cNvPr id="1" name="Shape 3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3" name="Connecteur : en angle 22"/>
          <p:cNvCxnSpPr>
            <a:cxnSpLocks/>
          </p:cNvCxnSpPr>
          <p:nvPr/>
        </p:nvCxnSpPr>
        <p:spPr>
          <a:xfrm>
            <a:off x="494622" y="4987671"/>
            <a:ext cx="2366865" cy="1057511"/>
          </a:xfrm>
          <a:prstGeom prst="bentConnector3">
            <a:avLst>
              <a:gd name="adj1" fmla="val 63076"/>
            </a:avLst>
          </a:prstGeom>
          <a:ln w="38100">
            <a:solidFill>
              <a:schemeClr val="bg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necteur : en angle 42"/>
          <p:cNvCxnSpPr>
            <a:cxnSpLocks/>
          </p:cNvCxnSpPr>
          <p:nvPr/>
        </p:nvCxnSpPr>
        <p:spPr>
          <a:xfrm rot="10800000" flipV="1">
            <a:off x="9212130" y="4949437"/>
            <a:ext cx="1723451" cy="1057512"/>
          </a:xfrm>
          <a:prstGeom prst="bentConnector3">
            <a:avLst>
              <a:gd name="adj1" fmla="val 50000"/>
            </a:avLst>
          </a:prstGeom>
          <a:ln w="38100">
            <a:solidFill>
              <a:schemeClr val="bg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8948601"/>
              </p:ext>
            </p:extLst>
          </p:nvPr>
        </p:nvGraphicFramePr>
        <p:xfrm>
          <a:off x="308396" y="1092200"/>
          <a:ext cx="5246258" cy="4142194"/>
        </p:xfrm>
        <a:graphic>
          <a:graphicData uri="http://schemas.openxmlformats.org/drawingml/2006/table">
            <a:tbl>
              <a:tblPr firstRow="1" bandRow="1"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tableStyleId>{3EC89FDC-7A36-4641-9E0F-91E88EC76B42}</a:tableStyleId>
              </a:tblPr>
              <a:tblGrid>
                <a:gridCol w="5246258">
                  <a:extLst>
                    <a:ext uri="{9D8B030D-6E8A-4147-A177-3AD203B41FA5}">
                      <a16:colId xmlns:a16="http://schemas.microsoft.com/office/drawing/2014/main" val="2676412347"/>
                    </a:ext>
                  </a:extLst>
                </a:gridCol>
              </a:tblGrid>
              <a:tr h="576734">
                <a:tc>
                  <a:txBody>
                    <a:bodyPr/>
                    <a:lstStyle/>
                    <a:p>
                      <a:pPr algn="ctr"/>
                      <a:r>
                        <a:rPr lang="fr-FR" sz="2400" b="0" u="none" strike="noStrike" cap="none" dirty="0">
                          <a:solidFill>
                            <a:schemeClr val="bg1"/>
                          </a:solidFill>
                        </a:rPr>
                        <a:t>Texte</a:t>
                      </a:r>
                      <a:endParaRPr lang="en-GB" sz="2000" b="0" noProof="0" dirty="0"/>
                    </a:p>
                  </a:txBody>
                  <a:tcPr anchor="ctr">
                    <a:lnL w="12700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7E2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244759"/>
                  </a:ext>
                </a:extLst>
              </a:tr>
              <a:tr h="3565460">
                <a:tc>
                  <a:txBody>
                    <a:bodyPr/>
                    <a:lstStyle/>
                    <a:p>
                      <a: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0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cs typeface="Calibri"/>
                          <a:sym typeface="Arial"/>
                        </a:rPr>
                        <a:t>Lorem </a:t>
                      </a:r>
                      <a:r>
                        <a:rPr lang="en-GB" sz="2000" b="0" i="0" u="none" strike="noStrike" cap="none" dirty="0">
                          <a:solidFill>
                            <a:srgbClr val="E67E22"/>
                          </a:solidFill>
                          <a:latin typeface="Calibri"/>
                          <a:cs typeface="Calibri"/>
                          <a:sym typeface="Arial"/>
                        </a:rPr>
                        <a:t>ipsum </a:t>
                      </a:r>
                      <a:r>
                        <a:rPr lang="en-GB" sz="2000" b="0" i="0" u="none" strike="noStrike" cap="none" dirty="0" err="1">
                          <a:solidFill>
                            <a:srgbClr val="E67E22"/>
                          </a:solidFill>
                          <a:latin typeface="Calibri"/>
                          <a:cs typeface="Calibri"/>
                          <a:sym typeface="Arial"/>
                        </a:rPr>
                        <a:t>dolor</a:t>
                      </a:r>
                      <a:r>
                        <a:rPr lang="en-GB" sz="2000" b="0" i="0" u="none" strike="noStrike" cap="none" dirty="0">
                          <a:solidFill>
                            <a:srgbClr val="E67E22"/>
                          </a:solidFill>
                          <a:latin typeface="Calibri"/>
                          <a:cs typeface="Calibri"/>
                          <a:sym typeface="Arial"/>
                        </a:rPr>
                        <a:t> </a:t>
                      </a:r>
                      <a:r>
                        <a:rPr lang="en-GB" sz="20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cs typeface="Calibri"/>
                          <a:sym typeface="Arial"/>
                        </a:rPr>
                        <a:t>sit </a:t>
                      </a:r>
                      <a:r>
                        <a:rPr lang="en-GB" sz="2000" b="0" i="0" u="none" strike="noStrike" cap="none" dirty="0" err="1">
                          <a:solidFill>
                            <a:schemeClr val="dk1"/>
                          </a:solidFill>
                          <a:latin typeface="Calibri"/>
                          <a:cs typeface="Calibri"/>
                          <a:sym typeface="Arial"/>
                        </a:rPr>
                        <a:t>amet</a:t>
                      </a:r>
                      <a:r>
                        <a:rPr lang="en-GB" sz="20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cs typeface="Calibri"/>
                          <a:sym typeface="Arial"/>
                        </a:rPr>
                        <a:t>, </a:t>
                      </a:r>
                      <a:r>
                        <a:rPr lang="en-GB" sz="2000" b="0" i="0" u="none" strike="noStrike" cap="none" dirty="0" err="1">
                          <a:solidFill>
                            <a:schemeClr val="dk1"/>
                          </a:solidFill>
                          <a:latin typeface="Calibri"/>
                          <a:cs typeface="Calibri"/>
                          <a:sym typeface="Arial"/>
                        </a:rPr>
                        <a:t>consectetur</a:t>
                      </a:r>
                      <a:r>
                        <a:rPr lang="en-GB" sz="20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cs typeface="Calibri"/>
                          <a:sym typeface="Arial"/>
                        </a:rPr>
                        <a:t> </a:t>
                      </a:r>
                      <a:r>
                        <a:rPr lang="en-GB" sz="2000" b="0" i="0" u="none" strike="noStrike" cap="none" dirty="0" err="1">
                          <a:solidFill>
                            <a:schemeClr val="dk1"/>
                          </a:solidFill>
                          <a:latin typeface="Calibri"/>
                          <a:cs typeface="Calibri"/>
                          <a:sym typeface="Arial"/>
                        </a:rPr>
                        <a:t>adipi</a:t>
                      </a:r>
                      <a:r>
                        <a:rPr lang="en-GB" sz="20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cs typeface="Calibri"/>
                          <a:sym typeface="Arial"/>
                        </a:rPr>
                        <a:t>.</a:t>
                      </a:r>
                    </a:p>
                    <a:p>
                      <a: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2000" b="0" i="0" u="none" strike="noStrike" cap="none" dirty="0">
                        <a:solidFill>
                          <a:schemeClr val="dk1"/>
                        </a:solidFill>
                        <a:latin typeface="Calibri"/>
                        <a:cs typeface="Calibri"/>
                        <a:sym typeface="Arial"/>
                      </a:endParaRPr>
                    </a:p>
                    <a:p>
                      <a: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000" b="0" i="0" u="none" strike="noStrike" cap="none" dirty="0" err="1">
                          <a:solidFill>
                            <a:schemeClr val="dk1"/>
                          </a:solidFill>
                          <a:latin typeface="Calibri"/>
                          <a:cs typeface="Calibri"/>
                          <a:sym typeface="Arial"/>
                        </a:rPr>
                        <a:t>Pellentesque</a:t>
                      </a:r>
                      <a:r>
                        <a:rPr lang="en-GB" sz="20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cs typeface="Calibri"/>
                          <a:sym typeface="Arial"/>
                        </a:rPr>
                        <a:t> </a:t>
                      </a:r>
                      <a:r>
                        <a:rPr lang="en-GB" sz="2000" b="0" i="0" u="none" strike="noStrike" cap="none" dirty="0" err="1">
                          <a:solidFill>
                            <a:schemeClr val="dk1"/>
                          </a:solidFill>
                          <a:latin typeface="Calibri"/>
                          <a:cs typeface="Calibri"/>
                          <a:sym typeface="Arial"/>
                        </a:rPr>
                        <a:t>porttitor</a:t>
                      </a:r>
                      <a:r>
                        <a:rPr lang="en-GB" sz="20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cs typeface="Calibri"/>
                          <a:sym typeface="Arial"/>
                        </a:rPr>
                        <a:t>, </a:t>
                      </a:r>
                      <a:r>
                        <a:rPr lang="en-GB" sz="2000" b="0" i="0" u="none" strike="noStrike" cap="none" dirty="0" err="1">
                          <a:solidFill>
                            <a:schemeClr val="dk1"/>
                          </a:solidFill>
                          <a:latin typeface="Calibri"/>
                          <a:cs typeface="Calibri"/>
                          <a:sym typeface="Arial"/>
                        </a:rPr>
                        <a:t>metus</a:t>
                      </a:r>
                      <a:r>
                        <a:rPr lang="en-GB" sz="20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cs typeface="Calibri"/>
                          <a:sym typeface="Arial"/>
                        </a:rPr>
                        <a:t> in </a:t>
                      </a:r>
                      <a:r>
                        <a:rPr lang="en-GB" sz="2000" b="0" i="0" u="none" strike="noStrike" cap="none" dirty="0" err="1">
                          <a:solidFill>
                            <a:schemeClr val="dk1"/>
                          </a:solidFill>
                          <a:latin typeface="Calibri"/>
                          <a:cs typeface="Calibri"/>
                          <a:sym typeface="Arial"/>
                        </a:rPr>
                        <a:t>malesuada</a:t>
                      </a:r>
                      <a:r>
                        <a:rPr lang="en-GB" sz="20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cs typeface="Calibri"/>
                          <a:sym typeface="Arial"/>
                        </a:rPr>
                        <a:t> </a:t>
                      </a:r>
                      <a:r>
                        <a:rPr lang="en-GB" sz="2000" b="0" i="0" u="none" strike="noStrike" cap="none" dirty="0" err="1">
                          <a:solidFill>
                            <a:schemeClr val="dk1"/>
                          </a:solidFill>
                          <a:latin typeface="Calibri"/>
                          <a:cs typeface="Calibri"/>
                          <a:sym typeface="Arial"/>
                        </a:rPr>
                        <a:t>veneratis</a:t>
                      </a:r>
                      <a:r>
                        <a:rPr lang="en-GB" sz="20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cs typeface="Calibri"/>
                          <a:sym typeface="Arial"/>
                        </a:rPr>
                        <a:t>, </a:t>
                      </a:r>
                      <a:r>
                        <a:rPr lang="en-GB" sz="2000" b="0" i="0" u="none" strike="noStrike" cap="none" dirty="0" err="1">
                          <a:solidFill>
                            <a:schemeClr val="dk1"/>
                          </a:solidFill>
                          <a:latin typeface="Calibri"/>
                          <a:cs typeface="Calibri"/>
                          <a:sym typeface="Arial"/>
                        </a:rPr>
                        <a:t>neque</a:t>
                      </a:r>
                      <a:r>
                        <a:rPr lang="en-GB" sz="20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cs typeface="Calibri"/>
                          <a:sym typeface="Arial"/>
                        </a:rPr>
                        <a:t> lorem </a:t>
                      </a:r>
                      <a:r>
                        <a:rPr lang="en-GB" sz="2000" b="0" i="0" u="none" strike="noStrike" cap="none" dirty="0" err="1">
                          <a:solidFill>
                            <a:srgbClr val="E67E22"/>
                          </a:solidFill>
                          <a:latin typeface="Calibri"/>
                          <a:cs typeface="Calibri"/>
                          <a:sym typeface="Arial"/>
                        </a:rPr>
                        <a:t>fermentum</a:t>
                      </a:r>
                      <a:r>
                        <a:rPr lang="en-GB" sz="2000" b="0" i="0" u="none" strike="noStrike" cap="none" dirty="0">
                          <a:solidFill>
                            <a:srgbClr val="E67E22"/>
                          </a:solidFill>
                          <a:latin typeface="Calibri"/>
                          <a:cs typeface="Calibri"/>
                          <a:sym typeface="Arial"/>
                        </a:rPr>
                        <a:t> magna</a:t>
                      </a:r>
                      <a:r>
                        <a:rPr lang="en-GB" sz="20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cs typeface="Calibri"/>
                          <a:sym typeface="Arial"/>
                        </a:rPr>
                        <a:t>. </a:t>
                      </a:r>
                    </a:p>
                    <a:p>
                      <a: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2000" b="0" i="0" u="none" strike="noStrike" cap="none" dirty="0">
                        <a:solidFill>
                          <a:schemeClr val="dk1"/>
                        </a:solidFill>
                        <a:latin typeface="Calibri"/>
                        <a:cs typeface="Calibri"/>
                        <a:sym typeface="Arial"/>
                      </a:endParaRPr>
                    </a:p>
                    <a:p>
                      <a: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000" b="0" i="0" u="none" strike="noStrike" cap="none" dirty="0" err="1">
                          <a:solidFill>
                            <a:schemeClr val="dk1"/>
                          </a:solidFill>
                          <a:latin typeface="Calibri"/>
                          <a:cs typeface="Calibri"/>
                          <a:sym typeface="Arial"/>
                        </a:rPr>
                        <a:t>Proin</a:t>
                      </a:r>
                      <a:r>
                        <a:rPr lang="en-GB" sz="20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cs typeface="Calibri"/>
                          <a:sym typeface="Arial"/>
                        </a:rPr>
                        <a:t> </a:t>
                      </a:r>
                      <a:r>
                        <a:rPr lang="en-GB" sz="2000" b="0" i="0" u="none" strike="noStrike" cap="none" dirty="0" err="1">
                          <a:solidFill>
                            <a:schemeClr val="dk1"/>
                          </a:solidFill>
                          <a:latin typeface="Calibri"/>
                          <a:cs typeface="Calibri"/>
                          <a:sym typeface="Arial"/>
                        </a:rPr>
                        <a:t>vel</a:t>
                      </a:r>
                      <a:r>
                        <a:rPr lang="en-GB" sz="20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cs typeface="Calibri"/>
                          <a:sym typeface="Arial"/>
                        </a:rPr>
                        <a:t> </a:t>
                      </a:r>
                      <a:r>
                        <a:rPr lang="en-GB" sz="2000" b="0" i="0" u="none" strike="noStrike" cap="none" dirty="0" err="1">
                          <a:solidFill>
                            <a:schemeClr val="dk1"/>
                          </a:solidFill>
                          <a:latin typeface="Calibri"/>
                          <a:cs typeface="Calibri"/>
                          <a:sym typeface="Arial"/>
                        </a:rPr>
                        <a:t>neque</a:t>
                      </a:r>
                      <a:r>
                        <a:rPr lang="en-GB" sz="20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cs typeface="Calibri"/>
                          <a:sym typeface="Arial"/>
                        </a:rPr>
                        <a:t> </a:t>
                      </a:r>
                      <a:r>
                        <a:rPr lang="en-GB" sz="2000" b="0" i="0" u="none" strike="noStrike" cap="none" dirty="0" err="1">
                          <a:solidFill>
                            <a:schemeClr val="dk1"/>
                          </a:solidFill>
                          <a:latin typeface="Calibri"/>
                          <a:cs typeface="Calibri"/>
                          <a:sym typeface="Arial"/>
                        </a:rPr>
                        <a:t>velit</a:t>
                      </a:r>
                      <a:r>
                        <a:rPr lang="en-GB" sz="20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cs typeface="Calibri"/>
                          <a:sym typeface="Arial"/>
                        </a:rPr>
                        <a:t> </a:t>
                      </a:r>
                      <a:r>
                        <a:rPr lang="en-GB" sz="2000" b="0" i="0" u="none" strike="noStrike" cap="none" dirty="0" err="1">
                          <a:solidFill>
                            <a:schemeClr val="dk1"/>
                          </a:solidFill>
                          <a:latin typeface="Calibri"/>
                          <a:cs typeface="Calibri"/>
                          <a:sym typeface="Arial"/>
                        </a:rPr>
                        <a:t>finibus</a:t>
                      </a:r>
                      <a:r>
                        <a:rPr lang="en-GB" sz="20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cs typeface="Calibri"/>
                          <a:sym typeface="Arial"/>
                        </a:rPr>
                        <a:t> et </a:t>
                      </a:r>
                      <a:r>
                        <a:rPr lang="en-GB" sz="2000" b="0" i="0" u="none" strike="noStrike" cap="none" dirty="0" err="1">
                          <a:solidFill>
                            <a:srgbClr val="E67E22"/>
                          </a:solidFill>
                          <a:latin typeface="Calibri"/>
                          <a:cs typeface="Calibri"/>
                          <a:sym typeface="Arial"/>
                        </a:rPr>
                        <a:t>eget</a:t>
                      </a:r>
                      <a:r>
                        <a:rPr lang="en-GB" sz="2000" b="0" i="0" u="none" strike="noStrike" cap="none" dirty="0">
                          <a:solidFill>
                            <a:srgbClr val="E67E22"/>
                          </a:solidFill>
                          <a:latin typeface="Calibri"/>
                          <a:cs typeface="Calibri"/>
                          <a:sym typeface="Arial"/>
                        </a:rPr>
                        <a:t> </a:t>
                      </a:r>
                      <a:r>
                        <a:rPr lang="en-GB" sz="2000" b="0" i="0" u="none" strike="noStrike" cap="none" dirty="0" err="1">
                          <a:solidFill>
                            <a:srgbClr val="E67E22"/>
                          </a:solidFill>
                          <a:latin typeface="Calibri"/>
                          <a:cs typeface="Calibri"/>
                          <a:sym typeface="Arial"/>
                        </a:rPr>
                        <a:t>risus</a:t>
                      </a:r>
                      <a:r>
                        <a:rPr lang="en-GB" sz="20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cs typeface="Calibri"/>
                          <a:sym typeface="Arial"/>
                        </a:rPr>
                        <a:t>. </a:t>
                      </a:r>
                    </a:p>
                    <a:p>
                      <a: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2000" b="0" i="0" u="none" strike="noStrike" cap="none" dirty="0">
                        <a:solidFill>
                          <a:schemeClr val="dk1"/>
                        </a:solidFill>
                        <a:latin typeface="Calibri"/>
                        <a:cs typeface="Calibri"/>
                        <a:sym typeface="Arial"/>
                      </a:endParaRPr>
                    </a:p>
                    <a:p>
                      <a: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0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cs typeface="Calibri"/>
                          <a:sym typeface="Arial"/>
                        </a:rPr>
                        <a:t>Duis ac </a:t>
                      </a:r>
                      <a:r>
                        <a:rPr lang="en-GB" sz="2000" b="0" i="0" u="none" strike="noStrike" cap="none" dirty="0" err="1">
                          <a:solidFill>
                            <a:schemeClr val="dk1"/>
                          </a:solidFill>
                          <a:latin typeface="Calibri"/>
                          <a:cs typeface="Calibri"/>
                          <a:sym typeface="Arial"/>
                        </a:rPr>
                        <a:t>condimentum</a:t>
                      </a:r>
                      <a:r>
                        <a:rPr lang="en-GB" sz="20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cs typeface="Calibri"/>
                          <a:sym typeface="Arial"/>
                        </a:rPr>
                        <a:t> </a:t>
                      </a:r>
                      <a:r>
                        <a:rPr lang="en-GB" sz="2000" b="0" i="0" u="none" strike="noStrike" cap="none" dirty="0" err="1">
                          <a:solidFill>
                            <a:schemeClr val="dk1"/>
                          </a:solidFill>
                          <a:latin typeface="Calibri"/>
                          <a:cs typeface="Calibri"/>
                          <a:sym typeface="Arial"/>
                        </a:rPr>
                        <a:t>nulla</a:t>
                      </a:r>
                      <a:r>
                        <a:rPr lang="en-GB" sz="20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cs typeface="Calibri"/>
                          <a:sym typeface="Arial"/>
                        </a:rPr>
                        <a:t>. </a:t>
                      </a:r>
                      <a:r>
                        <a:rPr lang="en-GB" sz="2000" b="0" i="0" u="none" strike="noStrike" cap="none" dirty="0" err="1">
                          <a:solidFill>
                            <a:schemeClr val="dk1"/>
                          </a:solidFill>
                          <a:latin typeface="Calibri"/>
                          <a:cs typeface="Calibri"/>
                          <a:sym typeface="Arial"/>
                        </a:rPr>
                        <a:t>Sed</a:t>
                      </a:r>
                      <a:r>
                        <a:rPr lang="en-GB" sz="20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cs typeface="Calibri"/>
                          <a:sym typeface="Arial"/>
                        </a:rPr>
                        <a:t> </a:t>
                      </a:r>
                      <a:r>
                        <a:rPr lang="en-GB" sz="2000" b="0" i="0" u="none" strike="noStrike" cap="none" dirty="0" err="1">
                          <a:solidFill>
                            <a:schemeClr val="dk1"/>
                          </a:solidFill>
                          <a:latin typeface="Calibri"/>
                          <a:cs typeface="Calibri"/>
                          <a:sym typeface="Arial"/>
                        </a:rPr>
                        <a:t>aliquet</a:t>
                      </a:r>
                      <a:r>
                        <a:rPr lang="en-GB" sz="20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cs typeface="Calibri"/>
                          <a:sym typeface="Arial"/>
                        </a:rPr>
                        <a:t> </a:t>
                      </a:r>
                      <a:r>
                        <a:rPr lang="en-GB" sz="2000" b="0" i="0" u="none" strike="noStrike" cap="none" dirty="0" err="1">
                          <a:solidFill>
                            <a:schemeClr val="dk1"/>
                          </a:solidFill>
                          <a:latin typeface="Calibri"/>
                          <a:cs typeface="Calibri"/>
                          <a:sym typeface="Arial"/>
                        </a:rPr>
                        <a:t>justo</a:t>
                      </a:r>
                      <a:r>
                        <a:rPr lang="en-GB" sz="20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cs typeface="Calibri"/>
                          <a:sym typeface="Arial"/>
                        </a:rPr>
                        <a:t> et </a:t>
                      </a:r>
                      <a:r>
                        <a:rPr lang="en-GB" sz="2000" b="0" i="0" u="none" strike="noStrike" cap="none" dirty="0" err="1">
                          <a:solidFill>
                            <a:schemeClr val="dk1"/>
                          </a:solidFill>
                          <a:latin typeface="Calibri"/>
                          <a:cs typeface="Calibri"/>
                          <a:sym typeface="Arial"/>
                        </a:rPr>
                        <a:t>orci</a:t>
                      </a:r>
                      <a:r>
                        <a:rPr lang="en-GB" sz="20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cs typeface="Calibri"/>
                          <a:sym typeface="Arial"/>
                        </a:rPr>
                        <a:t> </a:t>
                      </a:r>
                      <a:r>
                        <a:rPr lang="en-GB" sz="2000" b="0" i="0" u="none" strike="noStrike" cap="none" dirty="0" err="1">
                          <a:solidFill>
                            <a:schemeClr val="dk1"/>
                          </a:solidFill>
                          <a:latin typeface="Calibri"/>
                          <a:cs typeface="Calibri"/>
                          <a:sym typeface="Arial"/>
                        </a:rPr>
                        <a:t>erat</a:t>
                      </a:r>
                      <a:r>
                        <a:rPr lang="en-GB" sz="20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cs typeface="Calibri"/>
                          <a:sym typeface="Arial"/>
                        </a:rPr>
                        <a:t> in </a:t>
                      </a:r>
                      <a:r>
                        <a:rPr lang="en-GB" sz="2000" b="0" i="0" u="none" strike="noStrike" cap="none" dirty="0" err="1">
                          <a:solidFill>
                            <a:schemeClr val="dk1"/>
                          </a:solidFill>
                          <a:latin typeface="Calibri"/>
                          <a:cs typeface="Calibri"/>
                          <a:sym typeface="Arial"/>
                        </a:rPr>
                        <a:t>velit</a:t>
                      </a:r>
                      <a:r>
                        <a:rPr lang="en-GB" sz="20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cs typeface="Calibri"/>
                          <a:sym typeface="Arial"/>
                        </a:rPr>
                        <a:t> </a:t>
                      </a:r>
                      <a:r>
                        <a:rPr lang="en-GB" sz="2000" b="0" i="0" u="none" strike="noStrike" cap="none" dirty="0" err="1">
                          <a:solidFill>
                            <a:srgbClr val="E67E22"/>
                          </a:solidFill>
                          <a:latin typeface="Calibri"/>
                          <a:cs typeface="Calibri"/>
                          <a:sym typeface="Arial"/>
                        </a:rPr>
                        <a:t>vehicula</a:t>
                      </a:r>
                      <a:r>
                        <a:rPr lang="en-GB" sz="2000" b="0" i="0" u="none" strike="noStrike" cap="none" dirty="0">
                          <a:solidFill>
                            <a:srgbClr val="E67E22"/>
                          </a:solidFill>
                          <a:latin typeface="Calibri"/>
                          <a:cs typeface="Calibri"/>
                          <a:sym typeface="Arial"/>
                        </a:rPr>
                        <a:t> </a:t>
                      </a:r>
                      <a:r>
                        <a:rPr lang="en-GB" sz="2000" b="0" i="0" u="none" strike="noStrike" cap="none" dirty="0" err="1">
                          <a:solidFill>
                            <a:srgbClr val="E67E22"/>
                          </a:solidFill>
                          <a:latin typeface="Calibri"/>
                          <a:cs typeface="Calibri"/>
                          <a:sym typeface="Arial"/>
                        </a:rPr>
                        <a:t>ultricies</a:t>
                      </a:r>
                      <a:r>
                        <a:rPr lang="en-GB" sz="20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cs typeface="Calibri"/>
                          <a:sym typeface="Arial"/>
                        </a:rPr>
                        <a:t>. </a:t>
                      </a:r>
                      <a:endParaRPr lang="en-GB" sz="2000" b="0" i="0" u="none" strike="noStrike" cap="none" noProof="0" dirty="0">
                        <a:solidFill>
                          <a:schemeClr val="dk1"/>
                        </a:solidFill>
                        <a:latin typeface="Calibri"/>
                        <a:cs typeface="Calibri"/>
                        <a:sym typeface="Arial"/>
                      </a:endParaRPr>
                    </a:p>
                  </a:txBody>
                  <a:tcPr anchor="ctr">
                    <a:lnL w="12700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2485506"/>
                  </a:ext>
                </a:extLst>
              </a:tr>
            </a:tbl>
          </a:graphicData>
        </a:graphic>
      </p:graphicFrame>
      <p:graphicFrame>
        <p:nvGraphicFramePr>
          <p:cNvPr id="20" name="Tableau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4358502"/>
              </p:ext>
            </p:extLst>
          </p:nvPr>
        </p:nvGraphicFramePr>
        <p:xfrm>
          <a:off x="6574933" y="1092200"/>
          <a:ext cx="5246258" cy="4142194"/>
        </p:xfrm>
        <a:graphic>
          <a:graphicData uri="http://schemas.openxmlformats.org/drawingml/2006/table">
            <a:tbl>
              <a:tblPr firstRow="1" bandRow="1"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tableStyleId>{3EC89FDC-7A36-4641-9E0F-91E88EC76B42}</a:tableStyleId>
              </a:tblPr>
              <a:tblGrid>
                <a:gridCol w="5246258">
                  <a:extLst>
                    <a:ext uri="{9D8B030D-6E8A-4147-A177-3AD203B41FA5}">
                      <a16:colId xmlns:a16="http://schemas.microsoft.com/office/drawing/2014/main" val="2676412347"/>
                    </a:ext>
                  </a:extLst>
                </a:gridCol>
              </a:tblGrid>
              <a:tr h="57673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0" u="none" strike="noStrike" cap="none" dirty="0">
                          <a:solidFill>
                            <a:schemeClr val="bg1"/>
                          </a:solidFill>
                        </a:rPr>
                        <a:t>Texte</a:t>
                      </a:r>
                      <a:endParaRPr lang="en-GB" sz="1900" b="0" noProof="0" dirty="0"/>
                    </a:p>
                  </a:txBody>
                  <a:tcPr anchor="ctr">
                    <a:lnL w="12700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7E2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244759"/>
                  </a:ext>
                </a:extLst>
              </a:tr>
              <a:tr h="3565460">
                <a:tc>
                  <a:txBody>
                    <a:bodyPr/>
                    <a:lstStyle/>
                    <a:p>
                      <a: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0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cs typeface="Calibri"/>
                          <a:sym typeface="Arial"/>
                        </a:rPr>
                        <a:t>Lorem </a:t>
                      </a:r>
                      <a:r>
                        <a:rPr lang="en-GB" sz="2000" b="0" i="0" u="none" strike="noStrike" cap="none" dirty="0">
                          <a:solidFill>
                            <a:srgbClr val="E67E22"/>
                          </a:solidFill>
                          <a:latin typeface="Calibri"/>
                          <a:cs typeface="Calibri"/>
                          <a:sym typeface="Arial"/>
                        </a:rPr>
                        <a:t>ipsum </a:t>
                      </a:r>
                      <a:r>
                        <a:rPr lang="en-GB" sz="2000" b="0" i="0" u="none" strike="noStrike" cap="none" dirty="0" err="1">
                          <a:solidFill>
                            <a:srgbClr val="E67E22"/>
                          </a:solidFill>
                          <a:latin typeface="Calibri"/>
                          <a:cs typeface="Calibri"/>
                          <a:sym typeface="Arial"/>
                        </a:rPr>
                        <a:t>dolor</a:t>
                      </a:r>
                      <a:r>
                        <a:rPr lang="en-GB" sz="2000" b="0" i="0" u="none" strike="noStrike" cap="none" dirty="0">
                          <a:solidFill>
                            <a:srgbClr val="E67E22"/>
                          </a:solidFill>
                          <a:latin typeface="Calibri"/>
                          <a:cs typeface="Calibri"/>
                          <a:sym typeface="Arial"/>
                        </a:rPr>
                        <a:t> </a:t>
                      </a:r>
                      <a:r>
                        <a:rPr lang="en-GB" sz="20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cs typeface="Calibri"/>
                          <a:sym typeface="Arial"/>
                        </a:rPr>
                        <a:t>sit </a:t>
                      </a:r>
                      <a:r>
                        <a:rPr lang="en-GB" sz="2000" b="0" i="0" u="none" strike="noStrike" cap="none" dirty="0" err="1">
                          <a:solidFill>
                            <a:schemeClr val="dk1"/>
                          </a:solidFill>
                          <a:latin typeface="Calibri"/>
                          <a:cs typeface="Calibri"/>
                          <a:sym typeface="Arial"/>
                        </a:rPr>
                        <a:t>amet</a:t>
                      </a:r>
                      <a:r>
                        <a:rPr lang="en-GB" sz="20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cs typeface="Calibri"/>
                          <a:sym typeface="Arial"/>
                        </a:rPr>
                        <a:t>, </a:t>
                      </a:r>
                      <a:r>
                        <a:rPr lang="en-GB" sz="2000" b="0" i="0" u="none" strike="noStrike" cap="none" dirty="0" err="1">
                          <a:solidFill>
                            <a:schemeClr val="dk1"/>
                          </a:solidFill>
                          <a:latin typeface="Calibri"/>
                          <a:cs typeface="Calibri"/>
                          <a:sym typeface="Arial"/>
                        </a:rPr>
                        <a:t>consectetur</a:t>
                      </a:r>
                      <a:r>
                        <a:rPr lang="en-GB" sz="20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cs typeface="Calibri"/>
                          <a:sym typeface="Arial"/>
                        </a:rPr>
                        <a:t> </a:t>
                      </a:r>
                      <a:r>
                        <a:rPr lang="en-GB" sz="2000" b="0" i="0" u="none" strike="noStrike" cap="none" dirty="0" err="1">
                          <a:solidFill>
                            <a:schemeClr val="dk1"/>
                          </a:solidFill>
                          <a:latin typeface="Calibri"/>
                          <a:cs typeface="Calibri"/>
                          <a:sym typeface="Arial"/>
                        </a:rPr>
                        <a:t>adipi</a:t>
                      </a:r>
                      <a:r>
                        <a:rPr lang="en-GB" sz="20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cs typeface="Calibri"/>
                          <a:sym typeface="Arial"/>
                        </a:rPr>
                        <a:t>.</a:t>
                      </a:r>
                    </a:p>
                    <a:p>
                      <a: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2000" b="0" i="0" u="none" strike="noStrike" cap="none" dirty="0">
                        <a:solidFill>
                          <a:schemeClr val="dk1"/>
                        </a:solidFill>
                        <a:latin typeface="Calibri"/>
                        <a:cs typeface="Calibri"/>
                        <a:sym typeface="Arial"/>
                      </a:endParaRPr>
                    </a:p>
                    <a:p>
                      <a: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0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cs typeface="Calibri"/>
                          <a:sym typeface="Arial"/>
                        </a:rPr>
                        <a:t>     </a:t>
                      </a:r>
                      <a:r>
                        <a:rPr lang="en-GB" sz="2000" b="0" i="0" u="none" strike="noStrike" cap="none" dirty="0" err="1">
                          <a:solidFill>
                            <a:schemeClr val="dk1"/>
                          </a:solidFill>
                          <a:latin typeface="Calibri"/>
                          <a:cs typeface="Calibri"/>
                          <a:sym typeface="Arial"/>
                        </a:rPr>
                        <a:t>Pellentesque</a:t>
                      </a:r>
                      <a:r>
                        <a:rPr lang="en-GB" sz="20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cs typeface="Calibri"/>
                          <a:sym typeface="Arial"/>
                        </a:rPr>
                        <a:t> </a:t>
                      </a:r>
                      <a:r>
                        <a:rPr lang="en-GB" sz="2000" b="0" i="0" u="none" strike="noStrike" cap="none" dirty="0" err="1">
                          <a:solidFill>
                            <a:schemeClr val="dk1"/>
                          </a:solidFill>
                          <a:latin typeface="Calibri"/>
                          <a:cs typeface="Calibri"/>
                          <a:sym typeface="Arial"/>
                        </a:rPr>
                        <a:t>porttitor</a:t>
                      </a:r>
                      <a:r>
                        <a:rPr lang="en-GB" sz="20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cs typeface="Calibri"/>
                          <a:sym typeface="Arial"/>
                        </a:rPr>
                        <a:t>, </a:t>
                      </a:r>
                      <a:r>
                        <a:rPr lang="en-GB" sz="2000" b="0" i="0" u="none" strike="noStrike" cap="none" dirty="0" err="1">
                          <a:solidFill>
                            <a:schemeClr val="dk1"/>
                          </a:solidFill>
                          <a:latin typeface="Calibri"/>
                          <a:cs typeface="Calibri"/>
                          <a:sym typeface="Arial"/>
                        </a:rPr>
                        <a:t>metus</a:t>
                      </a:r>
                      <a:r>
                        <a:rPr lang="en-GB" sz="20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cs typeface="Calibri"/>
                          <a:sym typeface="Arial"/>
                        </a:rPr>
                        <a:t> in </a:t>
                      </a:r>
                      <a:r>
                        <a:rPr lang="en-GB" sz="2000" b="0" i="0" u="none" strike="noStrike" cap="none" dirty="0" err="1">
                          <a:solidFill>
                            <a:schemeClr val="dk1"/>
                          </a:solidFill>
                          <a:latin typeface="Calibri"/>
                          <a:cs typeface="Calibri"/>
                          <a:sym typeface="Arial"/>
                        </a:rPr>
                        <a:t>malesuada</a:t>
                      </a:r>
                      <a:br>
                        <a:rPr lang="en-GB" sz="20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cs typeface="Calibri"/>
                          <a:sym typeface="Arial"/>
                        </a:rPr>
                      </a:br>
                      <a:r>
                        <a:rPr lang="en-GB" sz="20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cs typeface="Calibri"/>
                          <a:sym typeface="Arial"/>
                        </a:rPr>
                        <a:t>     </a:t>
                      </a:r>
                      <a:r>
                        <a:rPr lang="en-GB" sz="2000" b="0" i="0" u="none" strike="noStrike" cap="none" dirty="0" err="1">
                          <a:solidFill>
                            <a:schemeClr val="dk1"/>
                          </a:solidFill>
                          <a:latin typeface="Calibri"/>
                          <a:cs typeface="Calibri"/>
                          <a:sym typeface="Arial"/>
                        </a:rPr>
                        <a:t>venenatis</a:t>
                      </a:r>
                      <a:r>
                        <a:rPr lang="en-GB" sz="20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cs typeface="Calibri"/>
                          <a:sym typeface="Arial"/>
                        </a:rPr>
                        <a:t>, </a:t>
                      </a:r>
                      <a:r>
                        <a:rPr lang="en-GB" sz="2000" b="0" i="0" u="none" strike="noStrike" cap="none" dirty="0" err="1">
                          <a:solidFill>
                            <a:schemeClr val="dk1"/>
                          </a:solidFill>
                          <a:latin typeface="Calibri"/>
                          <a:cs typeface="Calibri"/>
                          <a:sym typeface="Arial"/>
                        </a:rPr>
                        <a:t>neque</a:t>
                      </a:r>
                      <a:r>
                        <a:rPr lang="en-GB" sz="20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cs typeface="Calibri"/>
                          <a:sym typeface="Arial"/>
                        </a:rPr>
                        <a:t> lorem </a:t>
                      </a:r>
                      <a:r>
                        <a:rPr lang="en-GB" sz="2000" b="0" i="0" u="none" strike="noStrike" cap="none" dirty="0" err="1">
                          <a:solidFill>
                            <a:srgbClr val="E67E22"/>
                          </a:solidFill>
                          <a:latin typeface="Calibri"/>
                          <a:cs typeface="Calibri"/>
                          <a:sym typeface="Arial"/>
                        </a:rPr>
                        <a:t>fermentum</a:t>
                      </a:r>
                      <a:r>
                        <a:rPr lang="en-GB" sz="2000" b="0" i="0" u="none" strike="noStrike" cap="none" dirty="0">
                          <a:solidFill>
                            <a:srgbClr val="E67E22"/>
                          </a:solidFill>
                          <a:latin typeface="Calibri"/>
                          <a:cs typeface="Calibri"/>
                          <a:sym typeface="Arial"/>
                        </a:rPr>
                        <a:t> magna</a:t>
                      </a:r>
                      <a:r>
                        <a:rPr lang="en-GB" sz="20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cs typeface="Calibri"/>
                          <a:sym typeface="Arial"/>
                        </a:rPr>
                        <a:t>. </a:t>
                      </a:r>
                    </a:p>
                    <a:p>
                      <a: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2000" b="0" i="0" u="none" strike="noStrike" cap="none" dirty="0">
                        <a:solidFill>
                          <a:schemeClr val="dk1"/>
                        </a:solidFill>
                        <a:latin typeface="Calibri"/>
                        <a:cs typeface="Calibri"/>
                        <a:sym typeface="Arial"/>
                      </a:endParaRPr>
                    </a:p>
                    <a:p>
                      <a: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0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cs typeface="Calibri"/>
                          <a:sym typeface="Arial"/>
                        </a:rPr>
                        <a:t>  </a:t>
                      </a:r>
                      <a:r>
                        <a:rPr lang="en-GB" sz="2000" b="0" i="0" u="none" strike="noStrike" cap="none" dirty="0" err="1">
                          <a:solidFill>
                            <a:schemeClr val="dk1"/>
                          </a:solidFill>
                          <a:latin typeface="Calibri"/>
                          <a:cs typeface="Calibri"/>
                          <a:sym typeface="Arial"/>
                        </a:rPr>
                        <a:t>Proin</a:t>
                      </a:r>
                      <a:r>
                        <a:rPr lang="en-GB" sz="20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cs typeface="Calibri"/>
                          <a:sym typeface="Arial"/>
                        </a:rPr>
                        <a:t> </a:t>
                      </a:r>
                      <a:r>
                        <a:rPr lang="en-GB" sz="2000" b="0" i="0" u="none" strike="noStrike" cap="none" dirty="0" err="1">
                          <a:solidFill>
                            <a:schemeClr val="dk1"/>
                          </a:solidFill>
                          <a:latin typeface="Calibri"/>
                          <a:cs typeface="Calibri"/>
                          <a:sym typeface="Arial"/>
                        </a:rPr>
                        <a:t>vel</a:t>
                      </a:r>
                      <a:r>
                        <a:rPr lang="en-GB" sz="20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cs typeface="Calibri"/>
                          <a:sym typeface="Arial"/>
                        </a:rPr>
                        <a:t> </a:t>
                      </a:r>
                      <a:r>
                        <a:rPr lang="en-GB" sz="2000" b="0" i="0" u="none" strike="noStrike" cap="none" dirty="0" err="1">
                          <a:solidFill>
                            <a:schemeClr val="dk1"/>
                          </a:solidFill>
                          <a:latin typeface="Calibri"/>
                          <a:cs typeface="Calibri"/>
                          <a:sym typeface="Arial"/>
                        </a:rPr>
                        <a:t>neque</a:t>
                      </a:r>
                      <a:r>
                        <a:rPr lang="en-GB" sz="20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cs typeface="Calibri"/>
                          <a:sym typeface="Arial"/>
                        </a:rPr>
                        <a:t> </a:t>
                      </a:r>
                      <a:r>
                        <a:rPr lang="en-GB" sz="2000" b="0" i="0" u="none" strike="noStrike" cap="none" dirty="0" err="1">
                          <a:solidFill>
                            <a:schemeClr val="dk1"/>
                          </a:solidFill>
                          <a:latin typeface="Calibri"/>
                          <a:cs typeface="Calibri"/>
                          <a:sym typeface="Arial"/>
                        </a:rPr>
                        <a:t>velit</a:t>
                      </a:r>
                      <a:r>
                        <a:rPr lang="en-GB" sz="20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cs typeface="Calibri"/>
                          <a:sym typeface="Arial"/>
                        </a:rPr>
                        <a:t> </a:t>
                      </a:r>
                      <a:r>
                        <a:rPr lang="en-GB" sz="2000" b="0" i="0" u="none" strike="noStrike" cap="none" dirty="0" err="1">
                          <a:solidFill>
                            <a:schemeClr val="dk1"/>
                          </a:solidFill>
                          <a:latin typeface="Calibri"/>
                          <a:cs typeface="Calibri"/>
                          <a:sym typeface="Arial"/>
                        </a:rPr>
                        <a:t>finibus</a:t>
                      </a:r>
                      <a:r>
                        <a:rPr lang="en-GB" sz="20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cs typeface="Calibri"/>
                          <a:sym typeface="Arial"/>
                        </a:rPr>
                        <a:t> et </a:t>
                      </a:r>
                      <a:r>
                        <a:rPr lang="en-GB" sz="2000" b="0" i="0" u="none" strike="noStrike" cap="none" dirty="0" err="1">
                          <a:solidFill>
                            <a:srgbClr val="E67E22"/>
                          </a:solidFill>
                          <a:latin typeface="Calibri"/>
                          <a:cs typeface="Calibri"/>
                          <a:sym typeface="Arial"/>
                        </a:rPr>
                        <a:t>eget</a:t>
                      </a:r>
                      <a:r>
                        <a:rPr lang="en-GB" sz="2000" b="0" i="0" u="none" strike="noStrike" cap="none" dirty="0">
                          <a:solidFill>
                            <a:srgbClr val="E67E22"/>
                          </a:solidFill>
                          <a:latin typeface="Calibri"/>
                          <a:cs typeface="Calibri"/>
                          <a:sym typeface="Arial"/>
                        </a:rPr>
                        <a:t> </a:t>
                      </a:r>
                      <a:r>
                        <a:rPr lang="en-GB" sz="2000" b="0" i="0" u="none" strike="noStrike" cap="none" dirty="0" err="1">
                          <a:solidFill>
                            <a:srgbClr val="E67E22"/>
                          </a:solidFill>
                          <a:latin typeface="Calibri"/>
                          <a:cs typeface="Calibri"/>
                          <a:sym typeface="Arial"/>
                        </a:rPr>
                        <a:t>risus</a:t>
                      </a:r>
                      <a:r>
                        <a:rPr lang="en-GB" sz="20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cs typeface="Calibri"/>
                          <a:sym typeface="Arial"/>
                        </a:rPr>
                        <a:t>. </a:t>
                      </a:r>
                    </a:p>
                    <a:p>
                      <a: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2000" b="0" i="0" u="none" strike="noStrike" cap="none" dirty="0">
                        <a:solidFill>
                          <a:schemeClr val="dk1"/>
                        </a:solidFill>
                        <a:latin typeface="Calibri"/>
                        <a:cs typeface="Calibri"/>
                        <a:sym typeface="Arial"/>
                      </a:endParaRPr>
                    </a:p>
                    <a:p>
                      <a: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0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cs typeface="Calibri"/>
                          <a:sym typeface="Arial"/>
                        </a:rPr>
                        <a:t>Duis ac </a:t>
                      </a:r>
                      <a:r>
                        <a:rPr lang="en-GB" sz="2000" b="0" i="0" u="none" strike="noStrike" cap="none" dirty="0" err="1">
                          <a:solidFill>
                            <a:schemeClr val="dk1"/>
                          </a:solidFill>
                          <a:latin typeface="Calibri"/>
                          <a:cs typeface="Calibri"/>
                          <a:sym typeface="Arial"/>
                        </a:rPr>
                        <a:t>condimentum</a:t>
                      </a:r>
                      <a:r>
                        <a:rPr lang="en-GB" sz="20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cs typeface="Calibri"/>
                          <a:sym typeface="Arial"/>
                        </a:rPr>
                        <a:t> </a:t>
                      </a:r>
                      <a:r>
                        <a:rPr lang="en-GB" sz="2000" b="0" i="0" u="none" strike="noStrike" cap="none" dirty="0" err="1">
                          <a:solidFill>
                            <a:schemeClr val="dk1"/>
                          </a:solidFill>
                          <a:latin typeface="Calibri"/>
                          <a:cs typeface="Calibri"/>
                          <a:sym typeface="Arial"/>
                        </a:rPr>
                        <a:t>nulla</a:t>
                      </a:r>
                      <a:r>
                        <a:rPr lang="en-GB" sz="20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cs typeface="Calibri"/>
                          <a:sym typeface="Arial"/>
                        </a:rPr>
                        <a:t>. </a:t>
                      </a:r>
                      <a:r>
                        <a:rPr lang="en-GB" sz="2000" b="0" i="0" u="none" strike="noStrike" cap="none" dirty="0" err="1">
                          <a:solidFill>
                            <a:schemeClr val="dk1"/>
                          </a:solidFill>
                          <a:latin typeface="Calibri"/>
                          <a:cs typeface="Calibri"/>
                          <a:sym typeface="Arial"/>
                        </a:rPr>
                        <a:t>Sed</a:t>
                      </a:r>
                      <a:r>
                        <a:rPr lang="en-GB" sz="20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cs typeface="Calibri"/>
                          <a:sym typeface="Arial"/>
                        </a:rPr>
                        <a:t> </a:t>
                      </a:r>
                      <a:r>
                        <a:rPr lang="en-GB" sz="2000" b="0" i="0" u="none" strike="noStrike" cap="none" dirty="0" err="1">
                          <a:solidFill>
                            <a:schemeClr val="dk1"/>
                          </a:solidFill>
                          <a:latin typeface="Calibri"/>
                          <a:cs typeface="Calibri"/>
                          <a:sym typeface="Arial"/>
                        </a:rPr>
                        <a:t>aliquet</a:t>
                      </a:r>
                      <a:r>
                        <a:rPr lang="en-GB" sz="20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cs typeface="Calibri"/>
                          <a:sym typeface="Arial"/>
                        </a:rPr>
                        <a:t> </a:t>
                      </a:r>
                      <a:r>
                        <a:rPr lang="en-GB" sz="2000" b="0" i="0" u="none" strike="noStrike" cap="none" dirty="0" err="1">
                          <a:solidFill>
                            <a:schemeClr val="dk1"/>
                          </a:solidFill>
                          <a:latin typeface="Calibri"/>
                          <a:cs typeface="Calibri"/>
                          <a:sym typeface="Arial"/>
                        </a:rPr>
                        <a:t>justo</a:t>
                      </a:r>
                      <a:r>
                        <a:rPr lang="en-GB" sz="20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cs typeface="Calibri"/>
                          <a:sym typeface="Arial"/>
                        </a:rPr>
                        <a:t> et </a:t>
                      </a:r>
                      <a:r>
                        <a:rPr lang="en-GB" sz="2000" b="0" i="0" u="none" strike="noStrike" cap="none" dirty="0" err="1">
                          <a:solidFill>
                            <a:schemeClr val="dk1"/>
                          </a:solidFill>
                          <a:latin typeface="Calibri"/>
                          <a:cs typeface="Calibri"/>
                          <a:sym typeface="Arial"/>
                        </a:rPr>
                        <a:t>orci</a:t>
                      </a:r>
                      <a:r>
                        <a:rPr lang="en-GB" sz="20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cs typeface="Calibri"/>
                          <a:sym typeface="Arial"/>
                        </a:rPr>
                        <a:t> </a:t>
                      </a:r>
                      <a:r>
                        <a:rPr lang="en-GB" sz="2000" b="0" i="0" u="none" strike="noStrike" cap="none" dirty="0" err="1">
                          <a:solidFill>
                            <a:schemeClr val="dk1"/>
                          </a:solidFill>
                          <a:latin typeface="Calibri"/>
                          <a:cs typeface="Calibri"/>
                          <a:sym typeface="Arial"/>
                        </a:rPr>
                        <a:t>erat</a:t>
                      </a:r>
                      <a:r>
                        <a:rPr lang="en-GB" sz="20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cs typeface="Calibri"/>
                          <a:sym typeface="Arial"/>
                        </a:rPr>
                        <a:t> in </a:t>
                      </a:r>
                      <a:r>
                        <a:rPr lang="en-GB" sz="2000" b="0" i="0" u="none" strike="noStrike" cap="none" dirty="0" err="1">
                          <a:solidFill>
                            <a:schemeClr val="dk1"/>
                          </a:solidFill>
                          <a:latin typeface="Calibri"/>
                          <a:cs typeface="Calibri"/>
                          <a:sym typeface="Arial"/>
                        </a:rPr>
                        <a:t>velit</a:t>
                      </a:r>
                      <a:r>
                        <a:rPr lang="en-GB" sz="20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cs typeface="Calibri"/>
                          <a:sym typeface="Arial"/>
                        </a:rPr>
                        <a:t> </a:t>
                      </a:r>
                      <a:r>
                        <a:rPr lang="en-GB" sz="2000" b="0" i="0" u="none" strike="noStrike" cap="none" dirty="0" err="1">
                          <a:solidFill>
                            <a:srgbClr val="E67E22"/>
                          </a:solidFill>
                          <a:latin typeface="Calibri"/>
                          <a:cs typeface="Calibri"/>
                          <a:sym typeface="Arial"/>
                        </a:rPr>
                        <a:t>vehicula</a:t>
                      </a:r>
                      <a:r>
                        <a:rPr lang="en-GB" sz="2000" b="0" i="0" u="none" strike="noStrike" cap="none" dirty="0">
                          <a:solidFill>
                            <a:srgbClr val="E67E22"/>
                          </a:solidFill>
                          <a:latin typeface="Calibri"/>
                          <a:cs typeface="Calibri"/>
                          <a:sym typeface="Arial"/>
                        </a:rPr>
                        <a:t> </a:t>
                      </a:r>
                      <a:r>
                        <a:rPr lang="en-GB" sz="2000" b="0" i="0" u="none" strike="noStrike" cap="none" dirty="0" err="1">
                          <a:solidFill>
                            <a:srgbClr val="E67E22"/>
                          </a:solidFill>
                          <a:latin typeface="Calibri"/>
                          <a:cs typeface="Calibri"/>
                          <a:sym typeface="Arial"/>
                        </a:rPr>
                        <a:t>ultricies</a:t>
                      </a:r>
                      <a:r>
                        <a:rPr lang="en-GB" sz="20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cs typeface="Calibri"/>
                          <a:sym typeface="Arial"/>
                        </a:rPr>
                        <a:t>. </a:t>
                      </a:r>
                      <a:endParaRPr lang="en-GB" sz="2000" b="0" i="0" u="none" strike="noStrike" cap="none" noProof="0" dirty="0">
                        <a:solidFill>
                          <a:schemeClr val="dk1"/>
                        </a:solidFill>
                        <a:latin typeface="Calibri"/>
                        <a:cs typeface="Calibri"/>
                        <a:sym typeface="Arial"/>
                      </a:endParaRPr>
                    </a:p>
                  </a:txBody>
                  <a:tcPr anchor="ctr">
                    <a:lnL w="12700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2485506"/>
                  </a:ext>
                </a:extLst>
              </a:tr>
            </a:tbl>
          </a:graphicData>
        </a:graphic>
      </p:graphicFrame>
      <p:grpSp>
        <p:nvGrpSpPr>
          <p:cNvPr id="352" name="Shape 352"/>
          <p:cNvGrpSpPr/>
          <p:nvPr/>
        </p:nvGrpSpPr>
        <p:grpSpPr>
          <a:xfrm>
            <a:off x="-58055" y="-42863"/>
            <a:ext cx="12293600" cy="463777"/>
            <a:chOff x="2438399" y="-42863"/>
            <a:chExt cx="9855201" cy="463777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grpSpPr>
        <p:grpSp>
          <p:nvGrpSpPr>
            <p:cNvPr id="353" name="Shape 353"/>
            <p:cNvGrpSpPr/>
            <p:nvPr/>
          </p:nvGrpSpPr>
          <p:grpSpPr>
            <a:xfrm>
              <a:off x="2438400" y="-42863"/>
              <a:ext cx="9855200" cy="463777"/>
              <a:chOff x="2438400" y="-42863"/>
              <a:chExt cx="9855200" cy="463777"/>
            </a:xfrm>
          </p:grpSpPr>
          <p:sp>
            <p:nvSpPr>
              <p:cNvPr id="354" name="Shape 354"/>
              <p:cNvSpPr/>
              <p:nvPr/>
            </p:nvSpPr>
            <p:spPr>
              <a:xfrm>
                <a:off x="7315200" y="-42863"/>
                <a:ext cx="2438399" cy="463777"/>
              </a:xfrm>
              <a:prstGeom prst="rect">
                <a:avLst/>
              </a:prstGeom>
              <a:solidFill>
                <a:srgbClr val="D35400"/>
              </a:solidFill>
              <a:ln w="38100" cap="flat" cmpd="sng">
                <a:solidFill>
                  <a:srgbClr val="D35400"/>
                </a:solidFill>
                <a:prstDash val="solid"/>
                <a:miter/>
                <a:headEnd type="none" w="med" len="med"/>
                <a:tailEnd type="none" w="med" len="med"/>
              </a:ln>
              <a:effectLst/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56" name="Shape 356"/>
              <p:cNvSpPr/>
              <p:nvPr/>
            </p:nvSpPr>
            <p:spPr>
              <a:xfrm>
                <a:off x="2438400" y="-42863"/>
                <a:ext cx="2438399" cy="463777"/>
              </a:xfrm>
              <a:prstGeom prst="rect">
                <a:avLst/>
              </a:prstGeom>
              <a:solidFill>
                <a:srgbClr val="7F7F7F"/>
              </a:solidFill>
              <a:ln w="38100" cap="flat" cmpd="sng">
                <a:solidFill>
                  <a:srgbClr val="ECF0F1"/>
                </a:solidFill>
                <a:prstDash val="solid"/>
                <a:miter/>
                <a:headEnd type="none" w="med" len="med"/>
                <a:tailEnd type="none" w="med" len="med"/>
              </a:ln>
              <a:effectLst/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57" name="Shape 357"/>
              <p:cNvSpPr/>
              <p:nvPr/>
            </p:nvSpPr>
            <p:spPr>
              <a:xfrm>
                <a:off x="4876800" y="-42863"/>
                <a:ext cx="2438399" cy="463777"/>
              </a:xfrm>
              <a:prstGeom prst="rect">
                <a:avLst/>
              </a:prstGeom>
              <a:solidFill>
                <a:srgbClr val="7F7F7F"/>
              </a:solidFill>
              <a:ln w="38100" cap="flat" cmpd="sng">
                <a:solidFill>
                  <a:srgbClr val="ECF0F1"/>
                </a:solidFill>
                <a:prstDash val="solid"/>
                <a:miter/>
                <a:headEnd type="none" w="med" len="med"/>
                <a:tailEnd type="none" w="med" len="med"/>
              </a:ln>
              <a:effectLst/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58" name="Shape 358"/>
              <p:cNvSpPr/>
              <p:nvPr/>
            </p:nvSpPr>
            <p:spPr>
              <a:xfrm>
                <a:off x="9753600" y="-42863"/>
                <a:ext cx="2540000" cy="463777"/>
              </a:xfrm>
              <a:prstGeom prst="rect">
                <a:avLst/>
              </a:prstGeom>
              <a:solidFill>
                <a:srgbClr val="A5A5A5"/>
              </a:solidFill>
              <a:ln w="38100" cap="flat" cmpd="sng">
                <a:solidFill>
                  <a:srgbClr val="ECF0F1"/>
                </a:solidFill>
                <a:prstDash val="solid"/>
                <a:miter/>
                <a:headEnd type="none" w="med" len="med"/>
                <a:tailEnd type="none" w="med" len="med"/>
              </a:ln>
              <a:effectLst/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360" name="Shape 360"/>
            <p:cNvSpPr txBox="1"/>
            <p:nvPr/>
          </p:nvSpPr>
          <p:spPr>
            <a:xfrm>
              <a:off x="2438399" y="22860"/>
              <a:ext cx="2438401" cy="369332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lIns="91425" tIns="45700" rIns="91425" bIns="45700" anchor="t" anchorCtr="0">
              <a:noAutofit/>
            </a:bodyPr>
            <a:lstStyle/>
            <a:p>
              <a:pPr lvl="0" algn="ctr">
                <a:buSzPct val="25000"/>
              </a:pPr>
              <a:r>
                <a:rPr lang="fr-FR" sz="1800" dirty="0">
                  <a:solidFill>
                    <a:schemeClr val="bg1"/>
                  </a:solidFill>
                  <a:latin typeface="Calibri"/>
                  <a:ea typeface="Calibri"/>
                  <a:cs typeface="Calibri"/>
                  <a:sym typeface="Calibri"/>
                </a:rPr>
                <a:t>Partie 1</a:t>
              </a:r>
            </a:p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endParaRPr lang="fr-FR" sz="18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61" name="Shape 361"/>
            <p:cNvSpPr txBox="1"/>
            <p:nvPr/>
          </p:nvSpPr>
          <p:spPr>
            <a:xfrm>
              <a:off x="4876796" y="22860"/>
              <a:ext cx="2438401" cy="369332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lvl="0" algn="ctr">
                <a:buSzPct val="25000"/>
              </a:pPr>
              <a:r>
                <a:rPr lang="fr-FR" sz="1800" dirty="0">
                  <a:solidFill>
                    <a:schemeClr val="bg1"/>
                  </a:solidFill>
                  <a:latin typeface="Calibri"/>
                  <a:ea typeface="Calibri"/>
                  <a:cs typeface="Calibri"/>
                  <a:sym typeface="Calibri"/>
                </a:rPr>
                <a:t>Partie 2</a:t>
              </a:r>
            </a:p>
          </p:txBody>
        </p:sp>
        <p:sp>
          <p:nvSpPr>
            <p:cNvPr id="362" name="Shape 362"/>
            <p:cNvSpPr txBox="1"/>
            <p:nvPr/>
          </p:nvSpPr>
          <p:spPr>
            <a:xfrm>
              <a:off x="7315193" y="22860"/>
              <a:ext cx="2438401" cy="369332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lvl="0" algn="ctr">
                <a:buSzPct val="25000"/>
              </a:pPr>
              <a:r>
                <a:rPr lang="fr-FR" sz="1800" dirty="0">
                  <a:solidFill>
                    <a:schemeClr val="bg1"/>
                  </a:solidFill>
                  <a:latin typeface="Calibri"/>
                  <a:ea typeface="Calibri"/>
                  <a:cs typeface="Calibri"/>
                  <a:sym typeface="Calibri"/>
                </a:rPr>
                <a:t>Partie 3</a:t>
              </a:r>
            </a:p>
          </p:txBody>
        </p:sp>
        <p:sp>
          <p:nvSpPr>
            <p:cNvPr id="363" name="Shape 363"/>
            <p:cNvSpPr txBox="1"/>
            <p:nvPr/>
          </p:nvSpPr>
          <p:spPr>
            <a:xfrm>
              <a:off x="9753586" y="22860"/>
              <a:ext cx="2438401" cy="369332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lIns="91425" tIns="45700" rIns="91425" bIns="45700" anchor="t" anchorCtr="0">
              <a:noAutofit/>
            </a:bodyPr>
            <a:lstStyle/>
            <a:p>
              <a:pPr lvl="0" algn="ctr">
                <a:buSzPct val="25000"/>
              </a:pPr>
              <a:r>
                <a:rPr lang="fr-FR" sz="1800" dirty="0">
                  <a:solidFill>
                    <a:srgbClr val="3F3F3F"/>
                  </a:solidFill>
                  <a:latin typeface="Calibri"/>
                  <a:ea typeface="Calibri"/>
                  <a:cs typeface="Calibri"/>
                  <a:sym typeface="Calibri"/>
                </a:rPr>
                <a:t>Partie 4</a:t>
              </a:r>
            </a:p>
          </p:txBody>
        </p:sp>
      </p:grpSp>
      <p:grpSp>
        <p:nvGrpSpPr>
          <p:cNvPr id="8" name="Groupe 7"/>
          <p:cNvGrpSpPr/>
          <p:nvPr/>
        </p:nvGrpSpPr>
        <p:grpSpPr>
          <a:xfrm>
            <a:off x="5274129" y="2379526"/>
            <a:ext cx="1567542" cy="1582984"/>
            <a:chOff x="5274129" y="2165951"/>
            <a:chExt cx="1567542" cy="1582984"/>
          </a:xfrm>
        </p:grpSpPr>
        <p:sp>
          <p:nvSpPr>
            <p:cNvPr id="5" name="Ellipse 4"/>
            <p:cNvSpPr/>
            <p:nvPr/>
          </p:nvSpPr>
          <p:spPr>
            <a:xfrm>
              <a:off x="5274129" y="2165951"/>
              <a:ext cx="1567542" cy="1567542"/>
            </a:xfrm>
            <a:prstGeom prst="ellipse">
              <a:avLst/>
            </a:prstGeom>
            <a:solidFill>
              <a:srgbClr val="E67E22"/>
            </a:solidFill>
            <a:ln>
              <a:noFill/>
            </a:ln>
            <a:effectLst>
              <a:outerShdw blurRad="76200" sx="104000" sy="104000" algn="ctr" rotWithShape="0">
                <a:prstClr val="black">
                  <a:alpha val="53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419" sz="2000" dirty="0"/>
            </a:p>
          </p:txBody>
        </p:sp>
        <p:sp>
          <p:nvSpPr>
            <p:cNvPr id="6" name="ZoneTexte 5"/>
            <p:cNvSpPr txBox="1"/>
            <p:nvPr/>
          </p:nvSpPr>
          <p:spPr>
            <a:xfrm>
              <a:off x="5595247" y="2302385"/>
              <a:ext cx="950901" cy="144655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4800" dirty="0">
                  <a:solidFill>
                    <a:schemeClr val="bg1"/>
                  </a:solidFill>
                </a:rPr>
                <a:t>2</a:t>
              </a:r>
              <a:endParaRPr lang="en-GB" sz="1600" dirty="0">
                <a:solidFill>
                  <a:schemeClr val="bg1"/>
                </a:solidFill>
              </a:endParaRPr>
            </a:p>
            <a:p>
              <a:pPr algn="ctr"/>
              <a:r>
                <a:rPr lang="en-GB" sz="2400" dirty="0" err="1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textes</a:t>
              </a:r>
              <a:endParaRPr lang="en-GB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  <a:p>
              <a:pPr algn="ctr"/>
              <a:endParaRPr lang="en-GB" sz="1600" dirty="0">
                <a:solidFill>
                  <a:schemeClr val="bg1"/>
                </a:solidFill>
              </a:endParaRPr>
            </a:p>
          </p:txBody>
        </p:sp>
      </p:grpSp>
      <p:sp>
        <p:nvSpPr>
          <p:cNvPr id="13" name="Rectangle 12"/>
          <p:cNvSpPr/>
          <p:nvPr/>
        </p:nvSpPr>
        <p:spPr>
          <a:xfrm>
            <a:off x="2965659" y="5477664"/>
            <a:ext cx="6184482" cy="1087598"/>
          </a:xfrm>
          <a:prstGeom prst="rect">
            <a:avLst/>
          </a:prstGeom>
          <a:solidFill>
            <a:srgbClr val="E67E22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 err="1">
                <a:solidFill>
                  <a:schemeClr val="bg1"/>
                </a:solidFill>
                <a:latin typeface="Calibri"/>
                <a:cs typeface="Calibri"/>
              </a:rPr>
              <a:t>Proin</a:t>
            </a:r>
            <a:r>
              <a:rPr lang="en-GB" sz="240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lang="en-GB" sz="2400" dirty="0" err="1">
                <a:solidFill>
                  <a:schemeClr val="bg1"/>
                </a:solidFill>
                <a:latin typeface="Calibri"/>
                <a:cs typeface="Calibri"/>
              </a:rPr>
              <a:t>vel</a:t>
            </a:r>
            <a:r>
              <a:rPr lang="en-GB" sz="240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lang="en-GB" sz="2400" dirty="0" err="1">
                <a:solidFill>
                  <a:schemeClr val="bg1"/>
                </a:solidFill>
                <a:latin typeface="Calibri"/>
                <a:cs typeface="Calibri"/>
              </a:rPr>
              <a:t>neque</a:t>
            </a:r>
            <a:r>
              <a:rPr lang="en-GB" sz="240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lang="en-GB" sz="2400" dirty="0" err="1">
                <a:solidFill>
                  <a:schemeClr val="bg1"/>
                </a:solidFill>
                <a:latin typeface="Calibri"/>
                <a:cs typeface="Calibri"/>
              </a:rPr>
              <a:t>velit</a:t>
            </a:r>
            <a:r>
              <a:rPr lang="en-GB" sz="240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lang="en-GB" sz="2400" dirty="0" err="1">
                <a:solidFill>
                  <a:schemeClr val="bg1"/>
                </a:solidFill>
                <a:latin typeface="Calibri"/>
                <a:cs typeface="Calibri"/>
              </a:rPr>
              <a:t>finibus</a:t>
            </a:r>
            <a:r>
              <a:rPr lang="en-GB" sz="2400" dirty="0">
                <a:solidFill>
                  <a:schemeClr val="bg1"/>
                </a:solidFill>
                <a:latin typeface="Calibri"/>
                <a:cs typeface="Calibri"/>
              </a:rPr>
              <a:t> et </a:t>
            </a:r>
            <a:r>
              <a:rPr lang="en-GB" sz="2400" dirty="0" err="1">
                <a:solidFill>
                  <a:schemeClr val="bg1"/>
                </a:solidFill>
                <a:latin typeface="Calibri"/>
                <a:cs typeface="Calibri"/>
              </a:rPr>
              <a:t>eget</a:t>
            </a:r>
            <a:r>
              <a:rPr lang="en-GB" sz="240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lang="en-GB" sz="2400" dirty="0" err="1">
                <a:solidFill>
                  <a:schemeClr val="bg1"/>
                </a:solidFill>
                <a:latin typeface="Calibri"/>
                <a:cs typeface="Calibri"/>
              </a:rPr>
              <a:t>risus</a:t>
            </a:r>
            <a:r>
              <a:rPr lang="en-GB" sz="2400" dirty="0">
                <a:solidFill>
                  <a:schemeClr val="bg1"/>
                </a:solidFill>
                <a:latin typeface="Calibri"/>
                <a:cs typeface="Calibri"/>
              </a:rPr>
              <a:t>. </a:t>
            </a:r>
          </a:p>
          <a:p>
            <a:pPr algn="ctr"/>
            <a:r>
              <a:rPr lang="en-GB" sz="2400" dirty="0">
                <a:solidFill>
                  <a:schemeClr val="bg1"/>
                </a:solidFill>
                <a:latin typeface="Calibri"/>
                <a:cs typeface="Calibri"/>
              </a:rPr>
              <a:t>Duis ac </a:t>
            </a:r>
            <a:r>
              <a:rPr lang="en-GB" sz="2400" dirty="0" err="1">
                <a:solidFill>
                  <a:schemeClr val="bg1"/>
                </a:solidFill>
                <a:latin typeface="Calibri"/>
                <a:cs typeface="Calibri"/>
              </a:rPr>
              <a:t>condimentum</a:t>
            </a:r>
            <a:r>
              <a:rPr lang="en-GB" sz="240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lang="en-GB" sz="2400" dirty="0" err="1">
                <a:solidFill>
                  <a:schemeClr val="bg1"/>
                </a:solidFill>
                <a:latin typeface="Calibri"/>
                <a:cs typeface="Calibri"/>
              </a:rPr>
              <a:t>nulla</a:t>
            </a:r>
            <a:r>
              <a:rPr lang="en-GB" sz="2400" dirty="0">
                <a:solidFill>
                  <a:schemeClr val="bg1"/>
                </a:solidFill>
                <a:latin typeface="Calibri"/>
                <a:cs typeface="Calibri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58008848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498DB"/>
        </a:solidFill>
        <a:effectLst/>
      </p:bgPr>
    </p:bg>
    <p:spTree>
      <p:nvGrpSpPr>
        <p:cNvPr id="1" name="Shape 5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5" name="Shape 545"/>
          <p:cNvGrpSpPr/>
          <p:nvPr/>
        </p:nvGrpSpPr>
        <p:grpSpPr>
          <a:xfrm>
            <a:off x="-58055" y="-42863"/>
            <a:ext cx="12293600" cy="463777"/>
            <a:chOff x="2438399" y="-42863"/>
            <a:chExt cx="9855201" cy="463777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grpSpPr>
        <p:grpSp>
          <p:nvGrpSpPr>
            <p:cNvPr id="546" name="Shape 546"/>
            <p:cNvGrpSpPr/>
            <p:nvPr/>
          </p:nvGrpSpPr>
          <p:grpSpPr>
            <a:xfrm>
              <a:off x="2438400" y="-42863"/>
              <a:ext cx="9855200" cy="463777"/>
              <a:chOff x="2438400" y="-42863"/>
              <a:chExt cx="9855200" cy="463777"/>
            </a:xfrm>
          </p:grpSpPr>
          <p:sp>
            <p:nvSpPr>
              <p:cNvPr id="547" name="Shape 547"/>
              <p:cNvSpPr/>
              <p:nvPr/>
            </p:nvSpPr>
            <p:spPr>
              <a:xfrm>
                <a:off x="9753600" y="-42863"/>
                <a:ext cx="2540000" cy="463777"/>
              </a:xfrm>
              <a:prstGeom prst="rect">
                <a:avLst/>
              </a:prstGeom>
              <a:solidFill>
                <a:srgbClr val="2980B9"/>
              </a:solidFill>
              <a:ln w="38100" cap="flat" cmpd="sng">
                <a:solidFill>
                  <a:srgbClr val="2980B9"/>
                </a:solidFill>
                <a:prstDash val="solid"/>
                <a:miter/>
                <a:headEnd type="none" w="med" len="med"/>
                <a:tailEnd type="none" w="med" len="med"/>
              </a:ln>
              <a:effectLst/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49" name="Shape 549"/>
              <p:cNvSpPr/>
              <p:nvPr/>
            </p:nvSpPr>
            <p:spPr>
              <a:xfrm>
                <a:off x="2438400" y="-42863"/>
                <a:ext cx="2438399" cy="463777"/>
              </a:xfrm>
              <a:prstGeom prst="rect">
                <a:avLst/>
              </a:prstGeom>
              <a:solidFill>
                <a:srgbClr val="7F7F7F"/>
              </a:solidFill>
              <a:ln w="38100" cap="flat" cmpd="sng">
                <a:solidFill>
                  <a:srgbClr val="ECF0F1"/>
                </a:solidFill>
                <a:prstDash val="solid"/>
                <a:miter/>
                <a:headEnd type="none" w="med" len="med"/>
                <a:tailEnd type="none" w="med" len="med"/>
              </a:ln>
              <a:effectLst/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50" name="Shape 550"/>
              <p:cNvSpPr/>
              <p:nvPr/>
            </p:nvSpPr>
            <p:spPr>
              <a:xfrm>
                <a:off x="4876800" y="-42863"/>
                <a:ext cx="2438399" cy="463777"/>
              </a:xfrm>
              <a:prstGeom prst="rect">
                <a:avLst/>
              </a:prstGeom>
              <a:solidFill>
                <a:srgbClr val="7F7F7F"/>
              </a:solidFill>
              <a:ln w="38100" cap="flat" cmpd="sng">
                <a:solidFill>
                  <a:srgbClr val="ECF0F1"/>
                </a:solidFill>
                <a:prstDash val="solid"/>
                <a:miter/>
                <a:headEnd type="none" w="med" len="med"/>
                <a:tailEnd type="none" w="med" len="med"/>
              </a:ln>
              <a:effectLst/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51" name="Shape 551"/>
              <p:cNvSpPr/>
              <p:nvPr/>
            </p:nvSpPr>
            <p:spPr>
              <a:xfrm>
                <a:off x="7315200" y="-42863"/>
                <a:ext cx="2438399" cy="463777"/>
              </a:xfrm>
              <a:prstGeom prst="rect">
                <a:avLst/>
              </a:prstGeom>
              <a:solidFill>
                <a:srgbClr val="7F7F7F"/>
              </a:solidFill>
              <a:ln w="38100" cap="flat" cmpd="sng">
                <a:solidFill>
                  <a:srgbClr val="ECF0F1"/>
                </a:solidFill>
                <a:prstDash val="solid"/>
                <a:miter/>
                <a:headEnd type="none" w="med" len="med"/>
                <a:tailEnd type="none" w="med" len="med"/>
              </a:ln>
              <a:effectLst/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553" name="Shape 553"/>
            <p:cNvSpPr txBox="1"/>
            <p:nvPr/>
          </p:nvSpPr>
          <p:spPr>
            <a:xfrm>
              <a:off x="2438399" y="22860"/>
              <a:ext cx="2438401" cy="369332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lvl="0" algn="ctr">
                <a:buSzPct val="25000"/>
              </a:pPr>
              <a:r>
                <a:rPr lang="fr-FR" sz="1800" dirty="0">
                  <a:solidFill>
                    <a:schemeClr val="bg1"/>
                  </a:solidFill>
                  <a:latin typeface="Calibri"/>
                  <a:ea typeface="Calibri"/>
                  <a:cs typeface="Calibri"/>
                  <a:sym typeface="Calibri"/>
                </a:rPr>
                <a:t>Partie 1</a:t>
              </a:r>
            </a:p>
          </p:txBody>
        </p:sp>
        <p:sp>
          <p:nvSpPr>
            <p:cNvPr id="554" name="Shape 554"/>
            <p:cNvSpPr txBox="1"/>
            <p:nvPr/>
          </p:nvSpPr>
          <p:spPr>
            <a:xfrm>
              <a:off x="4876796" y="22860"/>
              <a:ext cx="2438401" cy="369332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lvl="0" algn="ctr">
                <a:buSzPct val="25000"/>
              </a:pPr>
              <a:r>
                <a:rPr lang="fr-FR" sz="1800" dirty="0">
                  <a:solidFill>
                    <a:schemeClr val="bg1"/>
                  </a:solidFill>
                  <a:latin typeface="Calibri"/>
                  <a:ea typeface="Calibri"/>
                  <a:cs typeface="Calibri"/>
                  <a:sym typeface="Calibri"/>
                </a:rPr>
                <a:t>Partie 2</a:t>
              </a:r>
            </a:p>
          </p:txBody>
        </p:sp>
        <p:sp>
          <p:nvSpPr>
            <p:cNvPr id="555" name="Shape 555"/>
            <p:cNvSpPr txBox="1"/>
            <p:nvPr/>
          </p:nvSpPr>
          <p:spPr>
            <a:xfrm>
              <a:off x="7315193" y="22860"/>
              <a:ext cx="2438401" cy="369332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lvl="0" algn="ctr">
                <a:buSzPct val="25000"/>
              </a:pPr>
              <a:r>
                <a:rPr lang="fr-FR" sz="1800" dirty="0">
                  <a:solidFill>
                    <a:schemeClr val="bg1"/>
                  </a:solidFill>
                  <a:latin typeface="Calibri"/>
                  <a:ea typeface="Calibri"/>
                  <a:cs typeface="Calibri"/>
                  <a:sym typeface="Calibri"/>
                </a:rPr>
                <a:t>Partie 3</a:t>
              </a:r>
            </a:p>
          </p:txBody>
        </p:sp>
        <p:sp>
          <p:nvSpPr>
            <p:cNvPr id="556" name="Shape 556"/>
            <p:cNvSpPr txBox="1"/>
            <p:nvPr/>
          </p:nvSpPr>
          <p:spPr>
            <a:xfrm>
              <a:off x="9753586" y="22860"/>
              <a:ext cx="2438401" cy="369332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lvl="0" algn="ctr">
                <a:buSzPct val="25000"/>
              </a:pPr>
              <a:r>
                <a:rPr lang="fr-FR" sz="1800" dirty="0">
                  <a:solidFill>
                    <a:schemeClr val="bg1"/>
                  </a:solidFill>
                  <a:latin typeface="Calibri"/>
                  <a:ea typeface="Calibri"/>
                  <a:cs typeface="Calibri"/>
                  <a:sym typeface="Calibri"/>
                </a:rPr>
                <a:t>Partie 4</a:t>
              </a:r>
            </a:p>
          </p:txBody>
        </p:sp>
      </p:grpSp>
      <p:graphicFrame>
        <p:nvGraphicFramePr>
          <p:cNvPr id="14" name="Tableau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7571465"/>
              </p:ext>
            </p:extLst>
          </p:nvPr>
        </p:nvGraphicFramePr>
        <p:xfrm>
          <a:off x="308396" y="1092199"/>
          <a:ext cx="5246258" cy="5269074"/>
        </p:xfrm>
        <a:graphic>
          <a:graphicData uri="http://schemas.openxmlformats.org/drawingml/2006/table">
            <a:tbl>
              <a:tblPr firstRow="1" bandRow="1"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tableStyleId>{3EC89FDC-7A36-4641-9E0F-91E88EC76B42}</a:tableStyleId>
              </a:tblPr>
              <a:tblGrid>
                <a:gridCol w="5246258">
                  <a:extLst>
                    <a:ext uri="{9D8B030D-6E8A-4147-A177-3AD203B41FA5}">
                      <a16:colId xmlns:a16="http://schemas.microsoft.com/office/drawing/2014/main" val="2676412347"/>
                    </a:ext>
                  </a:extLst>
                </a:gridCol>
              </a:tblGrid>
              <a:tr h="574676">
                <a:tc>
                  <a:txBody>
                    <a:bodyPr/>
                    <a:lstStyle/>
                    <a:p>
                      <a:pPr algn="ctr"/>
                      <a:r>
                        <a:rPr lang="fr-FR" sz="2400" b="0" i="0" u="none" strike="noStrike" cap="none" dirty="0">
                          <a:solidFill>
                            <a:schemeClr val="bg1"/>
                          </a:solidFill>
                          <a:latin typeface="Calibri"/>
                          <a:cs typeface="Calibri"/>
                          <a:sym typeface="Arial"/>
                        </a:rPr>
                        <a:t>Texte</a:t>
                      </a:r>
                      <a:endParaRPr lang="en-GB" sz="2400" b="0" i="0" u="none" strike="noStrike" cap="none" noProof="0" dirty="0">
                        <a:solidFill>
                          <a:schemeClr val="bg1"/>
                        </a:solidFill>
                        <a:latin typeface="Calibri"/>
                        <a:cs typeface="Calibri"/>
                        <a:sym typeface="Arial"/>
                      </a:endParaRPr>
                    </a:p>
                  </a:txBody>
                  <a:tcPr anchor="ctr">
                    <a:lnL w="12700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498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244759"/>
                  </a:ext>
                </a:extLst>
              </a:tr>
              <a:tr h="4694398">
                <a:tc>
                  <a:txBody>
                    <a:bodyPr/>
                    <a:lstStyle/>
                    <a:p>
                      <a:endParaRPr lang="en-GB" sz="500" noProof="0" dirty="0">
                        <a:solidFill>
                          <a:schemeClr val="tx1"/>
                        </a:solidFill>
                      </a:endParaRPr>
                    </a:p>
                    <a:p>
                      <a: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0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cs typeface="Calibri"/>
                          <a:sym typeface="Arial"/>
                        </a:rPr>
                        <a:t>Lorem </a:t>
                      </a:r>
                      <a:r>
                        <a:rPr lang="en-GB" sz="2000" b="0" i="0" u="none" strike="noStrike" cap="none" dirty="0">
                          <a:solidFill>
                            <a:srgbClr val="3498DB"/>
                          </a:solidFill>
                          <a:latin typeface="Calibri"/>
                          <a:cs typeface="Calibri"/>
                          <a:sym typeface="Arial"/>
                        </a:rPr>
                        <a:t>ipsum </a:t>
                      </a:r>
                      <a:r>
                        <a:rPr lang="en-GB" sz="2000" b="0" i="0" u="none" strike="noStrike" cap="none" dirty="0" err="1">
                          <a:solidFill>
                            <a:srgbClr val="3498DB"/>
                          </a:solidFill>
                          <a:latin typeface="Calibri"/>
                          <a:cs typeface="Calibri"/>
                          <a:sym typeface="Arial"/>
                        </a:rPr>
                        <a:t>dolor</a:t>
                      </a:r>
                      <a:r>
                        <a:rPr lang="en-GB" sz="2000" b="0" i="0" u="none" strike="noStrike" cap="none" dirty="0">
                          <a:solidFill>
                            <a:srgbClr val="3498DB"/>
                          </a:solidFill>
                          <a:latin typeface="Calibri"/>
                          <a:cs typeface="Calibri"/>
                          <a:sym typeface="Arial"/>
                        </a:rPr>
                        <a:t> </a:t>
                      </a:r>
                      <a:r>
                        <a:rPr lang="en-GB" sz="20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cs typeface="Calibri"/>
                          <a:sym typeface="Arial"/>
                        </a:rPr>
                        <a:t>sit </a:t>
                      </a:r>
                      <a:r>
                        <a:rPr lang="en-GB" sz="2000" b="0" i="0" u="none" strike="noStrike" cap="none" dirty="0" err="1">
                          <a:solidFill>
                            <a:schemeClr val="dk1"/>
                          </a:solidFill>
                          <a:latin typeface="Calibri"/>
                          <a:cs typeface="Calibri"/>
                          <a:sym typeface="Arial"/>
                        </a:rPr>
                        <a:t>amet</a:t>
                      </a:r>
                      <a:r>
                        <a:rPr lang="en-GB" sz="20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cs typeface="Calibri"/>
                          <a:sym typeface="Arial"/>
                        </a:rPr>
                        <a:t>, </a:t>
                      </a:r>
                      <a:r>
                        <a:rPr lang="en-GB" sz="2000" b="0" i="0" u="none" strike="noStrike" cap="none" dirty="0" err="1">
                          <a:solidFill>
                            <a:schemeClr val="dk1"/>
                          </a:solidFill>
                          <a:latin typeface="Calibri"/>
                          <a:cs typeface="Calibri"/>
                          <a:sym typeface="Arial"/>
                        </a:rPr>
                        <a:t>consectetur</a:t>
                      </a:r>
                      <a:r>
                        <a:rPr lang="en-GB" sz="20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cs typeface="Calibri"/>
                          <a:sym typeface="Arial"/>
                        </a:rPr>
                        <a:t> </a:t>
                      </a:r>
                      <a:r>
                        <a:rPr lang="en-GB" sz="2000" b="0" i="0" u="none" strike="noStrike" cap="none" dirty="0" err="1">
                          <a:solidFill>
                            <a:schemeClr val="dk1"/>
                          </a:solidFill>
                          <a:latin typeface="Calibri"/>
                          <a:cs typeface="Calibri"/>
                          <a:sym typeface="Arial"/>
                        </a:rPr>
                        <a:t>adipi</a:t>
                      </a:r>
                      <a:r>
                        <a:rPr lang="en-GB" sz="20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cs typeface="Calibri"/>
                          <a:sym typeface="Arial"/>
                        </a:rPr>
                        <a:t>.</a:t>
                      </a:r>
                    </a:p>
                    <a:p>
                      <a: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fr-FR" sz="2000" b="0" i="0" u="none" strike="noStrike" cap="none" dirty="0">
                        <a:solidFill>
                          <a:schemeClr val="dk1"/>
                        </a:solidFill>
                        <a:latin typeface="Calibri"/>
                        <a:cs typeface="Calibri"/>
                        <a:sym typeface="Arial"/>
                      </a:endParaRPr>
                    </a:p>
                    <a:p>
                      <a: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2000" b="0" i="0" u="none" strike="noStrike" cap="none" dirty="0">
                        <a:solidFill>
                          <a:schemeClr val="dk1"/>
                        </a:solidFill>
                        <a:latin typeface="Calibri"/>
                        <a:cs typeface="Calibri"/>
                        <a:sym typeface="Arial"/>
                      </a:endParaRPr>
                    </a:p>
                    <a:p>
                      <a: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000" b="0" i="0" u="none" strike="noStrike" cap="none" dirty="0" err="1">
                          <a:solidFill>
                            <a:schemeClr val="dk1"/>
                          </a:solidFill>
                          <a:latin typeface="Calibri"/>
                          <a:cs typeface="Calibri"/>
                          <a:sym typeface="Arial"/>
                        </a:rPr>
                        <a:t>Pellentesque</a:t>
                      </a:r>
                      <a:r>
                        <a:rPr lang="en-GB" sz="20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cs typeface="Calibri"/>
                          <a:sym typeface="Arial"/>
                        </a:rPr>
                        <a:t> </a:t>
                      </a:r>
                      <a:r>
                        <a:rPr lang="en-GB" sz="2000" b="0" i="0" u="none" strike="noStrike" cap="none" dirty="0" err="1">
                          <a:solidFill>
                            <a:schemeClr val="dk1"/>
                          </a:solidFill>
                          <a:latin typeface="Calibri"/>
                          <a:cs typeface="Calibri"/>
                          <a:sym typeface="Arial"/>
                        </a:rPr>
                        <a:t>porttitor</a:t>
                      </a:r>
                      <a:r>
                        <a:rPr lang="en-GB" sz="20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cs typeface="Calibri"/>
                          <a:sym typeface="Arial"/>
                        </a:rPr>
                        <a:t>, </a:t>
                      </a:r>
                      <a:r>
                        <a:rPr lang="en-GB" sz="2000" b="0" i="0" u="none" strike="noStrike" cap="none" dirty="0" err="1">
                          <a:solidFill>
                            <a:schemeClr val="dk1"/>
                          </a:solidFill>
                          <a:latin typeface="Calibri"/>
                          <a:cs typeface="Calibri"/>
                          <a:sym typeface="Arial"/>
                        </a:rPr>
                        <a:t>metus</a:t>
                      </a:r>
                      <a:r>
                        <a:rPr lang="en-GB" sz="20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cs typeface="Calibri"/>
                          <a:sym typeface="Arial"/>
                        </a:rPr>
                        <a:t> in </a:t>
                      </a:r>
                      <a:r>
                        <a:rPr lang="en-GB" sz="2000" b="0" i="0" u="none" strike="noStrike" cap="none" dirty="0" err="1">
                          <a:solidFill>
                            <a:schemeClr val="dk1"/>
                          </a:solidFill>
                          <a:latin typeface="Calibri"/>
                          <a:cs typeface="Calibri"/>
                          <a:sym typeface="Arial"/>
                        </a:rPr>
                        <a:t>malesuada</a:t>
                      </a:r>
                      <a:r>
                        <a:rPr lang="en-GB" sz="20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cs typeface="Calibri"/>
                          <a:sym typeface="Arial"/>
                        </a:rPr>
                        <a:t> </a:t>
                      </a:r>
                      <a:r>
                        <a:rPr lang="en-GB" sz="2000" b="0" i="0" u="none" strike="noStrike" cap="none" dirty="0" err="1">
                          <a:solidFill>
                            <a:schemeClr val="dk1"/>
                          </a:solidFill>
                          <a:latin typeface="Calibri"/>
                          <a:cs typeface="Calibri"/>
                          <a:sym typeface="Arial"/>
                        </a:rPr>
                        <a:t>veneratis</a:t>
                      </a:r>
                      <a:r>
                        <a:rPr lang="en-GB" sz="20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cs typeface="Calibri"/>
                          <a:sym typeface="Arial"/>
                        </a:rPr>
                        <a:t>, </a:t>
                      </a:r>
                      <a:r>
                        <a:rPr lang="en-GB" sz="2000" b="0" i="0" u="none" strike="noStrike" cap="none" dirty="0" err="1">
                          <a:solidFill>
                            <a:schemeClr val="dk1"/>
                          </a:solidFill>
                          <a:latin typeface="Calibri"/>
                          <a:cs typeface="Calibri"/>
                          <a:sym typeface="Arial"/>
                        </a:rPr>
                        <a:t>neque</a:t>
                      </a:r>
                      <a:r>
                        <a:rPr lang="en-GB" sz="20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cs typeface="Calibri"/>
                          <a:sym typeface="Arial"/>
                        </a:rPr>
                        <a:t> lorem </a:t>
                      </a:r>
                      <a:r>
                        <a:rPr lang="en-GB" sz="2000" b="0" i="0" u="none" strike="noStrike" cap="none" dirty="0" err="1">
                          <a:solidFill>
                            <a:srgbClr val="3498DB"/>
                          </a:solidFill>
                          <a:latin typeface="Calibri"/>
                          <a:cs typeface="Calibri"/>
                          <a:sym typeface="Arial"/>
                        </a:rPr>
                        <a:t>fermentum</a:t>
                      </a:r>
                      <a:r>
                        <a:rPr lang="en-GB" sz="2000" b="0" i="0" u="none" strike="noStrike" cap="none" dirty="0">
                          <a:solidFill>
                            <a:srgbClr val="3498DB"/>
                          </a:solidFill>
                          <a:latin typeface="Calibri"/>
                          <a:cs typeface="Calibri"/>
                          <a:sym typeface="Arial"/>
                        </a:rPr>
                        <a:t> magna</a:t>
                      </a:r>
                      <a:r>
                        <a:rPr lang="en-GB" sz="20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cs typeface="Calibri"/>
                          <a:sym typeface="Arial"/>
                        </a:rPr>
                        <a:t>. </a:t>
                      </a:r>
                    </a:p>
                    <a:p>
                      <a: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fr-FR" sz="2000" b="0" i="0" u="none" strike="noStrike" cap="none" dirty="0">
                        <a:solidFill>
                          <a:schemeClr val="dk1"/>
                        </a:solidFill>
                        <a:latin typeface="Calibri"/>
                        <a:cs typeface="Calibri"/>
                        <a:sym typeface="Arial"/>
                      </a:endParaRPr>
                    </a:p>
                    <a:p>
                      <a: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2000" b="0" i="0" u="none" strike="noStrike" cap="none" dirty="0">
                        <a:solidFill>
                          <a:schemeClr val="dk1"/>
                        </a:solidFill>
                        <a:latin typeface="Calibri"/>
                        <a:cs typeface="Calibri"/>
                        <a:sym typeface="Arial"/>
                      </a:endParaRPr>
                    </a:p>
                    <a:p>
                      <a: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000" b="0" i="0" u="none" strike="noStrike" cap="none" dirty="0" err="1">
                          <a:solidFill>
                            <a:schemeClr val="dk1"/>
                          </a:solidFill>
                          <a:latin typeface="Calibri"/>
                          <a:cs typeface="Calibri"/>
                          <a:sym typeface="Arial"/>
                        </a:rPr>
                        <a:t>Proin</a:t>
                      </a:r>
                      <a:r>
                        <a:rPr lang="en-GB" sz="20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cs typeface="Calibri"/>
                          <a:sym typeface="Arial"/>
                        </a:rPr>
                        <a:t> </a:t>
                      </a:r>
                      <a:r>
                        <a:rPr lang="en-GB" sz="2000" b="0" i="0" u="none" strike="noStrike" cap="none" dirty="0" err="1">
                          <a:solidFill>
                            <a:schemeClr val="dk1"/>
                          </a:solidFill>
                          <a:latin typeface="Calibri"/>
                          <a:cs typeface="Calibri"/>
                          <a:sym typeface="Arial"/>
                        </a:rPr>
                        <a:t>vel</a:t>
                      </a:r>
                      <a:r>
                        <a:rPr lang="en-GB" sz="20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cs typeface="Calibri"/>
                          <a:sym typeface="Arial"/>
                        </a:rPr>
                        <a:t> </a:t>
                      </a:r>
                      <a:r>
                        <a:rPr lang="en-GB" sz="2000" b="0" i="0" u="none" strike="noStrike" cap="none" dirty="0" err="1">
                          <a:solidFill>
                            <a:schemeClr val="dk1"/>
                          </a:solidFill>
                          <a:latin typeface="Calibri"/>
                          <a:cs typeface="Calibri"/>
                          <a:sym typeface="Arial"/>
                        </a:rPr>
                        <a:t>neque</a:t>
                      </a:r>
                      <a:r>
                        <a:rPr lang="en-GB" sz="20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cs typeface="Calibri"/>
                          <a:sym typeface="Arial"/>
                        </a:rPr>
                        <a:t> </a:t>
                      </a:r>
                      <a:r>
                        <a:rPr lang="en-GB" sz="2000" b="0" i="0" u="none" strike="noStrike" cap="none" dirty="0" err="1">
                          <a:solidFill>
                            <a:schemeClr val="dk1"/>
                          </a:solidFill>
                          <a:latin typeface="Calibri"/>
                          <a:cs typeface="Calibri"/>
                          <a:sym typeface="Arial"/>
                        </a:rPr>
                        <a:t>velit</a:t>
                      </a:r>
                      <a:r>
                        <a:rPr lang="en-GB" sz="20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cs typeface="Calibri"/>
                          <a:sym typeface="Arial"/>
                        </a:rPr>
                        <a:t> </a:t>
                      </a:r>
                      <a:r>
                        <a:rPr lang="en-GB" sz="2000" b="0" i="0" u="none" strike="noStrike" cap="none" dirty="0" err="1">
                          <a:solidFill>
                            <a:schemeClr val="dk1"/>
                          </a:solidFill>
                          <a:latin typeface="Calibri"/>
                          <a:cs typeface="Calibri"/>
                          <a:sym typeface="Arial"/>
                        </a:rPr>
                        <a:t>finibus</a:t>
                      </a:r>
                      <a:r>
                        <a:rPr lang="en-GB" sz="20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cs typeface="Calibri"/>
                          <a:sym typeface="Arial"/>
                        </a:rPr>
                        <a:t> et </a:t>
                      </a:r>
                      <a:r>
                        <a:rPr lang="en-GB" sz="2000" b="0" i="0" u="none" strike="noStrike" cap="none" dirty="0" err="1">
                          <a:solidFill>
                            <a:srgbClr val="3498DB"/>
                          </a:solidFill>
                          <a:latin typeface="Calibri"/>
                          <a:cs typeface="Calibri"/>
                          <a:sym typeface="Arial"/>
                        </a:rPr>
                        <a:t>eget</a:t>
                      </a:r>
                      <a:r>
                        <a:rPr lang="en-GB" sz="2000" b="0" i="0" u="none" strike="noStrike" cap="none" dirty="0">
                          <a:solidFill>
                            <a:srgbClr val="3498DB"/>
                          </a:solidFill>
                          <a:latin typeface="Calibri"/>
                          <a:cs typeface="Calibri"/>
                          <a:sym typeface="Arial"/>
                        </a:rPr>
                        <a:t> </a:t>
                      </a:r>
                      <a:r>
                        <a:rPr lang="en-GB" sz="2000" b="0" i="0" u="none" strike="noStrike" cap="none" dirty="0" err="1">
                          <a:solidFill>
                            <a:srgbClr val="3498DB"/>
                          </a:solidFill>
                          <a:latin typeface="Calibri"/>
                          <a:cs typeface="Calibri"/>
                          <a:sym typeface="Arial"/>
                        </a:rPr>
                        <a:t>risus</a:t>
                      </a:r>
                      <a:r>
                        <a:rPr lang="en-GB" sz="20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cs typeface="Calibri"/>
                          <a:sym typeface="Arial"/>
                        </a:rPr>
                        <a:t>. </a:t>
                      </a:r>
                    </a:p>
                    <a:p>
                      <a: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fr-FR" sz="2000" b="0" i="0" u="none" strike="noStrike" cap="none" dirty="0">
                        <a:solidFill>
                          <a:schemeClr val="dk1"/>
                        </a:solidFill>
                        <a:latin typeface="Calibri"/>
                        <a:cs typeface="Calibri"/>
                        <a:sym typeface="Arial"/>
                      </a:endParaRPr>
                    </a:p>
                    <a:p>
                      <a: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2000" b="0" i="0" u="none" strike="noStrike" cap="none" dirty="0">
                        <a:solidFill>
                          <a:schemeClr val="dk1"/>
                        </a:solidFill>
                        <a:latin typeface="Calibri"/>
                        <a:cs typeface="Calibri"/>
                        <a:sym typeface="Arial"/>
                      </a:endParaRPr>
                    </a:p>
                    <a:p>
                      <a: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0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cs typeface="Calibri"/>
                          <a:sym typeface="Arial"/>
                        </a:rPr>
                        <a:t>Duis ac </a:t>
                      </a:r>
                      <a:r>
                        <a:rPr lang="en-GB" sz="2000" b="0" i="0" u="none" strike="noStrike" cap="none" dirty="0" err="1">
                          <a:solidFill>
                            <a:schemeClr val="dk1"/>
                          </a:solidFill>
                          <a:latin typeface="Calibri"/>
                          <a:cs typeface="Calibri"/>
                          <a:sym typeface="Arial"/>
                        </a:rPr>
                        <a:t>condimentum</a:t>
                      </a:r>
                      <a:r>
                        <a:rPr lang="en-GB" sz="20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cs typeface="Calibri"/>
                          <a:sym typeface="Arial"/>
                        </a:rPr>
                        <a:t> </a:t>
                      </a:r>
                      <a:r>
                        <a:rPr lang="en-GB" sz="2000" b="0" i="0" u="none" strike="noStrike" cap="none" dirty="0" err="1">
                          <a:solidFill>
                            <a:schemeClr val="dk1"/>
                          </a:solidFill>
                          <a:latin typeface="Calibri"/>
                          <a:cs typeface="Calibri"/>
                          <a:sym typeface="Arial"/>
                        </a:rPr>
                        <a:t>nulla</a:t>
                      </a:r>
                      <a:r>
                        <a:rPr lang="en-GB" sz="20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cs typeface="Calibri"/>
                          <a:sym typeface="Arial"/>
                        </a:rPr>
                        <a:t>. </a:t>
                      </a:r>
                      <a:r>
                        <a:rPr lang="en-GB" sz="2000" b="0" i="0" u="none" strike="noStrike" cap="none" dirty="0" err="1">
                          <a:solidFill>
                            <a:schemeClr val="dk1"/>
                          </a:solidFill>
                          <a:latin typeface="Calibri"/>
                          <a:cs typeface="Calibri"/>
                          <a:sym typeface="Arial"/>
                        </a:rPr>
                        <a:t>Sed</a:t>
                      </a:r>
                      <a:r>
                        <a:rPr lang="en-GB" sz="20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cs typeface="Calibri"/>
                          <a:sym typeface="Arial"/>
                        </a:rPr>
                        <a:t> </a:t>
                      </a:r>
                      <a:r>
                        <a:rPr lang="en-GB" sz="2000" b="0" i="0" u="none" strike="noStrike" cap="none" dirty="0" err="1">
                          <a:solidFill>
                            <a:schemeClr val="dk1"/>
                          </a:solidFill>
                          <a:latin typeface="Calibri"/>
                          <a:cs typeface="Calibri"/>
                          <a:sym typeface="Arial"/>
                        </a:rPr>
                        <a:t>aliquet</a:t>
                      </a:r>
                      <a:r>
                        <a:rPr lang="en-GB" sz="20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cs typeface="Calibri"/>
                          <a:sym typeface="Arial"/>
                        </a:rPr>
                        <a:t> </a:t>
                      </a:r>
                      <a:r>
                        <a:rPr lang="en-GB" sz="2000" b="0" i="0" u="none" strike="noStrike" cap="none" dirty="0" err="1">
                          <a:solidFill>
                            <a:schemeClr val="dk1"/>
                          </a:solidFill>
                          <a:latin typeface="Calibri"/>
                          <a:cs typeface="Calibri"/>
                          <a:sym typeface="Arial"/>
                        </a:rPr>
                        <a:t>justo</a:t>
                      </a:r>
                      <a:r>
                        <a:rPr lang="en-GB" sz="20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cs typeface="Calibri"/>
                          <a:sym typeface="Arial"/>
                        </a:rPr>
                        <a:t> et </a:t>
                      </a:r>
                      <a:r>
                        <a:rPr lang="en-GB" sz="2000" b="0" i="0" u="none" strike="noStrike" cap="none" dirty="0" err="1">
                          <a:solidFill>
                            <a:schemeClr val="dk1"/>
                          </a:solidFill>
                          <a:latin typeface="Calibri"/>
                          <a:cs typeface="Calibri"/>
                          <a:sym typeface="Arial"/>
                        </a:rPr>
                        <a:t>orci</a:t>
                      </a:r>
                      <a:r>
                        <a:rPr lang="en-GB" sz="20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cs typeface="Calibri"/>
                          <a:sym typeface="Arial"/>
                        </a:rPr>
                        <a:t> </a:t>
                      </a:r>
                      <a:r>
                        <a:rPr lang="en-GB" sz="2000" b="0" i="0" u="none" strike="noStrike" cap="none" dirty="0" err="1">
                          <a:solidFill>
                            <a:schemeClr val="dk1"/>
                          </a:solidFill>
                          <a:latin typeface="Calibri"/>
                          <a:cs typeface="Calibri"/>
                          <a:sym typeface="Arial"/>
                        </a:rPr>
                        <a:t>erat</a:t>
                      </a:r>
                      <a:r>
                        <a:rPr lang="en-GB" sz="20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cs typeface="Calibri"/>
                          <a:sym typeface="Arial"/>
                        </a:rPr>
                        <a:t> in </a:t>
                      </a:r>
                      <a:r>
                        <a:rPr lang="en-GB" sz="2000" b="0" i="0" u="none" strike="noStrike" cap="none" dirty="0" err="1">
                          <a:solidFill>
                            <a:schemeClr val="dk1"/>
                          </a:solidFill>
                          <a:latin typeface="Calibri"/>
                          <a:cs typeface="Calibri"/>
                          <a:sym typeface="Arial"/>
                        </a:rPr>
                        <a:t>velit</a:t>
                      </a:r>
                      <a:r>
                        <a:rPr lang="en-GB" sz="20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cs typeface="Calibri"/>
                          <a:sym typeface="Arial"/>
                        </a:rPr>
                        <a:t> </a:t>
                      </a:r>
                      <a:r>
                        <a:rPr lang="en-GB" sz="2000" b="0" i="0" u="none" strike="noStrike" cap="none" dirty="0" err="1">
                          <a:solidFill>
                            <a:srgbClr val="3498DB"/>
                          </a:solidFill>
                          <a:latin typeface="Calibri"/>
                          <a:cs typeface="Calibri"/>
                          <a:sym typeface="Arial"/>
                        </a:rPr>
                        <a:t>vehicula</a:t>
                      </a:r>
                      <a:r>
                        <a:rPr lang="en-GB" sz="2000" b="0" i="0" u="none" strike="noStrike" cap="none" dirty="0">
                          <a:solidFill>
                            <a:srgbClr val="3498DB"/>
                          </a:solidFill>
                          <a:latin typeface="Calibri"/>
                          <a:cs typeface="Calibri"/>
                          <a:sym typeface="Arial"/>
                        </a:rPr>
                        <a:t> </a:t>
                      </a:r>
                      <a:r>
                        <a:rPr lang="en-GB" sz="2000" b="0" i="0" u="none" strike="noStrike" cap="none" dirty="0" err="1">
                          <a:solidFill>
                            <a:srgbClr val="3498DB"/>
                          </a:solidFill>
                          <a:latin typeface="Calibri"/>
                          <a:cs typeface="Calibri"/>
                          <a:sym typeface="Arial"/>
                        </a:rPr>
                        <a:t>ultricies</a:t>
                      </a:r>
                      <a:r>
                        <a:rPr lang="en-GB" sz="20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cs typeface="Calibri"/>
                          <a:sym typeface="Arial"/>
                        </a:rPr>
                        <a:t>. </a:t>
                      </a:r>
                      <a:endParaRPr lang="en-GB" sz="2000" b="0" i="0" u="none" strike="noStrike" cap="none" noProof="0" dirty="0">
                        <a:solidFill>
                          <a:schemeClr val="dk1"/>
                        </a:solidFill>
                        <a:latin typeface="Calibri"/>
                        <a:cs typeface="Calibri"/>
                        <a:sym typeface="Arial"/>
                      </a:endParaRPr>
                    </a:p>
                  </a:txBody>
                  <a:tcPr anchor="ctr">
                    <a:lnL w="12700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2485506"/>
                  </a:ext>
                </a:extLst>
              </a:tr>
            </a:tbl>
          </a:graphicData>
        </a:graphic>
      </p:graphicFrame>
      <p:graphicFrame>
        <p:nvGraphicFramePr>
          <p:cNvPr id="15" name="Tableau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2607437"/>
              </p:ext>
            </p:extLst>
          </p:nvPr>
        </p:nvGraphicFramePr>
        <p:xfrm>
          <a:off x="6574933" y="1092199"/>
          <a:ext cx="5246258" cy="5269074"/>
        </p:xfrm>
        <a:graphic>
          <a:graphicData uri="http://schemas.openxmlformats.org/drawingml/2006/table">
            <a:tbl>
              <a:tblPr firstRow="1" bandRow="1"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tableStyleId>{3EC89FDC-7A36-4641-9E0F-91E88EC76B42}</a:tableStyleId>
              </a:tblPr>
              <a:tblGrid>
                <a:gridCol w="5246258">
                  <a:extLst>
                    <a:ext uri="{9D8B030D-6E8A-4147-A177-3AD203B41FA5}">
                      <a16:colId xmlns:a16="http://schemas.microsoft.com/office/drawing/2014/main" val="2676412347"/>
                    </a:ext>
                  </a:extLst>
                </a:gridCol>
              </a:tblGrid>
              <a:tr h="57467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0" i="0" u="none" strike="noStrike" cap="none" dirty="0">
                          <a:solidFill>
                            <a:schemeClr val="bg1"/>
                          </a:solidFill>
                          <a:latin typeface="Calibri"/>
                          <a:cs typeface="Calibri"/>
                          <a:sym typeface="Arial"/>
                        </a:rPr>
                        <a:t>Texte</a:t>
                      </a:r>
                      <a:endParaRPr lang="en-GB" sz="2400" b="0" i="0" u="none" strike="noStrike" cap="none" noProof="0" dirty="0">
                        <a:solidFill>
                          <a:schemeClr val="bg1"/>
                        </a:solidFill>
                        <a:latin typeface="Calibri"/>
                        <a:cs typeface="Calibri"/>
                        <a:sym typeface="Arial"/>
                      </a:endParaRPr>
                    </a:p>
                  </a:txBody>
                  <a:tcPr anchor="ctr">
                    <a:lnL w="12700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498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244759"/>
                  </a:ext>
                </a:extLst>
              </a:tr>
              <a:tr h="4694398">
                <a:tc>
                  <a:txBody>
                    <a:bodyPr/>
                    <a:lstStyle/>
                    <a:p>
                      <a:endParaRPr lang="es-419" sz="500" dirty="0"/>
                    </a:p>
                    <a:p>
                      <a: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0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cs typeface="Calibri"/>
                          <a:sym typeface="Arial"/>
                        </a:rPr>
                        <a:t>Lorem </a:t>
                      </a:r>
                      <a:r>
                        <a:rPr lang="en-GB" sz="2000" b="0" i="0" u="none" strike="noStrike" cap="none" dirty="0">
                          <a:solidFill>
                            <a:srgbClr val="3498DB"/>
                          </a:solidFill>
                          <a:latin typeface="Calibri"/>
                          <a:cs typeface="Calibri"/>
                          <a:sym typeface="Arial"/>
                        </a:rPr>
                        <a:t>ipsum </a:t>
                      </a:r>
                      <a:r>
                        <a:rPr lang="en-GB" sz="2000" b="0" i="0" u="none" strike="noStrike" cap="none" dirty="0" err="1">
                          <a:solidFill>
                            <a:srgbClr val="3498DB"/>
                          </a:solidFill>
                          <a:latin typeface="Calibri"/>
                          <a:cs typeface="Calibri"/>
                          <a:sym typeface="Arial"/>
                        </a:rPr>
                        <a:t>dolor</a:t>
                      </a:r>
                      <a:r>
                        <a:rPr lang="en-GB" sz="2000" b="0" i="0" u="none" strike="noStrike" cap="none" dirty="0">
                          <a:solidFill>
                            <a:srgbClr val="3498DB"/>
                          </a:solidFill>
                          <a:latin typeface="Calibri"/>
                          <a:cs typeface="Calibri"/>
                          <a:sym typeface="Arial"/>
                        </a:rPr>
                        <a:t> </a:t>
                      </a:r>
                      <a:r>
                        <a:rPr lang="en-GB" sz="20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cs typeface="Calibri"/>
                          <a:sym typeface="Arial"/>
                        </a:rPr>
                        <a:t>sit </a:t>
                      </a:r>
                      <a:r>
                        <a:rPr lang="en-GB" sz="2000" b="0" i="0" u="none" strike="noStrike" cap="none" dirty="0" err="1">
                          <a:solidFill>
                            <a:schemeClr val="dk1"/>
                          </a:solidFill>
                          <a:latin typeface="Calibri"/>
                          <a:cs typeface="Calibri"/>
                          <a:sym typeface="Arial"/>
                        </a:rPr>
                        <a:t>amet</a:t>
                      </a:r>
                      <a:r>
                        <a:rPr lang="en-GB" sz="20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cs typeface="Calibri"/>
                          <a:sym typeface="Arial"/>
                        </a:rPr>
                        <a:t>, </a:t>
                      </a:r>
                      <a:r>
                        <a:rPr lang="en-GB" sz="2000" b="0" i="0" u="none" strike="noStrike" cap="none" dirty="0" err="1">
                          <a:solidFill>
                            <a:schemeClr val="dk1"/>
                          </a:solidFill>
                          <a:latin typeface="Calibri"/>
                          <a:cs typeface="Calibri"/>
                          <a:sym typeface="Arial"/>
                        </a:rPr>
                        <a:t>consectetur</a:t>
                      </a:r>
                      <a:r>
                        <a:rPr lang="en-GB" sz="20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cs typeface="Calibri"/>
                          <a:sym typeface="Arial"/>
                        </a:rPr>
                        <a:t> </a:t>
                      </a:r>
                      <a:r>
                        <a:rPr lang="en-GB" sz="2000" b="0" i="0" u="none" strike="noStrike" cap="none" dirty="0" err="1">
                          <a:solidFill>
                            <a:schemeClr val="dk1"/>
                          </a:solidFill>
                          <a:latin typeface="Calibri"/>
                          <a:cs typeface="Calibri"/>
                          <a:sym typeface="Arial"/>
                        </a:rPr>
                        <a:t>adipi</a:t>
                      </a:r>
                      <a:r>
                        <a:rPr lang="en-GB" sz="20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cs typeface="Calibri"/>
                          <a:sym typeface="Arial"/>
                        </a:rPr>
                        <a:t>.</a:t>
                      </a:r>
                    </a:p>
                    <a:p>
                      <a: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fr-FR" sz="2000" b="0" i="0" u="none" strike="noStrike" cap="none" dirty="0">
                        <a:solidFill>
                          <a:schemeClr val="dk1"/>
                        </a:solidFill>
                        <a:latin typeface="Calibri"/>
                        <a:cs typeface="Calibri"/>
                        <a:sym typeface="Arial"/>
                      </a:endParaRPr>
                    </a:p>
                    <a:p>
                      <a: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2000" b="0" i="0" u="none" strike="noStrike" cap="none" dirty="0">
                        <a:solidFill>
                          <a:schemeClr val="dk1"/>
                        </a:solidFill>
                        <a:latin typeface="Calibri"/>
                        <a:cs typeface="Calibri"/>
                        <a:sym typeface="Arial"/>
                      </a:endParaRPr>
                    </a:p>
                    <a:p>
                      <a: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000" b="0" i="0" u="none" strike="noStrike" cap="none" dirty="0" err="1">
                          <a:solidFill>
                            <a:schemeClr val="dk1"/>
                          </a:solidFill>
                          <a:latin typeface="Calibri"/>
                          <a:cs typeface="Calibri"/>
                          <a:sym typeface="Arial"/>
                        </a:rPr>
                        <a:t>Pellentesque</a:t>
                      </a:r>
                      <a:r>
                        <a:rPr lang="en-GB" sz="20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cs typeface="Calibri"/>
                          <a:sym typeface="Arial"/>
                        </a:rPr>
                        <a:t> </a:t>
                      </a:r>
                      <a:r>
                        <a:rPr lang="en-GB" sz="2000" b="0" i="0" u="none" strike="noStrike" cap="none" dirty="0" err="1">
                          <a:solidFill>
                            <a:schemeClr val="dk1"/>
                          </a:solidFill>
                          <a:latin typeface="Calibri"/>
                          <a:cs typeface="Calibri"/>
                          <a:sym typeface="Arial"/>
                        </a:rPr>
                        <a:t>porttitor</a:t>
                      </a:r>
                      <a:r>
                        <a:rPr lang="en-GB" sz="20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cs typeface="Calibri"/>
                          <a:sym typeface="Arial"/>
                        </a:rPr>
                        <a:t>, </a:t>
                      </a:r>
                      <a:r>
                        <a:rPr lang="en-GB" sz="2000" b="0" i="0" u="none" strike="noStrike" cap="none" dirty="0" err="1">
                          <a:solidFill>
                            <a:schemeClr val="dk1"/>
                          </a:solidFill>
                          <a:latin typeface="Calibri"/>
                          <a:cs typeface="Calibri"/>
                          <a:sym typeface="Arial"/>
                        </a:rPr>
                        <a:t>metus</a:t>
                      </a:r>
                      <a:r>
                        <a:rPr lang="en-GB" sz="20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cs typeface="Calibri"/>
                          <a:sym typeface="Arial"/>
                        </a:rPr>
                        <a:t> in </a:t>
                      </a:r>
                      <a:r>
                        <a:rPr lang="en-GB" sz="2000" b="0" i="0" u="none" strike="noStrike" cap="none" dirty="0" err="1">
                          <a:solidFill>
                            <a:schemeClr val="dk1"/>
                          </a:solidFill>
                          <a:latin typeface="Calibri"/>
                          <a:cs typeface="Calibri"/>
                          <a:sym typeface="Arial"/>
                        </a:rPr>
                        <a:t>malesuada</a:t>
                      </a:r>
                      <a:r>
                        <a:rPr lang="en-GB" sz="20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cs typeface="Calibri"/>
                          <a:sym typeface="Arial"/>
                        </a:rPr>
                        <a:t> </a:t>
                      </a:r>
                      <a:r>
                        <a:rPr lang="en-GB" sz="2000" b="0" i="0" u="none" strike="noStrike" cap="none" dirty="0" err="1">
                          <a:solidFill>
                            <a:schemeClr val="dk1"/>
                          </a:solidFill>
                          <a:latin typeface="Calibri"/>
                          <a:cs typeface="Calibri"/>
                          <a:sym typeface="Arial"/>
                        </a:rPr>
                        <a:t>veneratis</a:t>
                      </a:r>
                      <a:r>
                        <a:rPr lang="en-GB" sz="20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cs typeface="Calibri"/>
                          <a:sym typeface="Arial"/>
                        </a:rPr>
                        <a:t>, </a:t>
                      </a:r>
                      <a:r>
                        <a:rPr lang="en-GB" sz="2000" b="0" i="0" u="none" strike="noStrike" cap="none" dirty="0" err="1">
                          <a:solidFill>
                            <a:schemeClr val="dk1"/>
                          </a:solidFill>
                          <a:latin typeface="Calibri"/>
                          <a:cs typeface="Calibri"/>
                          <a:sym typeface="Arial"/>
                        </a:rPr>
                        <a:t>neque</a:t>
                      </a:r>
                      <a:r>
                        <a:rPr lang="en-GB" sz="20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cs typeface="Calibri"/>
                          <a:sym typeface="Arial"/>
                        </a:rPr>
                        <a:t> lorem </a:t>
                      </a:r>
                      <a:r>
                        <a:rPr lang="en-GB" sz="2000" b="0" i="0" u="none" strike="noStrike" cap="none" dirty="0" err="1">
                          <a:solidFill>
                            <a:srgbClr val="3498DB"/>
                          </a:solidFill>
                          <a:latin typeface="Calibri"/>
                          <a:cs typeface="Calibri"/>
                          <a:sym typeface="Arial"/>
                        </a:rPr>
                        <a:t>fermentum</a:t>
                      </a:r>
                      <a:r>
                        <a:rPr lang="en-GB" sz="2000" b="0" i="0" u="none" strike="noStrike" cap="none" dirty="0">
                          <a:solidFill>
                            <a:srgbClr val="3498DB"/>
                          </a:solidFill>
                          <a:latin typeface="Calibri"/>
                          <a:cs typeface="Calibri"/>
                          <a:sym typeface="Arial"/>
                        </a:rPr>
                        <a:t> magna</a:t>
                      </a:r>
                      <a:r>
                        <a:rPr lang="en-GB" sz="20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cs typeface="Calibri"/>
                          <a:sym typeface="Arial"/>
                        </a:rPr>
                        <a:t>. </a:t>
                      </a:r>
                    </a:p>
                    <a:p>
                      <a: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fr-FR" sz="2000" b="0" i="0" u="none" strike="noStrike" cap="none" dirty="0">
                        <a:solidFill>
                          <a:schemeClr val="dk1"/>
                        </a:solidFill>
                        <a:latin typeface="Calibri"/>
                        <a:cs typeface="Calibri"/>
                        <a:sym typeface="Arial"/>
                      </a:endParaRPr>
                    </a:p>
                    <a:p>
                      <a: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2000" b="0" i="0" u="none" strike="noStrike" cap="none" dirty="0">
                        <a:solidFill>
                          <a:schemeClr val="dk1"/>
                        </a:solidFill>
                        <a:latin typeface="Calibri"/>
                        <a:cs typeface="Calibri"/>
                        <a:sym typeface="Arial"/>
                      </a:endParaRPr>
                    </a:p>
                    <a:p>
                      <a: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000" b="0" i="0" u="none" strike="noStrike" cap="none" dirty="0" err="1">
                          <a:solidFill>
                            <a:schemeClr val="dk1"/>
                          </a:solidFill>
                          <a:latin typeface="Calibri"/>
                          <a:cs typeface="Calibri"/>
                          <a:sym typeface="Arial"/>
                        </a:rPr>
                        <a:t>Proin</a:t>
                      </a:r>
                      <a:r>
                        <a:rPr lang="en-GB" sz="20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cs typeface="Calibri"/>
                          <a:sym typeface="Arial"/>
                        </a:rPr>
                        <a:t> </a:t>
                      </a:r>
                      <a:r>
                        <a:rPr lang="en-GB" sz="2000" b="0" i="0" u="none" strike="noStrike" cap="none" dirty="0" err="1">
                          <a:solidFill>
                            <a:schemeClr val="dk1"/>
                          </a:solidFill>
                          <a:latin typeface="Calibri"/>
                          <a:cs typeface="Calibri"/>
                          <a:sym typeface="Arial"/>
                        </a:rPr>
                        <a:t>vel</a:t>
                      </a:r>
                      <a:r>
                        <a:rPr lang="en-GB" sz="20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cs typeface="Calibri"/>
                          <a:sym typeface="Arial"/>
                        </a:rPr>
                        <a:t> </a:t>
                      </a:r>
                      <a:r>
                        <a:rPr lang="en-GB" sz="2000" b="0" i="0" u="none" strike="noStrike" cap="none" dirty="0" err="1">
                          <a:solidFill>
                            <a:schemeClr val="dk1"/>
                          </a:solidFill>
                          <a:latin typeface="Calibri"/>
                          <a:cs typeface="Calibri"/>
                          <a:sym typeface="Arial"/>
                        </a:rPr>
                        <a:t>neque</a:t>
                      </a:r>
                      <a:r>
                        <a:rPr lang="en-GB" sz="20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cs typeface="Calibri"/>
                          <a:sym typeface="Arial"/>
                        </a:rPr>
                        <a:t> </a:t>
                      </a:r>
                      <a:r>
                        <a:rPr lang="en-GB" sz="2000" b="0" i="0" u="none" strike="noStrike" cap="none" dirty="0" err="1">
                          <a:solidFill>
                            <a:schemeClr val="dk1"/>
                          </a:solidFill>
                          <a:latin typeface="Calibri"/>
                          <a:cs typeface="Calibri"/>
                          <a:sym typeface="Arial"/>
                        </a:rPr>
                        <a:t>velit</a:t>
                      </a:r>
                      <a:r>
                        <a:rPr lang="en-GB" sz="20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cs typeface="Calibri"/>
                          <a:sym typeface="Arial"/>
                        </a:rPr>
                        <a:t> </a:t>
                      </a:r>
                      <a:r>
                        <a:rPr lang="en-GB" sz="2000" b="0" i="0" u="none" strike="noStrike" cap="none" dirty="0" err="1">
                          <a:solidFill>
                            <a:schemeClr val="dk1"/>
                          </a:solidFill>
                          <a:latin typeface="Calibri"/>
                          <a:cs typeface="Calibri"/>
                          <a:sym typeface="Arial"/>
                        </a:rPr>
                        <a:t>finibus</a:t>
                      </a:r>
                      <a:r>
                        <a:rPr lang="en-GB" sz="20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cs typeface="Calibri"/>
                          <a:sym typeface="Arial"/>
                        </a:rPr>
                        <a:t> et </a:t>
                      </a:r>
                      <a:r>
                        <a:rPr lang="en-GB" sz="2000" b="0" i="0" u="none" strike="noStrike" cap="none" dirty="0" err="1">
                          <a:solidFill>
                            <a:srgbClr val="3498DB"/>
                          </a:solidFill>
                          <a:latin typeface="Calibri"/>
                          <a:cs typeface="Calibri"/>
                          <a:sym typeface="Arial"/>
                        </a:rPr>
                        <a:t>eget</a:t>
                      </a:r>
                      <a:r>
                        <a:rPr lang="en-GB" sz="2000" b="0" i="0" u="none" strike="noStrike" cap="none" dirty="0">
                          <a:solidFill>
                            <a:srgbClr val="3498DB"/>
                          </a:solidFill>
                          <a:latin typeface="Calibri"/>
                          <a:cs typeface="Calibri"/>
                          <a:sym typeface="Arial"/>
                        </a:rPr>
                        <a:t> </a:t>
                      </a:r>
                      <a:r>
                        <a:rPr lang="en-GB" sz="2000" b="0" i="0" u="none" strike="noStrike" cap="none" dirty="0" err="1">
                          <a:solidFill>
                            <a:srgbClr val="3498DB"/>
                          </a:solidFill>
                          <a:latin typeface="Calibri"/>
                          <a:cs typeface="Calibri"/>
                          <a:sym typeface="Arial"/>
                        </a:rPr>
                        <a:t>risus</a:t>
                      </a:r>
                      <a:r>
                        <a:rPr lang="en-GB" sz="20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cs typeface="Calibri"/>
                          <a:sym typeface="Arial"/>
                        </a:rPr>
                        <a:t>. </a:t>
                      </a:r>
                    </a:p>
                    <a:p>
                      <a: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fr-FR" sz="2000" b="0" i="0" u="none" strike="noStrike" cap="none" dirty="0">
                        <a:solidFill>
                          <a:schemeClr val="dk1"/>
                        </a:solidFill>
                        <a:latin typeface="Calibri"/>
                        <a:cs typeface="Calibri"/>
                        <a:sym typeface="Arial"/>
                      </a:endParaRPr>
                    </a:p>
                    <a:p>
                      <a: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2000" b="0" i="0" u="none" strike="noStrike" cap="none" dirty="0">
                        <a:solidFill>
                          <a:schemeClr val="dk1"/>
                        </a:solidFill>
                        <a:latin typeface="Calibri"/>
                        <a:cs typeface="Calibri"/>
                        <a:sym typeface="Arial"/>
                      </a:endParaRPr>
                    </a:p>
                    <a:p>
                      <a: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0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cs typeface="Calibri"/>
                          <a:sym typeface="Arial"/>
                        </a:rPr>
                        <a:t>Duis ac </a:t>
                      </a:r>
                      <a:r>
                        <a:rPr lang="en-GB" sz="2000" b="0" i="0" u="none" strike="noStrike" cap="none" dirty="0" err="1">
                          <a:solidFill>
                            <a:schemeClr val="dk1"/>
                          </a:solidFill>
                          <a:latin typeface="Calibri"/>
                          <a:cs typeface="Calibri"/>
                          <a:sym typeface="Arial"/>
                        </a:rPr>
                        <a:t>condimentum</a:t>
                      </a:r>
                      <a:r>
                        <a:rPr lang="en-GB" sz="20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cs typeface="Calibri"/>
                          <a:sym typeface="Arial"/>
                        </a:rPr>
                        <a:t> </a:t>
                      </a:r>
                      <a:r>
                        <a:rPr lang="en-GB" sz="2000" b="0" i="0" u="none" strike="noStrike" cap="none" dirty="0" err="1">
                          <a:solidFill>
                            <a:schemeClr val="dk1"/>
                          </a:solidFill>
                          <a:latin typeface="Calibri"/>
                          <a:cs typeface="Calibri"/>
                          <a:sym typeface="Arial"/>
                        </a:rPr>
                        <a:t>nulla</a:t>
                      </a:r>
                      <a:r>
                        <a:rPr lang="en-GB" sz="20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cs typeface="Calibri"/>
                          <a:sym typeface="Arial"/>
                        </a:rPr>
                        <a:t>. </a:t>
                      </a:r>
                      <a:r>
                        <a:rPr lang="en-GB" sz="2000" b="0" i="0" u="none" strike="noStrike" cap="none" dirty="0" err="1">
                          <a:solidFill>
                            <a:schemeClr val="dk1"/>
                          </a:solidFill>
                          <a:latin typeface="Calibri"/>
                          <a:cs typeface="Calibri"/>
                          <a:sym typeface="Arial"/>
                        </a:rPr>
                        <a:t>Sed</a:t>
                      </a:r>
                      <a:r>
                        <a:rPr lang="en-GB" sz="20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cs typeface="Calibri"/>
                          <a:sym typeface="Arial"/>
                        </a:rPr>
                        <a:t> </a:t>
                      </a:r>
                      <a:r>
                        <a:rPr lang="en-GB" sz="2000" b="0" i="0" u="none" strike="noStrike" cap="none" dirty="0" err="1">
                          <a:solidFill>
                            <a:schemeClr val="dk1"/>
                          </a:solidFill>
                          <a:latin typeface="Calibri"/>
                          <a:cs typeface="Calibri"/>
                          <a:sym typeface="Arial"/>
                        </a:rPr>
                        <a:t>aliquet</a:t>
                      </a:r>
                      <a:r>
                        <a:rPr lang="en-GB" sz="20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cs typeface="Calibri"/>
                          <a:sym typeface="Arial"/>
                        </a:rPr>
                        <a:t> </a:t>
                      </a:r>
                      <a:r>
                        <a:rPr lang="en-GB" sz="2000" b="0" i="0" u="none" strike="noStrike" cap="none" dirty="0" err="1">
                          <a:solidFill>
                            <a:schemeClr val="dk1"/>
                          </a:solidFill>
                          <a:latin typeface="Calibri"/>
                          <a:cs typeface="Calibri"/>
                          <a:sym typeface="Arial"/>
                        </a:rPr>
                        <a:t>justo</a:t>
                      </a:r>
                      <a:r>
                        <a:rPr lang="en-GB" sz="20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cs typeface="Calibri"/>
                          <a:sym typeface="Arial"/>
                        </a:rPr>
                        <a:t> et </a:t>
                      </a:r>
                      <a:r>
                        <a:rPr lang="en-GB" sz="2000" b="0" i="0" u="none" strike="noStrike" cap="none" dirty="0" err="1">
                          <a:solidFill>
                            <a:schemeClr val="dk1"/>
                          </a:solidFill>
                          <a:latin typeface="Calibri"/>
                          <a:cs typeface="Calibri"/>
                          <a:sym typeface="Arial"/>
                        </a:rPr>
                        <a:t>orci</a:t>
                      </a:r>
                      <a:r>
                        <a:rPr lang="en-GB" sz="20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cs typeface="Calibri"/>
                          <a:sym typeface="Arial"/>
                        </a:rPr>
                        <a:t> </a:t>
                      </a:r>
                      <a:r>
                        <a:rPr lang="en-GB" sz="2000" b="0" i="0" u="none" strike="noStrike" cap="none" dirty="0" err="1">
                          <a:solidFill>
                            <a:schemeClr val="dk1"/>
                          </a:solidFill>
                          <a:latin typeface="Calibri"/>
                          <a:cs typeface="Calibri"/>
                          <a:sym typeface="Arial"/>
                        </a:rPr>
                        <a:t>erat</a:t>
                      </a:r>
                      <a:r>
                        <a:rPr lang="en-GB" sz="20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cs typeface="Calibri"/>
                          <a:sym typeface="Arial"/>
                        </a:rPr>
                        <a:t> in </a:t>
                      </a:r>
                      <a:r>
                        <a:rPr lang="en-GB" sz="2000" b="0" i="0" u="none" strike="noStrike" cap="none" dirty="0" err="1">
                          <a:solidFill>
                            <a:schemeClr val="dk1"/>
                          </a:solidFill>
                          <a:latin typeface="Calibri"/>
                          <a:cs typeface="Calibri"/>
                          <a:sym typeface="Arial"/>
                        </a:rPr>
                        <a:t>velit</a:t>
                      </a:r>
                      <a:r>
                        <a:rPr lang="en-GB" sz="20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cs typeface="Calibri"/>
                          <a:sym typeface="Arial"/>
                        </a:rPr>
                        <a:t> </a:t>
                      </a:r>
                      <a:r>
                        <a:rPr lang="en-GB" sz="2000" b="0" i="0" u="none" strike="noStrike" cap="none" dirty="0" err="1">
                          <a:solidFill>
                            <a:srgbClr val="3498DB"/>
                          </a:solidFill>
                          <a:latin typeface="Calibri"/>
                          <a:cs typeface="Calibri"/>
                          <a:sym typeface="Arial"/>
                        </a:rPr>
                        <a:t>vehicula</a:t>
                      </a:r>
                      <a:r>
                        <a:rPr lang="en-GB" sz="2000" b="0" i="0" u="none" strike="noStrike" cap="none" dirty="0">
                          <a:solidFill>
                            <a:srgbClr val="3498DB"/>
                          </a:solidFill>
                          <a:latin typeface="Calibri"/>
                          <a:cs typeface="Calibri"/>
                          <a:sym typeface="Arial"/>
                        </a:rPr>
                        <a:t> </a:t>
                      </a:r>
                      <a:r>
                        <a:rPr lang="en-GB" sz="2000" b="0" i="0" u="none" strike="noStrike" cap="none" dirty="0" err="1">
                          <a:solidFill>
                            <a:srgbClr val="3498DB"/>
                          </a:solidFill>
                          <a:latin typeface="Calibri"/>
                          <a:cs typeface="Calibri"/>
                          <a:sym typeface="Arial"/>
                        </a:rPr>
                        <a:t>ultricies</a:t>
                      </a:r>
                      <a:r>
                        <a:rPr lang="en-GB" sz="20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cs typeface="Calibri"/>
                          <a:sym typeface="Arial"/>
                        </a:rPr>
                        <a:t>. </a:t>
                      </a:r>
                      <a:endParaRPr lang="en-GB" sz="2000" b="0" i="0" u="none" strike="noStrike" cap="none" noProof="0" dirty="0">
                        <a:solidFill>
                          <a:schemeClr val="dk1"/>
                        </a:solidFill>
                        <a:latin typeface="Calibri"/>
                        <a:cs typeface="Calibri"/>
                        <a:sym typeface="Arial"/>
                      </a:endParaRPr>
                    </a:p>
                  </a:txBody>
                  <a:tcPr anchor="ctr">
                    <a:lnL w="12700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2485506"/>
                  </a:ext>
                </a:extLst>
              </a:tr>
            </a:tbl>
          </a:graphicData>
        </a:graphic>
      </p:graphicFrame>
      <p:cxnSp>
        <p:nvCxnSpPr>
          <p:cNvPr id="6" name="Connecteur droit 5"/>
          <p:cNvCxnSpPr>
            <a:cxnSpLocks/>
          </p:cNvCxnSpPr>
          <p:nvPr/>
        </p:nvCxnSpPr>
        <p:spPr>
          <a:xfrm>
            <a:off x="6074002" y="1639946"/>
            <a:ext cx="0" cy="4184078"/>
          </a:xfrm>
          <a:prstGeom prst="line">
            <a:avLst/>
          </a:prstGeom>
          <a:ln w="25400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7" name="Shape 707"/>
          <p:cNvGrpSpPr/>
          <p:nvPr/>
        </p:nvGrpSpPr>
        <p:grpSpPr>
          <a:xfrm>
            <a:off x="0" y="0"/>
            <a:ext cx="12191999" cy="50798"/>
            <a:chOff x="0" y="0"/>
            <a:chExt cx="12191999" cy="50798"/>
          </a:xfrm>
        </p:grpSpPr>
        <p:sp>
          <p:nvSpPr>
            <p:cNvPr id="708" name="Shape 708"/>
            <p:cNvSpPr/>
            <p:nvPr/>
          </p:nvSpPr>
          <p:spPr>
            <a:xfrm>
              <a:off x="0" y="0"/>
              <a:ext cx="2438399" cy="50798"/>
            </a:xfrm>
            <a:prstGeom prst="rect">
              <a:avLst/>
            </a:prstGeom>
            <a:solidFill>
              <a:srgbClr val="E74C3C"/>
            </a:solidFill>
            <a:ln>
              <a:noFill/>
            </a:ln>
            <a:effectLst>
              <a:outerShdw blurRad="50799" dist="38100" dir="5400000" algn="t" rotWithShape="0">
                <a:srgbClr val="000000">
                  <a:alpha val="40000"/>
                </a:srgbClr>
              </a:outerShdw>
            </a:effectLst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09" name="Shape 709"/>
            <p:cNvSpPr/>
            <p:nvPr/>
          </p:nvSpPr>
          <p:spPr>
            <a:xfrm>
              <a:off x="2438400" y="0"/>
              <a:ext cx="2438399" cy="50798"/>
            </a:xfrm>
            <a:prstGeom prst="rect">
              <a:avLst/>
            </a:prstGeom>
            <a:solidFill>
              <a:srgbClr val="1ABC9C"/>
            </a:solidFill>
            <a:ln>
              <a:noFill/>
            </a:ln>
            <a:effectLst>
              <a:outerShdw blurRad="50799" dist="38100" dir="5400000" algn="t" rotWithShape="0">
                <a:srgbClr val="000000">
                  <a:alpha val="40000"/>
                </a:srgbClr>
              </a:outerShdw>
            </a:effectLst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10" name="Shape 710"/>
            <p:cNvSpPr/>
            <p:nvPr/>
          </p:nvSpPr>
          <p:spPr>
            <a:xfrm>
              <a:off x="4876800" y="0"/>
              <a:ext cx="2438399" cy="50798"/>
            </a:xfrm>
            <a:prstGeom prst="rect">
              <a:avLst/>
            </a:prstGeom>
            <a:solidFill>
              <a:srgbClr val="9B59B6"/>
            </a:solidFill>
            <a:ln>
              <a:noFill/>
            </a:ln>
            <a:effectLst>
              <a:outerShdw blurRad="50799" dist="38100" dir="5400000" algn="t" rotWithShape="0">
                <a:srgbClr val="000000">
                  <a:alpha val="40000"/>
                </a:srgbClr>
              </a:outerShdw>
            </a:effectLst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11" name="Shape 711"/>
            <p:cNvSpPr/>
            <p:nvPr/>
          </p:nvSpPr>
          <p:spPr>
            <a:xfrm>
              <a:off x="7315200" y="0"/>
              <a:ext cx="2438399" cy="50798"/>
            </a:xfrm>
            <a:prstGeom prst="rect">
              <a:avLst/>
            </a:prstGeom>
            <a:solidFill>
              <a:srgbClr val="E67E22"/>
            </a:solidFill>
            <a:ln>
              <a:noFill/>
            </a:ln>
            <a:effectLst>
              <a:outerShdw blurRad="50799" dist="38100" dir="5400000" algn="t" rotWithShape="0">
                <a:srgbClr val="000000">
                  <a:alpha val="40000"/>
                </a:srgbClr>
              </a:outerShdw>
            </a:effectLst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12" name="Shape 712"/>
            <p:cNvSpPr/>
            <p:nvPr/>
          </p:nvSpPr>
          <p:spPr>
            <a:xfrm>
              <a:off x="9753600" y="0"/>
              <a:ext cx="2438399" cy="50798"/>
            </a:xfrm>
            <a:prstGeom prst="rect">
              <a:avLst/>
            </a:prstGeom>
            <a:solidFill>
              <a:srgbClr val="3498DB"/>
            </a:solidFill>
            <a:ln>
              <a:noFill/>
            </a:ln>
            <a:effectLst>
              <a:outerShdw blurRad="50799" dist="38100" dir="5400000" algn="t" rotWithShape="0">
                <a:srgbClr val="000000">
                  <a:alpha val="40000"/>
                </a:srgbClr>
              </a:outerShdw>
            </a:effectLst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713" name="Shape 713"/>
          <p:cNvGrpSpPr/>
          <p:nvPr/>
        </p:nvGrpSpPr>
        <p:grpSpPr>
          <a:xfrm>
            <a:off x="0" y="6807200"/>
            <a:ext cx="12191999" cy="50798"/>
            <a:chOff x="0" y="6807200"/>
            <a:chExt cx="12191999" cy="50798"/>
          </a:xfrm>
        </p:grpSpPr>
        <p:sp>
          <p:nvSpPr>
            <p:cNvPr id="714" name="Shape 714"/>
            <p:cNvSpPr/>
            <p:nvPr/>
          </p:nvSpPr>
          <p:spPr>
            <a:xfrm>
              <a:off x="0" y="6807200"/>
              <a:ext cx="2438399" cy="50798"/>
            </a:xfrm>
            <a:prstGeom prst="rect">
              <a:avLst/>
            </a:prstGeom>
            <a:solidFill>
              <a:srgbClr val="E74C3C"/>
            </a:solidFill>
            <a:ln>
              <a:noFill/>
            </a:ln>
            <a:effectLst>
              <a:outerShdw blurRad="50799" dist="38100" dir="16200000" rotWithShape="0">
                <a:srgbClr val="000000">
                  <a:alpha val="40000"/>
                </a:srgbClr>
              </a:outerShdw>
            </a:effectLst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15" name="Shape 715"/>
            <p:cNvSpPr/>
            <p:nvPr/>
          </p:nvSpPr>
          <p:spPr>
            <a:xfrm>
              <a:off x="2438400" y="6807200"/>
              <a:ext cx="2438399" cy="50798"/>
            </a:xfrm>
            <a:prstGeom prst="rect">
              <a:avLst/>
            </a:prstGeom>
            <a:solidFill>
              <a:srgbClr val="1ABC9C"/>
            </a:solidFill>
            <a:ln>
              <a:noFill/>
            </a:ln>
            <a:effectLst>
              <a:outerShdw blurRad="50799" dist="38100" dir="16200000" rotWithShape="0">
                <a:srgbClr val="000000">
                  <a:alpha val="40000"/>
                </a:srgbClr>
              </a:outerShdw>
            </a:effectLst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16" name="Shape 716"/>
            <p:cNvSpPr/>
            <p:nvPr/>
          </p:nvSpPr>
          <p:spPr>
            <a:xfrm>
              <a:off x="4876800" y="6807200"/>
              <a:ext cx="2438399" cy="50798"/>
            </a:xfrm>
            <a:prstGeom prst="rect">
              <a:avLst/>
            </a:prstGeom>
            <a:solidFill>
              <a:srgbClr val="9B59B6"/>
            </a:solidFill>
            <a:ln>
              <a:noFill/>
            </a:ln>
            <a:effectLst>
              <a:outerShdw blurRad="50799" dist="38100" dir="16200000" rotWithShape="0">
                <a:srgbClr val="000000">
                  <a:alpha val="40000"/>
                </a:srgbClr>
              </a:outerShdw>
            </a:effectLst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17" name="Shape 717"/>
            <p:cNvSpPr/>
            <p:nvPr/>
          </p:nvSpPr>
          <p:spPr>
            <a:xfrm>
              <a:off x="7315200" y="6807200"/>
              <a:ext cx="2438399" cy="50798"/>
            </a:xfrm>
            <a:prstGeom prst="rect">
              <a:avLst/>
            </a:prstGeom>
            <a:solidFill>
              <a:srgbClr val="E67E22"/>
            </a:solidFill>
            <a:ln>
              <a:noFill/>
            </a:ln>
            <a:effectLst>
              <a:outerShdw blurRad="50799" dist="38100" dir="16200000" rotWithShape="0">
                <a:srgbClr val="000000">
                  <a:alpha val="40000"/>
                </a:srgbClr>
              </a:outerShdw>
            </a:effectLst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18" name="Shape 718"/>
            <p:cNvSpPr/>
            <p:nvPr/>
          </p:nvSpPr>
          <p:spPr>
            <a:xfrm>
              <a:off x="9753600" y="6807200"/>
              <a:ext cx="2438399" cy="50798"/>
            </a:xfrm>
            <a:prstGeom prst="rect">
              <a:avLst/>
            </a:prstGeom>
            <a:solidFill>
              <a:srgbClr val="3498DB"/>
            </a:solidFill>
            <a:ln>
              <a:noFill/>
            </a:ln>
            <a:effectLst>
              <a:outerShdw blurRad="50799" dist="38100" dir="16200000" rotWithShape="0">
                <a:srgbClr val="000000">
                  <a:alpha val="40000"/>
                </a:srgbClr>
              </a:outerShdw>
            </a:effectLst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720" name="Shape 720"/>
          <p:cNvSpPr txBox="1"/>
          <p:nvPr/>
        </p:nvSpPr>
        <p:spPr>
          <a:xfrm>
            <a:off x="4567311" y="4465171"/>
            <a:ext cx="3057378" cy="156966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fr-FR" sz="6350" dirty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Merci</a:t>
            </a:r>
            <a:r>
              <a:rPr lang="fr-FR" sz="9600" dirty="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</a:p>
        </p:txBody>
      </p:sp>
      <p:sp>
        <p:nvSpPr>
          <p:cNvPr id="16" name="Ellipse 15">
            <a:extLst>
              <a:ext uri="{FF2B5EF4-FFF2-40B4-BE49-F238E27FC236}">
                <a16:creationId xmlns:a16="http://schemas.microsoft.com/office/drawing/2014/main" id="{C931584F-F25F-424C-A772-6D32AD5BE640}"/>
              </a:ext>
            </a:extLst>
          </p:cNvPr>
          <p:cNvSpPr/>
          <p:nvPr/>
        </p:nvSpPr>
        <p:spPr>
          <a:xfrm>
            <a:off x="4583462" y="1513119"/>
            <a:ext cx="2952052" cy="2952052"/>
          </a:xfrm>
          <a:prstGeom prst="ellipse">
            <a:avLst/>
          </a:prstGeom>
          <a:solidFill>
            <a:schemeClr val="bg1">
              <a:lumMod val="95000"/>
            </a:schemeClr>
          </a:solidFill>
          <a:ln w="571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18" name="Groupe 17">
            <a:extLst>
              <a:ext uri="{FF2B5EF4-FFF2-40B4-BE49-F238E27FC236}">
                <a16:creationId xmlns:a16="http://schemas.microsoft.com/office/drawing/2014/main" id="{BB6BBFA9-8B46-4B46-A632-10FA0016687D}"/>
              </a:ext>
            </a:extLst>
          </p:cNvPr>
          <p:cNvGrpSpPr/>
          <p:nvPr/>
        </p:nvGrpSpPr>
        <p:grpSpPr>
          <a:xfrm>
            <a:off x="5338543" y="2241400"/>
            <a:ext cx="1426054" cy="1475468"/>
            <a:chOff x="2546350" y="2460207"/>
            <a:chExt cx="1673959" cy="1731965"/>
          </a:xfrm>
        </p:grpSpPr>
        <p:cxnSp>
          <p:nvCxnSpPr>
            <p:cNvPr id="19" name="Connecteur droit 18">
              <a:extLst>
                <a:ext uri="{FF2B5EF4-FFF2-40B4-BE49-F238E27FC236}">
                  <a16:creationId xmlns:a16="http://schemas.microsoft.com/office/drawing/2014/main" id="{42765305-97C6-4A4F-BD73-CB8CCD34160E}"/>
                </a:ext>
              </a:extLst>
            </p:cNvPr>
            <p:cNvCxnSpPr>
              <a:cxnSpLocks/>
            </p:cNvCxnSpPr>
            <p:nvPr/>
          </p:nvCxnSpPr>
          <p:spPr>
            <a:xfrm>
              <a:off x="2546350" y="2460207"/>
              <a:ext cx="1673959" cy="1731965"/>
            </a:xfrm>
            <a:prstGeom prst="line">
              <a:avLst/>
            </a:prstGeom>
            <a:ln w="3810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necteur droit 19">
              <a:extLst>
                <a:ext uri="{FF2B5EF4-FFF2-40B4-BE49-F238E27FC236}">
                  <a16:creationId xmlns:a16="http://schemas.microsoft.com/office/drawing/2014/main" id="{670B6353-AD3D-42E1-8140-6DAF03CBD609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546350" y="2460207"/>
              <a:ext cx="1673959" cy="1731965"/>
            </a:xfrm>
            <a:prstGeom prst="line">
              <a:avLst/>
            </a:prstGeom>
            <a:ln w="3810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Thèm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459</TotalTime>
  <Words>389</Words>
  <Application>Microsoft Office PowerPoint</Application>
  <PresentationFormat>Grand écran</PresentationFormat>
  <Paragraphs>90</Paragraphs>
  <Slides>6</Slides>
  <Notes>6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9" baseType="lpstr">
      <vt:lpstr>Calibri</vt:lpstr>
      <vt:lpstr>Arial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Outman Abdaoui</dc:creator>
  <cp:lastModifiedBy>Raphaël</cp:lastModifiedBy>
  <cp:revision>90</cp:revision>
  <dcterms:modified xsi:type="dcterms:W3CDTF">2017-08-23T10:23:10Z</dcterms:modified>
</cp:coreProperties>
</file>