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60" r:id="rId3"/>
    <p:sldId id="286" r:id="rId4"/>
    <p:sldId id="287" r:id="rId5"/>
    <p:sldId id="278" r:id="rId6"/>
    <p:sldId id="285" r:id="rId7"/>
  </p:sldIdLst>
  <p:sldSz cx="12192000" cy="6858000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F2F2F2"/>
    <a:srgbClr val="3498DB"/>
    <a:srgbClr val="1ABC9C"/>
    <a:srgbClr val="E74C3C"/>
    <a:srgbClr val="F66148"/>
    <a:srgbClr val="CF6F49"/>
    <a:srgbClr val="E67E22"/>
    <a:srgbClr val="858585"/>
    <a:srgbClr val="8E44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3EC89FDC-7A36-4641-9E0F-91E88EC76B42}">
  <a:tblStyle styleId="{3EC89FDC-7A36-4641-9E0F-91E88EC76B4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9EFF7"/>
          </a:solidFill>
        </a:fill>
      </a:tcStyle>
    </a:wholeTbl>
    <a:band1H>
      <a:tcStyle>
        <a:tcBdr/>
        <a:fill>
          <a:solidFill>
            <a:srgbClr val="D0DEEF"/>
          </a:solidFill>
        </a:fill>
      </a:tcStyle>
    </a:band1H>
    <a:band1V>
      <a:tcStyle>
        <a:tcBdr/>
        <a:fill>
          <a:solidFill>
            <a:srgbClr val="D0DEEF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660"/>
  </p:normalViewPr>
  <p:slideViewPr>
    <p:cSldViewPr snapToGrid="0">
      <p:cViewPr varScale="1">
        <p:scale>
          <a:sx n="68" d="100"/>
          <a:sy n="68" d="100"/>
        </p:scale>
        <p:origin x="798" y="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140947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6214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9526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9807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6205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Shape 5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3" name="Shape 5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1485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Shape 7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5" name="Shape 7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6169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itre vertical et text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re de sec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u avec légend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 avec légende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re et texte vertical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lang="fr-FR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Shape 84"/>
          <p:cNvGrpSpPr/>
          <p:nvPr/>
        </p:nvGrpSpPr>
        <p:grpSpPr>
          <a:xfrm>
            <a:off x="0" y="0"/>
            <a:ext cx="12191999" cy="50798"/>
            <a:chOff x="0" y="0"/>
            <a:chExt cx="12191999" cy="50798"/>
          </a:xfrm>
        </p:grpSpPr>
        <p:sp>
          <p:nvSpPr>
            <p:cNvPr id="85" name="Shape 85"/>
            <p:cNvSpPr/>
            <p:nvPr/>
          </p:nvSpPr>
          <p:spPr>
            <a:xfrm>
              <a:off x="0" y="0"/>
              <a:ext cx="2438399" cy="50798"/>
            </a:xfrm>
            <a:prstGeom prst="rect">
              <a:avLst/>
            </a:prstGeom>
            <a:solidFill>
              <a:srgbClr val="E74C3C"/>
            </a:solidFill>
            <a:ln>
              <a:noFill/>
            </a:ln>
            <a:effectLst>
              <a:outerShdw blurRad="50799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Shape 86"/>
            <p:cNvSpPr/>
            <p:nvPr/>
          </p:nvSpPr>
          <p:spPr>
            <a:xfrm>
              <a:off x="2438400" y="0"/>
              <a:ext cx="2438399" cy="50798"/>
            </a:xfrm>
            <a:prstGeom prst="rect">
              <a:avLst/>
            </a:prstGeom>
            <a:solidFill>
              <a:srgbClr val="1ABC9C"/>
            </a:solidFill>
            <a:ln>
              <a:noFill/>
            </a:ln>
            <a:effectLst>
              <a:outerShdw blurRad="50799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Shape 87"/>
            <p:cNvSpPr/>
            <p:nvPr/>
          </p:nvSpPr>
          <p:spPr>
            <a:xfrm>
              <a:off x="4876800" y="0"/>
              <a:ext cx="2438399" cy="50798"/>
            </a:xfrm>
            <a:prstGeom prst="rect">
              <a:avLst/>
            </a:prstGeom>
            <a:solidFill>
              <a:srgbClr val="9B59B6"/>
            </a:solidFill>
            <a:ln>
              <a:noFill/>
            </a:ln>
            <a:effectLst>
              <a:outerShdw blurRad="50799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Shape 88"/>
            <p:cNvSpPr/>
            <p:nvPr/>
          </p:nvSpPr>
          <p:spPr>
            <a:xfrm>
              <a:off x="7315200" y="0"/>
              <a:ext cx="2438399" cy="50798"/>
            </a:xfrm>
            <a:prstGeom prst="rect">
              <a:avLst/>
            </a:prstGeom>
            <a:solidFill>
              <a:srgbClr val="E67E22"/>
            </a:solidFill>
            <a:ln>
              <a:noFill/>
            </a:ln>
            <a:effectLst>
              <a:outerShdw blurRad="50799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Shape 89"/>
            <p:cNvSpPr/>
            <p:nvPr/>
          </p:nvSpPr>
          <p:spPr>
            <a:xfrm>
              <a:off x="9753600" y="0"/>
              <a:ext cx="2438399" cy="50798"/>
            </a:xfrm>
            <a:prstGeom prst="rect">
              <a:avLst/>
            </a:prstGeom>
            <a:solidFill>
              <a:srgbClr val="3498DB"/>
            </a:solidFill>
            <a:ln>
              <a:noFill/>
            </a:ln>
            <a:effectLst>
              <a:outerShdw blurRad="50799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0" name="Shape 90"/>
          <p:cNvGrpSpPr/>
          <p:nvPr/>
        </p:nvGrpSpPr>
        <p:grpSpPr>
          <a:xfrm>
            <a:off x="0" y="6807200"/>
            <a:ext cx="12191999" cy="50798"/>
            <a:chOff x="0" y="6807200"/>
            <a:chExt cx="12191999" cy="50798"/>
          </a:xfrm>
        </p:grpSpPr>
        <p:sp>
          <p:nvSpPr>
            <p:cNvPr id="91" name="Shape 91"/>
            <p:cNvSpPr/>
            <p:nvPr/>
          </p:nvSpPr>
          <p:spPr>
            <a:xfrm>
              <a:off x="0" y="6807200"/>
              <a:ext cx="2438399" cy="50798"/>
            </a:xfrm>
            <a:prstGeom prst="rect">
              <a:avLst/>
            </a:prstGeom>
            <a:solidFill>
              <a:srgbClr val="E74C3C"/>
            </a:solidFill>
            <a:ln>
              <a:noFill/>
            </a:ln>
            <a:effectLst>
              <a:outerShdw blurRad="50799" dist="38100" dir="16200000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Shape 92"/>
            <p:cNvSpPr/>
            <p:nvPr/>
          </p:nvSpPr>
          <p:spPr>
            <a:xfrm>
              <a:off x="2438400" y="6807200"/>
              <a:ext cx="2438399" cy="50798"/>
            </a:xfrm>
            <a:prstGeom prst="rect">
              <a:avLst/>
            </a:prstGeom>
            <a:solidFill>
              <a:srgbClr val="1ABC9C"/>
            </a:solidFill>
            <a:ln>
              <a:noFill/>
            </a:ln>
            <a:effectLst>
              <a:outerShdw blurRad="50799" dist="38100" dir="16200000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Shape 93"/>
            <p:cNvSpPr/>
            <p:nvPr/>
          </p:nvSpPr>
          <p:spPr>
            <a:xfrm>
              <a:off x="4876800" y="6807200"/>
              <a:ext cx="2438399" cy="50798"/>
            </a:xfrm>
            <a:prstGeom prst="rect">
              <a:avLst/>
            </a:prstGeom>
            <a:solidFill>
              <a:srgbClr val="9B59B6"/>
            </a:solidFill>
            <a:ln>
              <a:noFill/>
            </a:ln>
            <a:effectLst>
              <a:outerShdw blurRad="50799" dist="38100" dir="16200000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Shape 94"/>
            <p:cNvSpPr/>
            <p:nvPr/>
          </p:nvSpPr>
          <p:spPr>
            <a:xfrm>
              <a:off x="7315200" y="6807200"/>
              <a:ext cx="2438399" cy="50798"/>
            </a:xfrm>
            <a:prstGeom prst="rect">
              <a:avLst/>
            </a:prstGeom>
            <a:solidFill>
              <a:srgbClr val="E67E22"/>
            </a:solidFill>
            <a:ln>
              <a:noFill/>
            </a:ln>
            <a:effectLst>
              <a:outerShdw blurRad="50799" dist="38100" dir="16200000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Shape 95"/>
            <p:cNvSpPr/>
            <p:nvPr/>
          </p:nvSpPr>
          <p:spPr>
            <a:xfrm>
              <a:off x="9753600" y="6807200"/>
              <a:ext cx="2438399" cy="50798"/>
            </a:xfrm>
            <a:prstGeom prst="rect">
              <a:avLst/>
            </a:prstGeom>
            <a:solidFill>
              <a:srgbClr val="3498DB"/>
            </a:solidFill>
            <a:ln>
              <a:noFill/>
            </a:ln>
            <a:effectLst>
              <a:outerShdw blurRad="50799" dist="38100" dir="16200000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7" name="Shape 97"/>
          <p:cNvSpPr txBox="1"/>
          <p:nvPr/>
        </p:nvSpPr>
        <p:spPr>
          <a:xfrm>
            <a:off x="5713645" y="2460207"/>
            <a:ext cx="5259154" cy="19375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sz="5000" dirty="0">
                <a:solidFill>
                  <a:srgbClr val="8585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 de votre</a:t>
            </a:r>
            <a:endParaRPr lang="fr-FR" sz="5000" b="0" i="0" u="none" strike="noStrike" cap="none" dirty="0">
              <a:solidFill>
                <a:srgbClr val="858585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sz="7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présentation</a:t>
            </a:r>
            <a:endParaRPr lang="fr-FR" sz="3200" b="1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146486" y="6094027"/>
            <a:ext cx="11899027" cy="3077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/>
            <a:r>
              <a:rPr lang="en-GB" sz="1600" dirty="0" err="1">
                <a:solidFill>
                  <a:srgbClr val="8585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Neque</a:t>
            </a:r>
            <a:r>
              <a:rPr lang="en-GB" sz="1600" dirty="0">
                <a:solidFill>
                  <a:srgbClr val="8585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8585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porro</a:t>
            </a:r>
            <a:r>
              <a:rPr lang="en-GB" sz="1600" dirty="0">
                <a:solidFill>
                  <a:srgbClr val="8585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8585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quisquam</a:t>
            </a:r>
            <a:r>
              <a:rPr lang="en-GB" sz="1600" dirty="0">
                <a:solidFill>
                  <a:srgbClr val="8585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8585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</a:t>
            </a:r>
            <a:r>
              <a:rPr lang="en-GB" sz="1600" dirty="0">
                <a:solidFill>
                  <a:srgbClr val="8585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qui </a:t>
            </a:r>
            <a:r>
              <a:rPr lang="en-GB" sz="1600" dirty="0" err="1">
                <a:solidFill>
                  <a:srgbClr val="8585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dolorem</a:t>
            </a:r>
            <a:r>
              <a:rPr lang="en-GB" sz="1600" dirty="0">
                <a:solidFill>
                  <a:srgbClr val="8585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ipsum </a:t>
            </a:r>
            <a:r>
              <a:rPr lang="en-GB" sz="1600" dirty="0" err="1">
                <a:solidFill>
                  <a:srgbClr val="8585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quia</a:t>
            </a:r>
            <a:r>
              <a:rPr lang="en-GB" sz="1600" dirty="0">
                <a:solidFill>
                  <a:srgbClr val="8585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8585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en-GB" sz="1600" dirty="0">
                <a:solidFill>
                  <a:srgbClr val="8585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sit </a:t>
            </a:r>
            <a:r>
              <a:rPr lang="en-GB" sz="1600" dirty="0" err="1">
                <a:solidFill>
                  <a:srgbClr val="8585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en-GB" sz="1600" dirty="0">
                <a:solidFill>
                  <a:srgbClr val="8585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600" dirty="0" err="1">
                <a:solidFill>
                  <a:srgbClr val="8585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en-GB" sz="1600" dirty="0">
                <a:solidFill>
                  <a:srgbClr val="8585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600" dirty="0" err="1">
                <a:solidFill>
                  <a:srgbClr val="8585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adipisci</a:t>
            </a:r>
            <a:r>
              <a:rPr lang="en-GB" sz="1600" dirty="0">
                <a:solidFill>
                  <a:srgbClr val="8585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err="1">
                <a:solidFill>
                  <a:srgbClr val="8585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velit</a:t>
            </a:r>
            <a:endParaRPr lang="en-GB" sz="1600" dirty="0">
              <a:solidFill>
                <a:srgbClr val="85858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A8C5A1EA-DD6C-4ADB-BFD1-157505EB7B5B}"/>
              </a:ext>
            </a:extLst>
          </p:cNvPr>
          <p:cNvSpPr/>
          <p:nvPr/>
        </p:nvSpPr>
        <p:spPr>
          <a:xfrm>
            <a:off x="2181573" y="1860175"/>
            <a:ext cx="2952052" cy="2952052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77FE7E51-9B44-42D7-ADBA-58E0925BAEB2}"/>
              </a:ext>
            </a:extLst>
          </p:cNvPr>
          <p:cNvGrpSpPr/>
          <p:nvPr/>
        </p:nvGrpSpPr>
        <p:grpSpPr>
          <a:xfrm>
            <a:off x="2936654" y="2588456"/>
            <a:ext cx="1426054" cy="1475468"/>
            <a:chOff x="2546350" y="2460207"/>
            <a:chExt cx="1673959" cy="1731965"/>
          </a:xfrm>
        </p:grpSpPr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id="{870152E1-2F45-4AB4-8A0A-D0C44FCD92DF}"/>
                </a:ext>
              </a:extLst>
            </p:cNvPr>
            <p:cNvCxnSpPr>
              <a:cxnSpLocks/>
            </p:cNvCxnSpPr>
            <p:nvPr/>
          </p:nvCxnSpPr>
          <p:spPr>
            <a:xfrm>
              <a:off x="2546350" y="2460207"/>
              <a:ext cx="1673959" cy="1731965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2CA21A51-2F7E-4533-AFD0-55F1EAE24A3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46350" y="2460207"/>
              <a:ext cx="1673959" cy="1731965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59B6"/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58461" y="1133806"/>
            <a:ext cx="9202054" cy="8708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65100" algn="ctr" rotWithShape="0">
              <a:prstClr val="black">
                <a:alpha val="4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it-IT" altLang="it-IT" sz="2000" b="1" dirty="0">
                <a:solidFill>
                  <a:srgbClr val="8E44A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 :</a:t>
            </a:r>
          </a:p>
          <a:p>
            <a:pPr algn="ctr"/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Neque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porro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quisquam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qui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dolorem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ipsum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quia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grpSp>
        <p:nvGrpSpPr>
          <p:cNvPr id="167" name="Shape 167"/>
          <p:cNvGrpSpPr/>
          <p:nvPr/>
        </p:nvGrpSpPr>
        <p:grpSpPr>
          <a:xfrm>
            <a:off x="-58055" y="-42863"/>
            <a:ext cx="12293600" cy="463777"/>
            <a:chOff x="2438399" y="-42863"/>
            <a:chExt cx="9855201" cy="46377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168" name="Shape 168"/>
            <p:cNvGrpSpPr/>
            <p:nvPr/>
          </p:nvGrpSpPr>
          <p:grpSpPr>
            <a:xfrm>
              <a:off x="2438400" y="-42863"/>
              <a:ext cx="9855200" cy="463777"/>
              <a:chOff x="2438400" y="-42863"/>
              <a:chExt cx="9855200" cy="463777"/>
            </a:xfrm>
          </p:grpSpPr>
          <p:sp>
            <p:nvSpPr>
              <p:cNvPr id="169" name="Shape 169"/>
              <p:cNvSpPr/>
              <p:nvPr/>
            </p:nvSpPr>
            <p:spPr>
              <a:xfrm>
                <a:off x="2438400" y="-42863"/>
                <a:ext cx="2438399" cy="463777"/>
              </a:xfrm>
              <a:prstGeom prst="rect">
                <a:avLst/>
              </a:prstGeom>
              <a:solidFill>
                <a:srgbClr val="8E44AD"/>
              </a:solidFill>
              <a:ln w="38100" cap="flat" cmpd="sng">
                <a:solidFill>
                  <a:srgbClr val="8E44AD"/>
                </a:solidFill>
                <a:prstDash val="solid"/>
                <a:miter/>
                <a:headEnd type="none" w="med" len="med"/>
                <a:tailEnd type="none" w="med" len="med"/>
              </a:ln>
              <a:effectLst/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4876800" y="-42863"/>
                <a:ext cx="2438399" cy="463777"/>
              </a:xfrm>
              <a:prstGeom prst="rect">
                <a:avLst/>
              </a:prstGeom>
              <a:solidFill>
                <a:srgbClr val="A5A5A5"/>
              </a:solidFill>
              <a:ln w="38100" cap="flat" cmpd="sng">
                <a:solidFill>
                  <a:srgbClr val="ECF0F1"/>
                </a:solidFill>
                <a:prstDash val="solid"/>
                <a:miter/>
                <a:headEnd type="none" w="med" len="med"/>
                <a:tailEnd type="none" w="med" len="med"/>
              </a:ln>
              <a:effectLst/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2" name="Shape 172"/>
              <p:cNvSpPr/>
              <p:nvPr/>
            </p:nvSpPr>
            <p:spPr>
              <a:xfrm>
                <a:off x="7315200" y="-42863"/>
                <a:ext cx="2438399" cy="463777"/>
              </a:xfrm>
              <a:prstGeom prst="rect">
                <a:avLst/>
              </a:prstGeom>
              <a:solidFill>
                <a:srgbClr val="A5A5A5"/>
              </a:solidFill>
              <a:ln w="38100" cap="flat" cmpd="sng">
                <a:solidFill>
                  <a:srgbClr val="ECF0F1"/>
                </a:solidFill>
                <a:prstDash val="solid"/>
                <a:miter/>
                <a:headEnd type="none" w="med" len="med"/>
                <a:tailEnd type="none" w="med" len="med"/>
              </a:ln>
              <a:effectLst/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3" name="Shape 173"/>
              <p:cNvSpPr/>
              <p:nvPr/>
            </p:nvSpPr>
            <p:spPr>
              <a:xfrm>
                <a:off x="9753600" y="-42863"/>
                <a:ext cx="2540000" cy="463777"/>
              </a:xfrm>
              <a:prstGeom prst="rect">
                <a:avLst/>
              </a:prstGeom>
              <a:solidFill>
                <a:srgbClr val="A5A5A5"/>
              </a:solidFill>
              <a:ln w="38100" cap="flat" cmpd="sng">
                <a:solidFill>
                  <a:srgbClr val="ECF0F1"/>
                </a:solidFill>
                <a:prstDash val="solid"/>
                <a:miter/>
                <a:headEnd type="none" w="med" len="med"/>
                <a:tailEnd type="none" w="med" len="med"/>
              </a:ln>
              <a:effectLst/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75" name="Shape 175"/>
            <p:cNvSpPr txBox="1"/>
            <p:nvPr/>
          </p:nvSpPr>
          <p:spPr>
            <a:xfrm>
              <a:off x="2438399" y="22860"/>
              <a:ext cx="2438401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 algn="ctr">
                <a:buSzPct val="25000"/>
              </a:pPr>
              <a:r>
                <a:rPr lang="fr-FR" sz="1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Partie 1</a:t>
              </a:r>
            </a:p>
          </p:txBody>
        </p:sp>
        <p:sp>
          <p:nvSpPr>
            <p:cNvPr id="176" name="Shape 176"/>
            <p:cNvSpPr txBox="1"/>
            <p:nvPr/>
          </p:nvSpPr>
          <p:spPr>
            <a:xfrm>
              <a:off x="4876796" y="22860"/>
              <a:ext cx="2438401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 algn="ctr">
                <a:buSzPct val="25000"/>
              </a:pPr>
              <a:r>
                <a:rPr lang="fr-FR" sz="1800" dirty="0">
                  <a:solidFill>
                    <a:srgbClr val="3F3F3F"/>
                  </a:solidFill>
                  <a:latin typeface="Calibri"/>
                  <a:ea typeface="Calibri"/>
                  <a:cs typeface="Calibri"/>
                  <a:sym typeface="Calibri"/>
                </a:rPr>
                <a:t>Partie 2</a:t>
              </a:r>
            </a:p>
          </p:txBody>
        </p:sp>
        <p:sp>
          <p:nvSpPr>
            <p:cNvPr id="177" name="Shape 177"/>
            <p:cNvSpPr txBox="1"/>
            <p:nvPr/>
          </p:nvSpPr>
          <p:spPr>
            <a:xfrm>
              <a:off x="7315193" y="22860"/>
              <a:ext cx="2438401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 algn="ctr">
                <a:buSzPct val="25000"/>
              </a:pPr>
              <a:r>
                <a:rPr lang="fr-FR" sz="1800" dirty="0">
                  <a:solidFill>
                    <a:srgbClr val="3F3F3F"/>
                  </a:solidFill>
                  <a:latin typeface="Calibri"/>
                  <a:ea typeface="Calibri"/>
                  <a:cs typeface="Calibri"/>
                  <a:sym typeface="Calibri"/>
                </a:rPr>
                <a:t>Partie 3</a:t>
              </a:r>
            </a:p>
          </p:txBody>
        </p:sp>
        <p:sp>
          <p:nvSpPr>
            <p:cNvPr id="178" name="Shape 178"/>
            <p:cNvSpPr txBox="1"/>
            <p:nvPr/>
          </p:nvSpPr>
          <p:spPr>
            <a:xfrm>
              <a:off x="9753586" y="22860"/>
              <a:ext cx="2438401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 algn="ctr">
                <a:buSzPct val="25000"/>
              </a:pPr>
              <a:r>
                <a:rPr lang="fr-FR" sz="1800" dirty="0">
                  <a:solidFill>
                    <a:srgbClr val="3F3F3F"/>
                  </a:solidFill>
                  <a:latin typeface="Calibri"/>
                  <a:ea typeface="Calibri"/>
                  <a:cs typeface="Calibri"/>
                  <a:sym typeface="Calibri"/>
                </a:rPr>
                <a:t>Partie 4</a:t>
              </a: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29B0030B-8F6A-45C2-8BA9-D5140344DD5F}"/>
              </a:ext>
            </a:extLst>
          </p:cNvPr>
          <p:cNvSpPr/>
          <p:nvPr/>
        </p:nvSpPr>
        <p:spPr>
          <a:xfrm>
            <a:off x="1458461" y="2476048"/>
            <a:ext cx="9202054" cy="8708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65100" algn="ctr" rotWithShape="0">
              <a:prstClr val="black">
                <a:alpha val="4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it-IT" altLang="it-IT" sz="2000" b="1" dirty="0">
                <a:solidFill>
                  <a:srgbClr val="8E44A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 :</a:t>
            </a:r>
          </a:p>
          <a:p>
            <a:pPr algn="ctr"/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Neque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porro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quisquam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qui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dolorem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ipsum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quia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0EA9CB7-C04B-4965-829B-F52859FADA4B}"/>
              </a:ext>
            </a:extLst>
          </p:cNvPr>
          <p:cNvSpPr/>
          <p:nvPr/>
        </p:nvSpPr>
        <p:spPr>
          <a:xfrm>
            <a:off x="1458461" y="3818290"/>
            <a:ext cx="9202054" cy="8708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65100" algn="ctr" rotWithShape="0">
              <a:prstClr val="black">
                <a:alpha val="4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it-IT" altLang="it-IT" sz="2000" b="1" dirty="0">
                <a:solidFill>
                  <a:srgbClr val="8E44A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 :</a:t>
            </a:r>
          </a:p>
          <a:p>
            <a:pPr algn="ctr"/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Neque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porro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quisquam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qui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dolorem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ipsum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quia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B900FFF-8E03-4891-AFC3-DCECE70F0688}"/>
              </a:ext>
            </a:extLst>
          </p:cNvPr>
          <p:cNvSpPr/>
          <p:nvPr/>
        </p:nvSpPr>
        <p:spPr>
          <a:xfrm>
            <a:off x="1458461" y="5160532"/>
            <a:ext cx="9202054" cy="8708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65100" algn="ctr" rotWithShape="0">
              <a:prstClr val="black">
                <a:alpha val="4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it-IT" altLang="it-IT" sz="2000" b="1" dirty="0">
                <a:solidFill>
                  <a:srgbClr val="8E44A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Lorem Ipsum :</a:t>
            </a:r>
          </a:p>
          <a:p>
            <a:pPr algn="ctr"/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Neque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porro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quisquam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qui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dolorem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ipsum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quia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en-GB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BC9C"/>
        </a:solidFill>
        <a:effectLst/>
      </p:bgPr>
    </p:bg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" name="Shape 229"/>
          <p:cNvGrpSpPr/>
          <p:nvPr/>
        </p:nvGrpSpPr>
        <p:grpSpPr>
          <a:xfrm>
            <a:off x="-58055" y="-42863"/>
            <a:ext cx="12293600" cy="463777"/>
            <a:chOff x="2438399" y="-42863"/>
            <a:chExt cx="9855201" cy="46377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230" name="Shape 230"/>
            <p:cNvGrpSpPr/>
            <p:nvPr/>
          </p:nvGrpSpPr>
          <p:grpSpPr>
            <a:xfrm>
              <a:off x="2438400" y="-42863"/>
              <a:ext cx="9855200" cy="463777"/>
              <a:chOff x="2438400" y="-42863"/>
              <a:chExt cx="9855200" cy="463777"/>
            </a:xfrm>
          </p:grpSpPr>
          <p:sp>
            <p:nvSpPr>
              <p:cNvPr id="231" name="Shape 231"/>
              <p:cNvSpPr/>
              <p:nvPr/>
            </p:nvSpPr>
            <p:spPr>
              <a:xfrm>
                <a:off x="4876800" y="-42863"/>
                <a:ext cx="2438399" cy="463777"/>
              </a:xfrm>
              <a:prstGeom prst="rect">
                <a:avLst/>
              </a:prstGeom>
              <a:solidFill>
                <a:srgbClr val="16A085"/>
              </a:solidFill>
              <a:ln w="38100" cap="flat" cmpd="sng">
                <a:solidFill>
                  <a:srgbClr val="16A085"/>
                </a:solidFill>
                <a:prstDash val="solid"/>
                <a:miter/>
                <a:headEnd type="none" w="med" len="med"/>
                <a:tailEnd type="none" w="med" len="med"/>
              </a:ln>
              <a:effectLst/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3" name="Shape 233"/>
              <p:cNvSpPr/>
              <p:nvPr/>
            </p:nvSpPr>
            <p:spPr>
              <a:xfrm>
                <a:off x="2438400" y="-42863"/>
                <a:ext cx="2438399" cy="463777"/>
              </a:xfrm>
              <a:prstGeom prst="rect">
                <a:avLst/>
              </a:prstGeom>
              <a:solidFill>
                <a:srgbClr val="7F7F7F"/>
              </a:solidFill>
              <a:ln w="38100" cap="flat" cmpd="sng">
                <a:solidFill>
                  <a:srgbClr val="ECF0F1"/>
                </a:solidFill>
                <a:prstDash val="solid"/>
                <a:miter/>
                <a:headEnd type="none" w="med" len="med"/>
                <a:tailEnd type="none" w="med" len="med"/>
              </a:ln>
              <a:effectLst/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4" name="Shape 234"/>
              <p:cNvSpPr/>
              <p:nvPr/>
            </p:nvSpPr>
            <p:spPr>
              <a:xfrm>
                <a:off x="7315200" y="-42863"/>
                <a:ext cx="2438399" cy="463777"/>
              </a:xfrm>
              <a:prstGeom prst="rect">
                <a:avLst/>
              </a:prstGeom>
              <a:solidFill>
                <a:srgbClr val="A5A5A5"/>
              </a:solidFill>
              <a:ln w="38100" cap="flat" cmpd="sng">
                <a:solidFill>
                  <a:srgbClr val="ECF0F1"/>
                </a:solidFill>
                <a:prstDash val="solid"/>
                <a:miter/>
                <a:headEnd type="none" w="med" len="med"/>
                <a:tailEnd type="none" w="med" len="med"/>
              </a:ln>
              <a:effectLst/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5" name="Shape 235"/>
              <p:cNvSpPr/>
              <p:nvPr/>
            </p:nvSpPr>
            <p:spPr>
              <a:xfrm>
                <a:off x="9753600" y="-42863"/>
                <a:ext cx="2540000" cy="463777"/>
              </a:xfrm>
              <a:prstGeom prst="rect">
                <a:avLst/>
              </a:prstGeom>
              <a:solidFill>
                <a:srgbClr val="A5A5A5"/>
              </a:solidFill>
              <a:ln w="38100" cap="flat" cmpd="sng">
                <a:solidFill>
                  <a:srgbClr val="ECF0F1"/>
                </a:solidFill>
                <a:prstDash val="solid"/>
                <a:miter/>
                <a:headEnd type="none" w="med" len="med"/>
                <a:tailEnd type="none" w="med" len="med"/>
              </a:ln>
              <a:effectLst/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37" name="Shape 237"/>
            <p:cNvSpPr txBox="1"/>
            <p:nvPr/>
          </p:nvSpPr>
          <p:spPr>
            <a:xfrm>
              <a:off x="2438399" y="22860"/>
              <a:ext cx="2438401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 algn="ctr">
                <a:buSzPct val="25000"/>
              </a:pPr>
              <a:r>
                <a:rPr lang="fr-FR" sz="1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Partie 1</a:t>
              </a:r>
            </a:p>
          </p:txBody>
        </p:sp>
        <p:sp>
          <p:nvSpPr>
            <p:cNvPr id="238" name="Shape 238"/>
            <p:cNvSpPr txBox="1"/>
            <p:nvPr/>
          </p:nvSpPr>
          <p:spPr>
            <a:xfrm>
              <a:off x="4876796" y="22860"/>
              <a:ext cx="2438401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 algn="ctr">
                <a:buSzPct val="25000"/>
              </a:pPr>
              <a:r>
                <a:rPr lang="fr-FR" sz="1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Partie 2</a:t>
              </a:r>
            </a:p>
          </p:txBody>
        </p:sp>
        <p:sp>
          <p:nvSpPr>
            <p:cNvPr id="239" name="Shape 239"/>
            <p:cNvSpPr txBox="1"/>
            <p:nvPr/>
          </p:nvSpPr>
          <p:spPr>
            <a:xfrm>
              <a:off x="7315193" y="22860"/>
              <a:ext cx="2438401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algn="ctr">
                <a:buSzPct val="25000"/>
              </a:pPr>
              <a:r>
                <a:rPr lang="fr-FR" sz="1800" dirty="0">
                  <a:solidFill>
                    <a:srgbClr val="3F3F3F"/>
                  </a:solidFill>
                  <a:latin typeface="Calibri"/>
                  <a:ea typeface="Calibri"/>
                  <a:cs typeface="Calibri"/>
                  <a:sym typeface="Calibri"/>
                </a:rPr>
                <a:t>Partie 3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endParaRPr lang="fr-FR" sz="18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Shape 240"/>
            <p:cNvSpPr txBox="1"/>
            <p:nvPr/>
          </p:nvSpPr>
          <p:spPr>
            <a:xfrm>
              <a:off x="9753586" y="22860"/>
              <a:ext cx="2438401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 algn="ctr">
                <a:buSzPct val="25000"/>
              </a:pPr>
              <a:r>
                <a:rPr lang="fr-FR" sz="1800" dirty="0">
                  <a:solidFill>
                    <a:srgbClr val="3F3F3F"/>
                  </a:solidFill>
                  <a:latin typeface="Calibri"/>
                  <a:ea typeface="Calibri"/>
                  <a:cs typeface="Calibri"/>
                  <a:sym typeface="Calibri"/>
                </a:rPr>
                <a:t>Partie 4</a:t>
              </a:r>
            </a:p>
          </p:txBody>
        </p:sp>
      </p:grpSp>
      <p:graphicFrame>
        <p:nvGraphicFramePr>
          <p:cNvPr id="15" name="Shape 196"/>
          <p:cNvGraphicFramePr/>
          <p:nvPr>
            <p:extLst>
              <p:ext uri="{D42A27DB-BD31-4B8C-83A1-F6EECF244321}">
                <p14:modId xmlns:p14="http://schemas.microsoft.com/office/powerpoint/2010/main" val="2699267264"/>
              </p:ext>
            </p:extLst>
          </p:nvPr>
        </p:nvGraphicFramePr>
        <p:xfrm>
          <a:off x="1030514" y="1029708"/>
          <a:ext cx="10093488" cy="5288425"/>
        </p:xfrm>
        <a:graphic>
          <a:graphicData uri="http://schemas.openxmlformats.org/drawingml/2006/table">
            <a:tbl>
              <a:tblPr firstRow="1" bandRow="1">
                <a:noFill/>
                <a:effectLst>
                  <a:outerShdw blurRad="76200" sx="101000" sy="101000" algn="ctr" rotWithShape="0">
                    <a:prstClr val="black">
                      <a:alpha val="40000"/>
                    </a:prstClr>
                  </a:outerShdw>
                </a:effectLst>
                <a:tableStyleId>{3EC89FDC-7A36-4641-9E0F-91E88EC76B42}</a:tableStyleId>
              </a:tblPr>
              <a:tblGrid>
                <a:gridCol w="632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2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90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5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b="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r-FR" sz="2400" b="0" u="none" strike="noStrike" cap="none" dirty="0">
                          <a:solidFill>
                            <a:schemeClr val="bg1"/>
                          </a:solidFill>
                        </a:rPr>
                        <a:t>Texte</a:t>
                      </a:r>
                    </a:p>
                  </a:txBody>
                  <a:tcPr marL="91450" marR="91450" marT="45725" marB="45725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A08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r-FR" sz="2400" b="0" u="none" strike="noStrike" cap="none" dirty="0">
                          <a:solidFill>
                            <a:schemeClr val="bg1"/>
                          </a:solidFill>
                        </a:rPr>
                        <a:t>Texte</a:t>
                      </a:r>
                      <a:endParaRPr lang="fr-FR" sz="2400" b="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A0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56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r-FR" sz="2400" b="0" u="none" strike="noStrike" cap="none" dirty="0">
                          <a:solidFill>
                            <a:schemeClr val="bg1"/>
                          </a:solidFill>
                        </a:rPr>
                        <a:t>Texte</a:t>
                      </a:r>
                      <a:endParaRPr lang="fr-FR" sz="2400" b="0" u="none" strike="noStrike" cap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vert="vert27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5B4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- Lorem ipsum </a:t>
                      </a:r>
                      <a:r>
                        <a:rPr lang="en-GB" sz="2000" dirty="0" err="1"/>
                        <a:t>dolor</a:t>
                      </a:r>
                      <a:r>
                        <a:rPr lang="en-GB" sz="2000" dirty="0"/>
                        <a:t> sit </a:t>
                      </a:r>
                      <a:r>
                        <a:rPr lang="en-GB" sz="2000" dirty="0" err="1"/>
                        <a:t>amet</a:t>
                      </a:r>
                      <a:r>
                        <a:rPr lang="en-GB" sz="2000" dirty="0"/>
                        <a:t>, </a:t>
                      </a:r>
                      <a:r>
                        <a:rPr lang="en-GB" sz="2000" dirty="0" err="1"/>
                        <a:t>consectetur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adipiscing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elit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venenatis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rhoncus</a:t>
                      </a:r>
                      <a:r>
                        <a:rPr lang="en-GB" sz="2000" dirty="0"/>
                        <a:t>.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- </a:t>
                      </a:r>
                      <a:r>
                        <a:rPr lang="en-GB" sz="2000" dirty="0" err="1"/>
                        <a:t>Aliquam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nibh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eget</a:t>
                      </a:r>
                      <a:r>
                        <a:rPr lang="en-GB" sz="2000" dirty="0"/>
                        <a:t> libero </a:t>
                      </a:r>
                      <a:r>
                        <a:rPr lang="en-GB" sz="2000" dirty="0" err="1"/>
                        <a:t>tincidunt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posuere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sagittis</a:t>
                      </a:r>
                      <a:r>
                        <a:rPr lang="en-GB" sz="2000" dirty="0"/>
                        <a:t> </a:t>
                      </a:r>
                      <a:r>
                        <a:rPr lang="en-GB" sz="2000" b="0" i="0" u="none" strike="noStrike" cap="none" dirty="0">
                          <a:solidFill>
                            <a:srgbClr val="1ABC9C"/>
                          </a:solidFill>
                          <a:latin typeface="Calibri"/>
                          <a:cs typeface="Calibri"/>
                          <a:sym typeface="Arial"/>
                        </a:rPr>
                        <a:t>at </a:t>
                      </a:r>
                      <a:r>
                        <a:rPr lang="en-GB" sz="2000" b="0" i="0" u="none" strike="noStrike" cap="none" dirty="0" err="1">
                          <a:solidFill>
                            <a:srgbClr val="1ABC9C"/>
                          </a:solidFill>
                          <a:latin typeface="Calibri"/>
                          <a:cs typeface="Calibri"/>
                          <a:sym typeface="Arial"/>
                        </a:rPr>
                        <a:t>augue</a:t>
                      </a:r>
                      <a:r>
                        <a:rPr lang="en-GB" sz="2000" dirty="0"/>
                        <a:t>.</a:t>
                      </a:r>
                    </a:p>
                  </a:txBody>
                  <a:tcPr marL="91450" marR="91450" marT="45725" marB="45725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- Lorem ipsum </a:t>
                      </a:r>
                      <a:r>
                        <a:rPr lang="en-GB" sz="2000" dirty="0" err="1"/>
                        <a:t>dolor</a:t>
                      </a:r>
                      <a:r>
                        <a:rPr lang="en-GB" sz="2000" dirty="0"/>
                        <a:t> sit </a:t>
                      </a:r>
                      <a:r>
                        <a:rPr lang="en-GB" sz="2000" dirty="0" err="1"/>
                        <a:t>amet</a:t>
                      </a:r>
                      <a:r>
                        <a:rPr lang="en-GB" sz="2000" dirty="0"/>
                        <a:t>, </a:t>
                      </a:r>
                      <a:r>
                        <a:rPr lang="en-GB" sz="2000" dirty="0" err="1"/>
                        <a:t>consectetur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adipiscing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elit</a:t>
                      </a:r>
                      <a:r>
                        <a:rPr lang="en-GB" sz="2000" dirty="0"/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rgbClr val="1ABC9C"/>
                          </a:solidFill>
                          <a:latin typeface="Calibri"/>
                          <a:cs typeface="Calibri"/>
                          <a:sym typeface="Arial"/>
                        </a:rPr>
                        <a:t>venenatis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rhoncus</a:t>
                      </a:r>
                      <a:r>
                        <a:rPr lang="en-GB" sz="2000" dirty="0"/>
                        <a:t>.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- </a:t>
                      </a:r>
                      <a:r>
                        <a:rPr lang="en-GB" sz="2000" dirty="0" err="1"/>
                        <a:t>Aliquam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nibh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eget</a:t>
                      </a:r>
                      <a:r>
                        <a:rPr lang="en-GB" sz="2000" dirty="0"/>
                        <a:t> libero </a:t>
                      </a:r>
                      <a:r>
                        <a:rPr lang="en-GB" sz="2000" dirty="0" err="1"/>
                        <a:t>tincidunt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posuere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sagittis</a:t>
                      </a:r>
                      <a:r>
                        <a:rPr lang="en-GB" sz="2000" dirty="0"/>
                        <a:t> at </a:t>
                      </a:r>
                      <a:r>
                        <a:rPr lang="en-GB" sz="2000" dirty="0" err="1"/>
                        <a:t>augue</a:t>
                      </a:r>
                      <a:r>
                        <a:rPr lang="en-GB" sz="2000" dirty="0"/>
                        <a:t>.</a:t>
                      </a:r>
                    </a:p>
                  </a:txBody>
                  <a:tcPr marL="91450" marR="91450" marT="45725" marB="45725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9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 b="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vert="vert270" anchor="ctr">
                    <a:lnL w="12700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r-FR" sz="2400" b="0" u="none" strike="noStrike" cap="none" dirty="0">
                          <a:solidFill>
                            <a:schemeClr val="bg1"/>
                          </a:solidFill>
                        </a:rPr>
                        <a:t>Texte</a:t>
                      </a:r>
                      <a:endParaRPr lang="fr-FR" sz="2400" b="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A08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r-FR" sz="2400" b="0" u="none" strike="noStrike" cap="none" dirty="0">
                          <a:solidFill>
                            <a:schemeClr val="bg1"/>
                          </a:solidFill>
                        </a:rPr>
                        <a:t>Texte</a:t>
                      </a:r>
                      <a:endParaRPr lang="fr-FR" sz="2400" b="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A0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0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fr-FR" sz="2400" b="0" u="none" strike="noStrike" cap="none" dirty="0">
                          <a:solidFill>
                            <a:schemeClr val="bg1"/>
                          </a:solidFill>
                        </a:rPr>
                        <a:t>Texte</a:t>
                      </a:r>
                      <a:endParaRPr lang="fr-FR" sz="2400" b="0" u="none" strike="noStrike" cap="none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vert="vert27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D5B4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- Lorem ipsum </a:t>
                      </a:r>
                      <a:r>
                        <a:rPr lang="en-GB" sz="2000" dirty="0" err="1">
                          <a:solidFill>
                            <a:srgbClr val="1ABC9C"/>
                          </a:solidFill>
                        </a:rPr>
                        <a:t>dolor</a:t>
                      </a:r>
                      <a:r>
                        <a:rPr lang="en-GB" sz="2000" dirty="0"/>
                        <a:t> sit </a:t>
                      </a:r>
                      <a:r>
                        <a:rPr lang="en-GB" sz="2000" dirty="0" err="1"/>
                        <a:t>amet</a:t>
                      </a:r>
                      <a:r>
                        <a:rPr lang="en-GB" sz="2000" dirty="0"/>
                        <a:t>, </a:t>
                      </a:r>
                      <a:r>
                        <a:rPr lang="en-GB" sz="2000" dirty="0" err="1"/>
                        <a:t>consectetur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adipiscing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elit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venenatis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rhoncus</a:t>
                      </a:r>
                      <a:r>
                        <a:rPr lang="en-GB" sz="2000" dirty="0"/>
                        <a:t>.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- </a:t>
                      </a:r>
                      <a:r>
                        <a:rPr lang="en-GB" sz="2000" dirty="0" err="1"/>
                        <a:t>Aliquam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nibh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eget</a:t>
                      </a:r>
                      <a:r>
                        <a:rPr lang="en-GB" sz="2000" dirty="0"/>
                        <a:t> libero </a:t>
                      </a:r>
                      <a:r>
                        <a:rPr lang="en-GB" sz="2000" dirty="0" err="1"/>
                        <a:t>tincidunt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posuere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sagittis</a:t>
                      </a:r>
                      <a:r>
                        <a:rPr lang="en-GB" sz="2000" dirty="0"/>
                        <a:t> at </a:t>
                      </a:r>
                      <a:r>
                        <a:rPr lang="en-GB" sz="2000" dirty="0" err="1"/>
                        <a:t>augue</a:t>
                      </a:r>
                      <a:r>
                        <a:rPr lang="en-GB" sz="2000" dirty="0"/>
                        <a:t>.</a:t>
                      </a:r>
                    </a:p>
                  </a:txBody>
                  <a:tcPr marL="91450" marR="91450" marT="45725" marB="45725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- Lorem ipsum </a:t>
                      </a:r>
                      <a:r>
                        <a:rPr lang="en-GB" sz="2000" dirty="0" err="1"/>
                        <a:t>dolor</a:t>
                      </a:r>
                      <a:r>
                        <a:rPr lang="en-GB" sz="2000" dirty="0"/>
                        <a:t> sit </a:t>
                      </a:r>
                      <a:r>
                        <a:rPr lang="en-GB" sz="2000" dirty="0" err="1"/>
                        <a:t>amet</a:t>
                      </a:r>
                      <a:r>
                        <a:rPr lang="en-GB" sz="2000" dirty="0"/>
                        <a:t>, </a:t>
                      </a:r>
                      <a:r>
                        <a:rPr lang="en-GB" sz="2000" dirty="0" err="1"/>
                        <a:t>consectetur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adipiscing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elit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venenatis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rhoncus</a:t>
                      </a:r>
                      <a:r>
                        <a:rPr lang="en-GB" sz="2000" dirty="0"/>
                        <a:t>.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- </a:t>
                      </a:r>
                      <a:r>
                        <a:rPr lang="en-GB" sz="2000" dirty="0" err="1"/>
                        <a:t>Aliquam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eu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nibh</a:t>
                      </a:r>
                      <a:r>
                        <a:rPr lang="en-GB" sz="2000" dirty="0"/>
                        <a:t> </a:t>
                      </a:r>
                      <a:r>
                        <a:rPr lang="en-GB" sz="2000" dirty="0" err="1"/>
                        <a:t>eget</a:t>
                      </a:r>
                      <a:r>
                        <a:rPr lang="en-GB" sz="2000" dirty="0"/>
                        <a:t> libero </a:t>
                      </a:r>
                      <a:r>
                        <a:rPr lang="en-GB" sz="2000" dirty="0" err="1"/>
                        <a:t>tincidunt</a:t>
                      </a:r>
                      <a:r>
                        <a:rPr lang="en-GB" sz="2000" dirty="0"/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rgbClr val="1ABC9C"/>
                          </a:solidFill>
                          <a:latin typeface="Calibri"/>
                          <a:cs typeface="Calibri"/>
                          <a:sym typeface="Arial"/>
                        </a:rPr>
                        <a:t>posuere</a:t>
                      </a:r>
                      <a:r>
                        <a:rPr lang="en-GB" sz="2000" b="0" i="0" u="none" strike="noStrike" cap="none" dirty="0">
                          <a:solidFill>
                            <a:srgbClr val="1ABC9C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rgbClr val="1ABC9C"/>
                          </a:solidFill>
                          <a:latin typeface="Calibri"/>
                          <a:cs typeface="Calibri"/>
                          <a:sym typeface="Arial"/>
                        </a:rPr>
                        <a:t>sagittis</a:t>
                      </a:r>
                      <a:r>
                        <a:rPr lang="en-GB" sz="2000" b="0" i="0" u="none" strike="noStrike" cap="none" dirty="0">
                          <a:solidFill>
                            <a:srgbClr val="1ABC9C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dirty="0"/>
                        <a:t>at </a:t>
                      </a:r>
                      <a:r>
                        <a:rPr lang="en-GB" sz="2000" dirty="0" err="1"/>
                        <a:t>augue</a:t>
                      </a:r>
                      <a:r>
                        <a:rPr lang="en-GB" sz="2000" dirty="0"/>
                        <a:t>.</a:t>
                      </a:r>
                    </a:p>
                  </a:txBody>
                  <a:tcPr marL="91450" marR="91450" marT="45725" marB="45725"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1369082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7E22"/>
        </a:solidFill>
        <a:effectLst/>
      </p:bgPr>
    </p:bg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Connecteur : en angle 22"/>
          <p:cNvCxnSpPr>
            <a:cxnSpLocks/>
          </p:cNvCxnSpPr>
          <p:nvPr/>
        </p:nvCxnSpPr>
        <p:spPr>
          <a:xfrm>
            <a:off x="494622" y="4987671"/>
            <a:ext cx="2366865" cy="1057511"/>
          </a:xfrm>
          <a:prstGeom prst="bentConnector3">
            <a:avLst>
              <a:gd name="adj1" fmla="val 63076"/>
            </a:avLst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 : en angle 42"/>
          <p:cNvCxnSpPr>
            <a:cxnSpLocks/>
          </p:cNvCxnSpPr>
          <p:nvPr/>
        </p:nvCxnSpPr>
        <p:spPr>
          <a:xfrm rot="10800000" flipV="1">
            <a:off x="9212130" y="4949437"/>
            <a:ext cx="1723451" cy="1057512"/>
          </a:xfrm>
          <a:prstGeom prst="bentConnector3">
            <a:avLst>
              <a:gd name="adj1" fmla="val 50000"/>
            </a:avLst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948601"/>
              </p:ext>
            </p:extLst>
          </p:nvPr>
        </p:nvGraphicFramePr>
        <p:xfrm>
          <a:off x="308396" y="1092200"/>
          <a:ext cx="5246258" cy="4142194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{3EC89FDC-7A36-4641-9E0F-91E88EC76B42}</a:tableStyleId>
              </a:tblPr>
              <a:tblGrid>
                <a:gridCol w="5246258">
                  <a:extLst>
                    <a:ext uri="{9D8B030D-6E8A-4147-A177-3AD203B41FA5}">
                      <a16:colId xmlns:a16="http://schemas.microsoft.com/office/drawing/2014/main" val="2676412347"/>
                    </a:ext>
                  </a:extLst>
                </a:gridCol>
              </a:tblGrid>
              <a:tr h="576734">
                <a:tc>
                  <a:txBody>
                    <a:bodyPr/>
                    <a:lstStyle/>
                    <a:p>
                      <a:pPr algn="ctr"/>
                      <a:r>
                        <a:rPr lang="fr-FR" sz="2400" b="0" u="none" strike="noStrike" cap="none" dirty="0">
                          <a:solidFill>
                            <a:schemeClr val="bg1"/>
                          </a:solidFill>
                        </a:rPr>
                        <a:t>Texte</a:t>
                      </a:r>
                      <a:endParaRPr lang="en-GB" sz="2000" b="0" noProof="0" dirty="0"/>
                    </a:p>
                  </a:txBody>
                  <a:tcPr anchor="ctr">
                    <a:lnL w="12700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7E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44759"/>
                  </a:ext>
                </a:extLst>
              </a:tr>
              <a:tr h="3565460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Lorem </a:t>
                      </a:r>
                      <a:r>
                        <a:rPr lang="en-GB" sz="2000" b="0" i="0" u="none" strike="noStrike" cap="none" dirty="0">
                          <a:solidFill>
                            <a:srgbClr val="E67E22"/>
                          </a:solidFill>
                          <a:latin typeface="Calibri"/>
                          <a:cs typeface="Calibri"/>
                          <a:sym typeface="Arial"/>
                        </a:rPr>
                        <a:t>ipsum </a:t>
                      </a:r>
                      <a:r>
                        <a:rPr lang="en-GB" sz="2000" b="0" i="0" u="none" strike="noStrike" cap="none" dirty="0" err="1">
                          <a:solidFill>
                            <a:srgbClr val="E67E22"/>
                          </a:solidFill>
                          <a:latin typeface="Calibri"/>
                          <a:cs typeface="Calibri"/>
                          <a:sym typeface="Arial"/>
                        </a:rPr>
                        <a:t>dolor</a:t>
                      </a:r>
                      <a:r>
                        <a:rPr lang="en-GB" sz="2000" b="0" i="0" u="none" strike="noStrike" cap="none" dirty="0">
                          <a:solidFill>
                            <a:srgbClr val="E67E22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sit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amet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,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consectetur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adipi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.</a:t>
                      </a: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2000" b="0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Pellentesque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porttitor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,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metus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in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malesuada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veneratis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,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neque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lorem </a:t>
                      </a:r>
                      <a:r>
                        <a:rPr lang="en-GB" sz="2000" b="0" i="0" u="none" strike="noStrike" cap="none" dirty="0" err="1">
                          <a:solidFill>
                            <a:srgbClr val="E67E22"/>
                          </a:solidFill>
                          <a:latin typeface="Calibri"/>
                          <a:cs typeface="Calibri"/>
                          <a:sym typeface="Arial"/>
                        </a:rPr>
                        <a:t>fermentum</a:t>
                      </a:r>
                      <a:r>
                        <a:rPr lang="en-GB" sz="2000" b="0" i="0" u="none" strike="noStrike" cap="none" dirty="0">
                          <a:solidFill>
                            <a:srgbClr val="E67E22"/>
                          </a:solidFill>
                          <a:latin typeface="Calibri"/>
                          <a:cs typeface="Calibri"/>
                          <a:sym typeface="Arial"/>
                        </a:rPr>
                        <a:t> magna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. </a:t>
                      </a: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2000" b="0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Proin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vel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neque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velit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finibus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et </a:t>
                      </a:r>
                      <a:r>
                        <a:rPr lang="en-GB" sz="2000" b="0" i="0" u="none" strike="noStrike" cap="none" dirty="0" err="1">
                          <a:solidFill>
                            <a:srgbClr val="E67E22"/>
                          </a:solidFill>
                          <a:latin typeface="Calibri"/>
                          <a:cs typeface="Calibri"/>
                          <a:sym typeface="Arial"/>
                        </a:rPr>
                        <a:t>eget</a:t>
                      </a:r>
                      <a:r>
                        <a:rPr lang="en-GB" sz="2000" b="0" i="0" u="none" strike="noStrike" cap="none" dirty="0">
                          <a:solidFill>
                            <a:srgbClr val="E67E22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rgbClr val="E67E22"/>
                          </a:solidFill>
                          <a:latin typeface="Calibri"/>
                          <a:cs typeface="Calibri"/>
                          <a:sym typeface="Arial"/>
                        </a:rPr>
                        <a:t>risus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. </a:t>
                      </a: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2000" b="0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Duis ac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condimentum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nulla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.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Sed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aliquet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justo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et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orci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erat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in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velit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rgbClr val="E67E22"/>
                          </a:solidFill>
                          <a:latin typeface="Calibri"/>
                          <a:cs typeface="Calibri"/>
                          <a:sym typeface="Arial"/>
                        </a:rPr>
                        <a:t>vehicula</a:t>
                      </a:r>
                      <a:r>
                        <a:rPr lang="en-GB" sz="2000" b="0" i="0" u="none" strike="noStrike" cap="none" dirty="0">
                          <a:solidFill>
                            <a:srgbClr val="E67E22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rgbClr val="E67E22"/>
                          </a:solidFill>
                          <a:latin typeface="Calibri"/>
                          <a:cs typeface="Calibri"/>
                          <a:sym typeface="Arial"/>
                        </a:rPr>
                        <a:t>ultricies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. </a:t>
                      </a:r>
                      <a:endParaRPr lang="en-GB" sz="2000" b="0" i="0" u="none" strike="noStrike" cap="none" noProof="0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</a:txBody>
                  <a:tcPr anchor="ctr">
                    <a:lnL w="12700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485506"/>
                  </a:ext>
                </a:extLst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358502"/>
              </p:ext>
            </p:extLst>
          </p:nvPr>
        </p:nvGraphicFramePr>
        <p:xfrm>
          <a:off x="6574933" y="1092200"/>
          <a:ext cx="5246258" cy="4142194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{3EC89FDC-7A36-4641-9E0F-91E88EC76B42}</a:tableStyleId>
              </a:tblPr>
              <a:tblGrid>
                <a:gridCol w="5246258">
                  <a:extLst>
                    <a:ext uri="{9D8B030D-6E8A-4147-A177-3AD203B41FA5}">
                      <a16:colId xmlns:a16="http://schemas.microsoft.com/office/drawing/2014/main" val="2676412347"/>
                    </a:ext>
                  </a:extLst>
                </a:gridCol>
              </a:tblGrid>
              <a:tr h="5767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u="none" strike="noStrike" cap="none" dirty="0">
                          <a:solidFill>
                            <a:schemeClr val="bg1"/>
                          </a:solidFill>
                        </a:rPr>
                        <a:t>Texte</a:t>
                      </a:r>
                      <a:endParaRPr lang="en-GB" sz="1900" b="0" noProof="0" dirty="0"/>
                    </a:p>
                  </a:txBody>
                  <a:tcPr anchor="ctr">
                    <a:lnL w="12700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7E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44759"/>
                  </a:ext>
                </a:extLst>
              </a:tr>
              <a:tr h="3565460"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Lorem </a:t>
                      </a:r>
                      <a:r>
                        <a:rPr lang="en-GB" sz="2000" b="0" i="0" u="none" strike="noStrike" cap="none" dirty="0">
                          <a:solidFill>
                            <a:srgbClr val="E67E22"/>
                          </a:solidFill>
                          <a:latin typeface="Calibri"/>
                          <a:cs typeface="Calibri"/>
                          <a:sym typeface="Arial"/>
                        </a:rPr>
                        <a:t>ipsum </a:t>
                      </a:r>
                      <a:r>
                        <a:rPr lang="en-GB" sz="2000" b="0" i="0" u="none" strike="noStrike" cap="none" dirty="0" err="1">
                          <a:solidFill>
                            <a:srgbClr val="E67E22"/>
                          </a:solidFill>
                          <a:latin typeface="Calibri"/>
                          <a:cs typeface="Calibri"/>
                          <a:sym typeface="Arial"/>
                        </a:rPr>
                        <a:t>dolor</a:t>
                      </a:r>
                      <a:r>
                        <a:rPr lang="en-GB" sz="2000" b="0" i="0" u="none" strike="noStrike" cap="none" dirty="0">
                          <a:solidFill>
                            <a:srgbClr val="E67E22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sit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amet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,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consectetur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adipi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.</a:t>
                      </a: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2000" b="0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   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Pellentesque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porttitor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,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metus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in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malesuada</a:t>
                      </a:r>
                      <a:b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</a:b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   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venenatis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,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neque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lorem </a:t>
                      </a:r>
                      <a:r>
                        <a:rPr lang="en-GB" sz="2000" b="0" i="0" u="none" strike="noStrike" cap="none" dirty="0" err="1">
                          <a:solidFill>
                            <a:srgbClr val="E67E22"/>
                          </a:solidFill>
                          <a:latin typeface="Calibri"/>
                          <a:cs typeface="Calibri"/>
                          <a:sym typeface="Arial"/>
                        </a:rPr>
                        <a:t>fermentum</a:t>
                      </a:r>
                      <a:r>
                        <a:rPr lang="en-GB" sz="2000" b="0" i="0" u="none" strike="noStrike" cap="none" dirty="0">
                          <a:solidFill>
                            <a:srgbClr val="E67E22"/>
                          </a:solidFill>
                          <a:latin typeface="Calibri"/>
                          <a:cs typeface="Calibri"/>
                          <a:sym typeface="Arial"/>
                        </a:rPr>
                        <a:t> magna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. </a:t>
                      </a: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2000" b="0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Proin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vel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neque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velit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finibus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et </a:t>
                      </a:r>
                      <a:r>
                        <a:rPr lang="en-GB" sz="2000" b="0" i="0" u="none" strike="noStrike" cap="none" dirty="0" err="1">
                          <a:solidFill>
                            <a:srgbClr val="E67E22"/>
                          </a:solidFill>
                          <a:latin typeface="Calibri"/>
                          <a:cs typeface="Calibri"/>
                          <a:sym typeface="Arial"/>
                        </a:rPr>
                        <a:t>eget</a:t>
                      </a:r>
                      <a:r>
                        <a:rPr lang="en-GB" sz="2000" b="0" i="0" u="none" strike="noStrike" cap="none" dirty="0">
                          <a:solidFill>
                            <a:srgbClr val="E67E22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rgbClr val="E67E22"/>
                          </a:solidFill>
                          <a:latin typeface="Calibri"/>
                          <a:cs typeface="Calibri"/>
                          <a:sym typeface="Arial"/>
                        </a:rPr>
                        <a:t>risus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. </a:t>
                      </a: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2000" b="0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Duis ac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condimentum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nulla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.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Sed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aliquet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justo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et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orci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erat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in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velit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rgbClr val="E67E22"/>
                          </a:solidFill>
                          <a:latin typeface="Calibri"/>
                          <a:cs typeface="Calibri"/>
                          <a:sym typeface="Arial"/>
                        </a:rPr>
                        <a:t>vehicula</a:t>
                      </a:r>
                      <a:r>
                        <a:rPr lang="en-GB" sz="2000" b="0" i="0" u="none" strike="noStrike" cap="none" dirty="0">
                          <a:solidFill>
                            <a:srgbClr val="E67E22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rgbClr val="E67E22"/>
                          </a:solidFill>
                          <a:latin typeface="Calibri"/>
                          <a:cs typeface="Calibri"/>
                          <a:sym typeface="Arial"/>
                        </a:rPr>
                        <a:t>ultricies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. </a:t>
                      </a:r>
                      <a:endParaRPr lang="en-GB" sz="2000" b="0" i="0" u="none" strike="noStrike" cap="none" noProof="0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</a:txBody>
                  <a:tcPr anchor="ctr">
                    <a:lnL w="12700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485506"/>
                  </a:ext>
                </a:extLst>
              </a:tr>
            </a:tbl>
          </a:graphicData>
        </a:graphic>
      </p:graphicFrame>
      <p:grpSp>
        <p:nvGrpSpPr>
          <p:cNvPr id="352" name="Shape 352"/>
          <p:cNvGrpSpPr/>
          <p:nvPr/>
        </p:nvGrpSpPr>
        <p:grpSpPr>
          <a:xfrm>
            <a:off x="-58055" y="-42863"/>
            <a:ext cx="12293600" cy="463777"/>
            <a:chOff x="2438399" y="-42863"/>
            <a:chExt cx="9855201" cy="46377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353" name="Shape 353"/>
            <p:cNvGrpSpPr/>
            <p:nvPr/>
          </p:nvGrpSpPr>
          <p:grpSpPr>
            <a:xfrm>
              <a:off x="2438400" y="-42863"/>
              <a:ext cx="9855200" cy="463777"/>
              <a:chOff x="2438400" y="-42863"/>
              <a:chExt cx="9855200" cy="463777"/>
            </a:xfrm>
          </p:grpSpPr>
          <p:sp>
            <p:nvSpPr>
              <p:cNvPr id="354" name="Shape 354"/>
              <p:cNvSpPr/>
              <p:nvPr/>
            </p:nvSpPr>
            <p:spPr>
              <a:xfrm>
                <a:off x="7315200" y="-42863"/>
                <a:ext cx="2438399" cy="463777"/>
              </a:xfrm>
              <a:prstGeom prst="rect">
                <a:avLst/>
              </a:prstGeom>
              <a:solidFill>
                <a:srgbClr val="D35400"/>
              </a:solidFill>
              <a:ln w="38100" cap="flat" cmpd="sng">
                <a:solidFill>
                  <a:srgbClr val="D35400"/>
                </a:solidFill>
                <a:prstDash val="solid"/>
                <a:miter/>
                <a:headEnd type="none" w="med" len="med"/>
                <a:tailEnd type="none" w="med" len="med"/>
              </a:ln>
              <a:effectLst/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6" name="Shape 356"/>
              <p:cNvSpPr/>
              <p:nvPr/>
            </p:nvSpPr>
            <p:spPr>
              <a:xfrm>
                <a:off x="2438400" y="-42863"/>
                <a:ext cx="2438399" cy="463777"/>
              </a:xfrm>
              <a:prstGeom prst="rect">
                <a:avLst/>
              </a:prstGeom>
              <a:solidFill>
                <a:srgbClr val="7F7F7F"/>
              </a:solidFill>
              <a:ln w="38100" cap="flat" cmpd="sng">
                <a:solidFill>
                  <a:srgbClr val="ECF0F1"/>
                </a:solidFill>
                <a:prstDash val="solid"/>
                <a:miter/>
                <a:headEnd type="none" w="med" len="med"/>
                <a:tailEnd type="none" w="med" len="med"/>
              </a:ln>
              <a:effectLst/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7" name="Shape 357"/>
              <p:cNvSpPr/>
              <p:nvPr/>
            </p:nvSpPr>
            <p:spPr>
              <a:xfrm>
                <a:off x="4876800" y="-42863"/>
                <a:ext cx="2438399" cy="463777"/>
              </a:xfrm>
              <a:prstGeom prst="rect">
                <a:avLst/>
              </a:prstGeom>
              <a:solidFill>
                <a:srgbClr val="7F7F7F"/>
              </a:solidFill>
              <a:ln w="38100" cap="flat" cmpd="sng">
                <a:solidFill>
                  <a:srgbClr val="ECF0F1"/>
                </a:solidFill>
                <a:prstDash val="solid"/>
                <a:miter/>
                <a:headEnd type="none" w="med" len="med"/>
                <a:tailEnd type="none" w="med" len="med"/>
              </a:ln>
              <a:effectLst/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58" name="Shape 358"/>
              <p:cNvSpPr/>
              <p:nvPr/>
            </p:nvSpPr>
            <p:spPr>
              <a:xfrm>
                <a:off x="9753600" y="-42863"/>
                <a:ext cx="2540000" cy="463777"/>
              </a:xfrm>
              <a:prstGeom prst="rect">
                <a:avLst/>
              </a:prstGeom>
              <a:solidFill>
                <a:srgbClr val="A5A5A5"/>
              </a:solidFill>
              <a:ln w="38100" cap="flat" cmpd="sng">
                <a:solidFill>
                  <a:srgbClr val="ECF0F1"/>
                </a:solidFill>
                <a:prstDash val="solid"/>
                <a:miter/>
                <a:headEnd type="none" w="med" len="med"/>
                <a:tailEnd type="none" w="med" len="med"/>
              </a:ln>
              <a:effectLst/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60" name="Shape 360"/>
            <p:cNvSpPr txBox="1"/>
            <p:nvPr/>
          </p:nvSpPr>
          <p:spPr>
            <a:xfrm>
              <a:off x="2438399" y="22860"/>
              <a:ext cx="2438401" cy="3693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1425" tIns="45700" rIns="91425" bIns="45700" anchor="t" anchorCtr="0">
              <a:noAutofit/>
            </a:bodyPr>
            <a:lstStyle/>
            <a:p>
              <a:pPr lvl="0" algn="ctr">
                <a:buSzPct val="25000"/>
              </a:pPr>
              <a:r>
                <a:rPr lang="fr-FR" sz="1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Partie 1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endParaRPr lang="fr-FR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1" name="Shape 361"/>
            <p:cNvSpPr txBox="1"/>
            <p:nvPr/>
          </p:nvSpPr>
          <p:spPr>
            <a:xfrm>
              <a:off x="4876796" y="22860"/>
              <a:ext cx="2438401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 algn="ctr">
                <a:buSzPct val="25000"/>
              </a:pPr>
              <a:r>
                <a:rPr lang="fr-FR" sz="1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Partie 2</a:t>
              </a:r>
            </a:p>
          </p:txBody>
        </p:sp>
        <p:sp>
          <p:nvSpPr>
            <p:cNvPr id="362" name="Shape 362"/>
            <p:cNvSpPr txBox="1"/>
            <p:nvPr/>
          </p:nvSpPr>
          <p:spPr>
            <a:xfrm>
              <a:off x="7315193" y="22860"/>
              <a:ext cx="2438401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 algn="ctr">
                <a:buSzPct val="25000"/>
              </a:pPr>
              <a:r>
                <a:rPr lang="fr-FR" sz="1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Partie 3</a:t>
              </a:r>
            </a:p>
          </p:txBody>
        </p:sp>
        <p:sp>
          <p:nvSpPr>
            <p:cNvPr id="363" name="Shape 363"/>
            <p:cNvSpPr txBox="1"/>
            <p:nvPr/>
          </p:nvSpPr>
          <p:spPr>
            <a:xfrm>
              <a:off x="9753586" y="22860"/>
              <a:ext cx="2438401" cy="3693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1425" tIns="45700" rIns="91425" bIns="45700" anchor="t" anchorCtr="0">
              <a:noAutofit/>
            </a:bodyPr>
            <a:lstStyle/>
            <a:p>
              <a:pPr lvl="0" algn="ctr">
                <a:buSzPct val="25000"/>
              </a:pPr>
              <a:r>
                <a:rPr lang="fr-FR" sz="1800" dirty="0">
                  <a:solidFill>
                    <a:srgbClr val="3F3F3F"/>
                  </a:solidFill>
                  <a:latin typeface="Calibri"/>
                  <a:ea typeface="Calibri"/>
                  <a:cs typeface="Calibri"/>
                  <a:sym typeface="Calibri"/>
                </a:rPr>
                <a:t>Partie 4</a:t>
              </a:r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5274129" y="2379526"/>
            <a:ext cx="1567542" cy="1582984"/>
            <a:chOff x="5274129" y="2165951"/>
            <a:chExt cx="1567542" cy="1582984"/>
          </a:xfrm>
        </p:grpSpPr>
        <p:sp>
          <p:nvSpPr>
            <p:cNvPr id="5" name="Ellipse 4"/>
            <p:cNvSpPr/>
            <p:nvPr/>
          </p:nvSpPr>
          <p:spPr>
            <a:xfrm>
              <a:off x="5274129" y="2165951"/>
              <a:ext cx="1567542" cy="1567542"/>
            </a:xfrm>
            <a:prstGeom prst="ellipse">
              <a:avLst/>
            </a:prstGeom>
            <a:solidFill>
              <a:srgbClr val="E67E22"/>
            </a:solidFill>
            <a:ln>
              <a:noFill/>
            </a:ln>
            <a:effectLst>
              <a:outerShdw blurRad="76200" sx="104000" sy="104000" algn="ctr" rotWithShape="0">
                <a:prstClr val="black">
                  <a:alpha val="53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 sz="2000" dirty="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5595247" y="2302385"/>
              <a:ext cx="950901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4800" dirty="0">
                  <a:solidFill>
                    <a:schemeClr val="bg1"/>
                  </a:solidFill>
                </a:rPr>
                <a:t>2</a:t>
              </a:r>
              <a:endParaRPr lang="en-GB" sz="1600" dirty="0">
                <a:solidFill>
                  <a:schemeClr val="bg1"/>
                </a:solidFill>
              </a:endParaRPr>
            </a:p>
            <a:p>
              <a:pPr algn="ctr"/>
              <a:r>
                <a:rPr lang="en-GB" sz="2400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textes</a:t>
              </a:r>
              <a:endParaRPr lang="en-GB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/>
              <a:endParaRPr lang="en-GB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2965659" y="5477664"/>
            <a:ext cx="6184482" cy="1087598"/>
          </a:xfrm>
          <a:prstGeom prst="rect">
            <a:avLst/>
          </a:prstGeom>
          <a:solidFill>
            <a:srgbClr val="E67E2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err="1">
                <a:solidFill>
                  <a:schemeClr val="bg1"/>
                </a:solidFill>
                <a:latin typeface="Calibri"/>
                <a:cs typeface="Calibri"/>
              </a:rPr>
              <a:t>Proin</a:t>
            </a:r>
            <a:r>
              <a:rPr lang="en-GB"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chemeClr val="bg1"/>
                </a:solidFill>
                <a:latin typeface="Calibri"/>
                <a:cs typeface="Calibri"/>
              </a:rPr>
              <a:t>vel</a:t>
            </a:r>
            <a:r>
              <a:rPr lang="en-GB"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chemeClr val="bg1"/>
                </a:solidFill>
                <a:latin typeface="Calibri"/>
                <a:cs typeface="Calibri"/>
              </a:rPr>
              <a:t>neque</a:t>
            </a:r>
            <a:r>
              <a:rPr lang="en-GB"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chemeClr val="bg1"/>
                </a:solidFill>
                <a:latin typeface="Calibri"/>
                <a:cs typeface="Calibri"/>
              </a:rPr>
              <a:t>velit</a:t>
            </a:r>
            <a:r>
              <a:rPr lang="en-GB"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chemeClr val="bg1"/>
                </a:solidFill>
                <a:latin typeface="Calibri"/>
                <a:cs typeface="Calibri"/>
              </a:rPr>
              <a:t>finibus</a:t>
            </a:r>
            <a:r>
              <a:rPr lang="en-GB" sz="2400" dirty="0">
                <a:solidFill>
                  <a:schemeClr val="bg1"/>
                </a:solidFill>
                <a:latin typeface="Calibri"/>
                <a:cs typeface="Calibri"/>
              </a:rPr>
              <a:t> et </a:t>
            </a:r>
            <a:r>
              <a:rPr lang="en-GB" sz="2400" dirty="0" err="1">
                <a:solidFill>
                  <a:schemeClr val="bg1"/>
                </a:solidFill>
                <a:latin typeface="Calibri"/>
                <a:cs typeface="Calibri"/>
              </a:rPr>
              <a:t>eget</a:t>
            </a:r>
            <a:r>
              <a:rPr lang="en-GB"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chemeClr val="bg1"/>
                </a:solidFill>
                <a:latin typeface="Calibri"/>
                <a:cs typeface="Calibri"/>
              </a:rPr>
              <a:t>risus</a:t>
            </a:r>
            <a:r>
              <a:rPr lang="en-GB" sz="2400" dirty="0">
                <a:solidFill>
                  <a:schemeClr val="bg1"/>
                </a:solidFill>
                <a:latin typeface="Calibri"/>
                <a:cs typeface="Calibri"/>
              </a:rPr>
              <a:t>. </a:t>
            </a:r>
          </a:p>
          <a:p>
            <a:pPr algn="ctr"/>
            <a:r>
              <a:rPr lang="en-GB" sz="2400" dirty="0">
                <a:solidFill>
                  <a:schemeClr val="bg1"/>
                </a:solidFill>
                <a:latin typeface="Calibri"/>
                <a:cs typeface="Calibri"/>
              </a:rPr>
              <a:t>Duis ac </a:t>
            </a:r>
            <a:r>
              <a:rPr lang="en-GB" sz="2400" dirty="0" err="1">
                <a:solidFill>
                  <a:schemeClr val="bg1"/>
                </a:solidFill>
                <a:latin typeface="Calibri"/>
                <a:cs typeface="Calibri"/>
              </a:rPr>
              <a:t>condimentum</a:t>
            </a:r>
            <a:r>
              <a:rPr lang="en-GB"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GB" sz="2400" dirty="0" err="1">
                <a:solidFill>
                  <a:schemeClr val="bg1"/>
                </a:solidFill>
                <a:latin typeface="Calibri"/>
                <a:cs typeface="Calibri"/>
              </a:rPr>
              <a:t>nulla</a:t>
            </a:r>
            <a:r>
              <a:rPr lang="en-GB" sz="2400" dirty="0">
                <a:solidFill>
                  <a:schemeClr val="bg1"/>
                </a:solidFill>
                <a:latin typeface="Calibri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800884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98DB"/>
        </a:solidFill>
        <a:effectLst/>
      </p:bgPr>
    </p:bg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5" name="Shape 545"/>
          <p:cNvGrpSpPr/>
          <p:nvPr/>
        </p:nvGrpSpPr>
        <p:grpSpPr>
          <a:xfrm>
            <a:off x="-58055" y="-42863"/>
            <a:ext cx="12293600" cy="463777"/>
            <a:chOff x="2438399" y="-42863"/>
            <a:chExt cx="9855201" cy="46377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546" name="Shape 546"/>
            <p:cNvGrpSpPr/>
            <p:nvPr/>
          </p:nvGrpSpPr>
          <p:grpSpPr>
            <a:xfrm>
              <a:off x="2438400" y="-42863"/>
              <a:ext cx="9855200" cy="463777"/>
              <a:chOff x="2438400" y="-42863"/>
              <a:chExt cx="9855200" cy="463777"/>
            </a:xfrm>
          </p:grpSpPr>
          <p:sp>
            <p:nvSpPr>
              <p:cNvPr id="547" name="Shape 547"/>
              <p:cNvSpPr/>
              <p:nvPr/>
            </p:nvSpPr>
            <p:spPr>
              <a:xfrm>
                <a:off x="9753600" y="-42863"/>
                <a:ext cx="2540000" cy="463777"/>
              </a:xfrm>
              <a:prstGeom prst="rect">
                <a:avLst/>
              </a:prstGeom>
              <a:solidFill>
                <a:srgbClr val="2980B9"/>
              </a:solidFill>
              <a:ln w="38100" cap="flat" cmpd="sng">
                <a:solidFill>
                  <a:srgbClr val="2980B9"/>
                </a:solidFill>
                <a:prstDash val="solid"/>
                <a:miter/>
                <a:headEnd type="none" w="med" len="med"/>
                <a:tailEnd type="none" w="med" len="med"/>
              </a:ln>
              <a:effectLst/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49" name="Shape 549"/>
              <p:cNvSpPr/>
              <p:nvPr/>
            </p:nvSpPr>
            <p:spPr>
              <a:xfrm>
                <a:off x="2438400" y="-42863"/>
                <a:ext cx="2438399" cy="463777"/>
              </a:xfrm>
              <a:prstGeom prst="rect">
                <a:avLst/>
              </a:prstGeom>
              <a:solidFill>
                <a:srgbClr val="7F7F7F"/>
              </a:solidFill>
              <a:ln w="38100" cap="flat" cmpd="sng">
                <a:solidFill>
                  <a:srgbClr val="ECF0F1"/>
                </a:solidFill>
                <a:prstDash val="solid"/>
                <a:miter/>
                <a:headEnd type="none" w="med" len="med"/>
                <a:tailEnd type="none" w="med" len="med"/>
              </a:ln>
              <a:effectLst/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0" name="Shape 550"/>
              <p:cNvSpPr/>
              <p:nvPr/>
            </p:nvSpPr>
            <p:spPr>
              <a:xfrm>
                <a:off x="4876800" y="-42863"/>
                <a:ext cx="2438399" cy="463777"/>
              </a:xfrm>
              <a:prstGeom prst="rect">
                <a:avLst/>
              </a:prstGeom>
              <a:solidFill>
                <a:srgbClr val="7F7F7F"/>
              </a:solidFill>
              <a:ln w="38100" cap="flat" cmpd="sng">
                <a:solidFill>
                  <a:srgbClr val="ECF0F1"/>
                </a:solidFill>
                <a:prstDash val="solid"/>
                <a:miter/>
                <a:headEnd type="none" w="med" len="med"/>
                <a:tailEnd type="none" w="med" len="med"/>
              </a:ln>
              <a:effectLst/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1" name="Shape 551"/>
              <p:cNvSpPr/>
              <p:nvPr/>
            </p:nvSpPr>
            <p:spPr>
              <a:xfrm>
                <a:off x="7315200" y="-42863"/>
                <a:ext cx="2438399" cy="463777"/>
              </a:xfrm>
              <a:prstGeom prst="rect">
                <a:avLst/>
              </a:prstGeom>
              <a:solidFill>
                <a:srgbClr val="7F7F7F"/>
              </a:solidFill>
              <a:ln w="38100" cap="flat" cmpd="sng">
                <a:solidFill>
                  <a:srgbClr val="ECF0F1"/>
                </a:solidFill>
                <a:prstDash val="solid"/>
                <a:miter/>
                <a:headEnd type="none" w="med" len="med"/>
                <a:tailEnd type="none" w="med" len="med"/>
              </a:ln>
              <a:effectLst/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553" name="Shape 553"/>
            <p:cNvSpPr txBox="1"/>
            <p:nvPr/>
          </p:nvSpPr>
          <p:spPr>
            <a:xfrm>
              <a:off x="2438399" y="22860"/>
              <a:ext cx="2438401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 algn="ctr">
                <a:buSzPct val="25000"/>
              </a:pPr>
              <a:r>
                <a:rPr lang="fr-FR" sz="1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Partie 1</a:t>
              </a:r>
            </a:p>
          </p:txBody>
        </p:sp>
        <p:sp>
          <p:nvSpPr>
            <p:cNvPr id="554" name="Shape 554"/>
            <p:cNvSpPr txBox="1"/>
            <p:nvPr/>
          </p:nvSpPr>
          <p:spPr>
            <a:xfrm>
              <a:off x="4876796" y="22860"/>
              <a:ext cx="2438401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 algn="ctr">
                <a:buSzPct val="25000"/>
              </a:pPr>
              <a:r>
                <a:rPr lang="fr-FR" sz="1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Partie 2</a:t>
              </a:r>
            </a:p>
          </p:txBody>
        </p:sp>
        <p:sp>
          <p:nvSpPr>
            <p:cNvPr id="555" name="Shape 555"/>
            <p:cNvSpPr txBox="1"/>
            <p:nvPr/>
          </p:nvSpPr>
          <p:spPr>
            <a:xfrm>
              <a:off x="7315193" y="22860"/>
              <a:ext cx="2438401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 algn="ctr">
                <a:buSzPct val="25000"/>
              </a:pPr>
              <a:r>
                <a:rPr lang="fr-FR" sz="1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Partie 3</a:t>
              </a:r>
            </a:p>
          </p:txBody>
        </p:sp>
        <p:sp>
          <p:nvSpPr>
            <p:cNvPr id="556" name="Shape 556"/>
            <p:cNvSpPr txBox="1"/>
            <p:nvPr/>
          </p:nvSpPr>
          <p:spPr>
            <a:xfrm>
              <a:off x="9753586" y="22860"/>
              <a:ext cx="2438401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 algn="ctr">
                <a:buSzPct val="25000"/>
              </a:pPr>
              <a:r>
                <a:rPr lang="fr-FR" sz="1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Partie 4</a:t>
              </a:r>
            </a:p>
          </p:txBody>
        </p:sp>
      </p:grp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571465"/>
              </p:ext>
            </p:extLst>
          </p:nvPr>
        </p:nvGraphicFramePr>
        <p:xfrm>
          <a:off x="308396" y="1092199"/>
          <a:ext cx="5246258" cy="5269074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{3EC89FDC-7A36-4641-9E0F-91E88EC76B42}</a:tableStyleId>
              </a:tblPr>
              <a:tblGrid>
                <a:gridCol w="5246258">
                  <a:extLst>
                    <a:ext uri="{9D8B030D-6E8A-4147-A177-3AD203B41FA5}">
                      <a16:colId xmlns:a16="http://schemas.microsoft.com/office/drawing/2014/main" val="2676412347"/>
                    </a:ext>
                  </a:extLst>
                </a:gridCol>
              </a:tblGrid>
              <a:tr h="574676">
                <a:tc>
                  <a:txBody>
                    <a:bodyPr/>
                    <a:lstStyle/>
                    <a:p>
                      <a:pPr algn="ctr"/>
                      <a:r>
                        <a:rPr lang="fr-FR" sz="2400" b="0" i="0" u="none" strike="noStrike" cap="none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  <a:sym typeface="Arial"/>
                        </a:rPr>
                        <a:t>Texte</a:t>
                      </a:r>
                      <a:endParaRPr lang="en-GB" sz="2400" b="0" i="0" u="none" strike="noStrike" cap="none" noProof="0" dirty="0">
                        <a:solidFill>
                          <a:schemeClr val="bg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</a:txBody>
                  <a:tcPr anchor="ctr">
                    <a:lnL w="12700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8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44759"/>
                  </a:ext>
                </a:extLst>
              </a:tr>
              <a:tr h="4694398">
                <a:tc>
                  <a:txBody>
                    <a:bodyPr/>
                    <a:lstStyle/>
                    <a:p>
                      <a:endParaRPr lang="en-GB" sz="500" noProof="0" dirty="0">
                        <a:solidFill>
                          <a:schemeClr val="tx1"/>
                        </a:solidFill>
                      </a:endParaRP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Lorem </a:t>
                      </a:r>
                      <a:r>
                        <a:rPr lang="en-GB" sz="2000" b="0" i="0" u="none" strike="noStrike" cap="none" dirty="0">
                          <a:solidFill>
                            <a:srgbClr val="3498DB"/>
                          </a:solidFill>
                          <a:latin typeface="Calibri"/>
                          <a:cs typeface="Calibri"/>
                          <a:sym typeface="Arial"/>
                        </a:rPr>
                        <a:t>ipsum </a:t>
                      </a:r>
                      <a:r>
                        <a:rPr lang="en-GB" sz="2000" b="0" i="0" u="none" strike="noStrike" cap="none" dirty="0" err="1">
                          <a:solidFill>
                            <a:srgbClr val="3498DB"/>
                          </a:solidFill>
                          <a:latin typeface="Calibri"/>
                          <a:cs typeface="Calibri"/>
                          <a:sym typeface="Arial"/>
                        </a:rPr>
                        <a:t>dolor</a:t>
                      </a:r>
                      <a:r>
                        <a:rPr lang="en-GB" sz="2000" b="0" i="0" u="none" strike="noStrike" cap="none" dirty="0">
                          <a:solidFill>
                            <a:srgbClr val="3498DB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sit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amet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,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consectetur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adipi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.</a:t>
                      </a: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2000" b="0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2000" b="0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Pellentesque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porttitor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,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metus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in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malesuada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veneratis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,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neque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lorem </a:t>
                      </a:r>
                      <a:r>
                        <a:rPr lang="en-GB" sz="2000" b="0" i="0" u="none" strike="noStrike" cap="none" dirty="0" err="1">
                          <a:solidFill>
                            <a:srgbClr val="3498DB"/>
                          </a:solidFill>
                          <a:latin typeface="Calibri"/>
                          <a:cs typeface="Calibri"/>
                          <a:sym typeface="Arial"/>
                        </a:rPr>
                        <a:t>fermentum</a:t>
                      </a:r>
                      <a:r>
                        <a:rPr lang="en-GB" sz="2000" b="0" i="0" u="none" strike="noStrike" cap="none" dirty="0">
                          <a:solidFill>
                            <a:srgbClr val="3498DB"/>
                          </a:solidFill>
                          <a:latin typeface="Calibri"/>
                          <a:cs typeface="Calibri"/>
                          <a:sym typeface="Arial"/>
                        </a:rPr>
                        <a:t> magna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. </a:t>
                      </a: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2000" b="0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2000" b="0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Proin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vel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neque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velit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finibus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et </a:t>
                      </a:r>
                      <a:r>
                        <a:rPr lang="en-GB" sz="2000" b="0" i="0" u="none" strike="noStrike" cap="none" dirty="0" err="1">
                          <a:solidFill>
                            <a:srgbClr val="3498DB"/>
                          </a:solidFill>
                          <a:latin typeface="Calibri"/>
                          <a:cs typeface="Calibri"/>
                          <a:sym typeface="Arial"/>
                        </a:rPr>
                        <a:t>eget</a:t>
                      </a:r>
                      <a:r>
                        <a:rPr lang="en-GB" sz="2000" b="0" i="0" u="none" strike="noStrike" cap="none" dirty="0">
                          <a:solidFill>
                            <a:srgbClr val="3498DB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rgbClr val="3498DB"/>
                          </a:solidFill>
                          <a:latin typeface="Calibri"/>
                          <a:cs typeface="Calibri"/>
                          <a:sym typeface="Arial"/>
                        </a:rPr>
                        <a:t>risus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. </a:t>
                      </a: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2000" b="0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2000" b="0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Duis ac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condimentum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nulla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.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Sed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aliquet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justo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et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orci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erat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in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velit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rgbClr val="3498DB"/>
                          </a:solidFill>
                          <a:latin typeface="Calibri"/>
                          <a:cs typeface="Calibri"/>
                          <a:sym typeface="Arial"/>
                        </a:rPr>
                        <a:t>vehicula</a:t>
                      </a:r>
                      <a:r>
                        <a:rPr lang="en-GB" sz="2000" b="0" i="0" u="none" strike="noStrike" cap="none" dirty="0">
                          <a:solidFill>
                            <a:srgbClr val="3498DB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rgbClr val="3498DB"/>
                          </a:solidFill>
                          <a:latin typeface="Calibri"/>
                          <a:cs typeface="Calibri"/>
                          <a:sym typeface="Arial"/>
                        </a:rPr>
                        <a:t>ultricies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. </a:t>
                      </a:r>
                      <a:endParaRPr lang="en-GB" sz="2000" b="0" i="0" u="none" strike="noStrike" cap="none" noProof="0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</a:txBody>
                  <a:tcPr anchor="ctr">
                    <a:lnL w="12700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485506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607437"/>
              </p:ext>
            </p:extLst>
          </p:nvPr>
        </p:nvGraphicFramePr>
        <p:xfrm>
          <a:off x="6574933" y="1092199"/>
          <a:ext cx="5246258" cy="5269074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{3EC89FDC-7A36-4641-9E0F-91E88EC76B42}</a:tableStyleId>
              </a:tblPr>
              <a:tblGrid>
                <a:gridCol w="5246258">
                  <a:extLst>
                    <a:ext uri="{9D8B030D-6E8A-4147-A177-3AD203B41FA5}">
                      <a16:colId xmlns:a16="http://schemas.microsoft.com/office/drawing/2014/main" val="2676412347"/>
                    </a:ext>
                  </a:extLst>
                </a:gridCol>
              </a:tblGrid>
              <a:tr h="5746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i="0" u="none" strike="noStrike" cap="none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  <a:sym typeface="Arial"/>
                        </a:rPr>
                        <a:t>Texte</a:t>
                      </a:r>
                      <a:endParaRPr lang="en-GB" sz="2400" b="0" i="0" u="none" strike="noStrike" cap="none" noProof="0" dirty="0">
                        <a:solidFill>
                          <a:schemeClr val="bg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</a:txBody>
                  <a:tcPr anchor="ctr">
                    <a:lnL w="12700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8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44759"/>
                  </a:ext>
                </a:extLst>
              </a:tr>
              <a:tr h="4694398">
                <a:tc>
                  <a:txBody>
                    <a:bodyPr/>
                    <a:lstStyle/>
                    <a:p>
                      <a:endParaRPr lang="es-419" sz="500" dirty="0"/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Lorem </a:t>
                      </a:r>
                      <a:r>
                        <a:rPr lang="en-GB" sz="2000" b="0" i="0" u="none" strike="noStrike" cap="none" dirty="0">
                          <a:solidFill>
                            <a:srgbClr val="3498DB"/>
                          </a:solidFill>
                          <a:latin typeface="Calibri"/>
                          <a:cs typeface="Calibri"/>
                          <a:sym typeface="Arial"/>
                        </a:rPr>
                        <a:t>ipsum </a:t>
                      </a:r>
                      <a:r>
                        <a:rPr lang="en-GB" sz="2000" b="0" i="0" u="none" strike="noStrike" cap="none" dirty="0" err="1">
                          <a:solidFill>
                            <a:srgbClr val="3498DB"/>
                          </a:solidFill>
                          <a:latin typeface="Calibri"/>
                          <a:cs typeface="Calibri"/>
                          <a:sym typeface="Arial"/>
                        </a:rPr>
                        <a:t>dolor</a:t>
                      </a:r>
                      <a:r>
                        <a:rPr lang="en-GB" sz="2000" b="0" i="0" u="none" strike="noStrike" cap="none" dirty="0">
                          <a:solidFill>
                            <a:srgbClr val="3498DB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sit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amet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,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consectetur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adipi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.</a:t>
                      </a: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2000" b="0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2000" b="0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Pellentesque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porttitor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,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metus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in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malesuada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veneratis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,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neque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lorem </a:t>
                      </a:r>
                      <a:r>
                        <a:rPr lang="en-GB" sz="2000" b="0" i="0" u="none" strike="noStrike" cap="none" dirty="0" err="1">
                          <a:solidFill>
                            <a:srgbClr val="3498DB"/>
                          </a:solidFill>
                          <a:latin typeface="Calibri"/>
                          <a:cs typeface="Calibri"/>
                          <a:sym typeface="Arial"/>
                        </a:rPr>
                        <a:t>fermentum</a:t>
                      </a:r>
                      <a:r>
                        <a:rPr lang="en-GB" sz="2000" b="0" i="0" u="none" strike="noStrike" cap="none" dirty="0">
                          <a:solidFill>
                            <a:srgbClr val="3498DB"/>
                          </a:solidFill>
                          <a:latin typeface="Calibri"/>
                          <a:cs typeface="Calibri"/>
                          <a:sym typeface="Arial"/>
                        </a:rPr>
                        <a:t> magna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. </a:t>
                      </a: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2000" b="0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2000" b="0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Proin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vel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neque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velit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finibus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et </a:t>
                      </a:r>
                      <a:r>
                        <a:rPr lang="en-GB" sz="2000" b="0" i="0" u="none" strike="noStrike" cap="none" dirty="0" err="1">
                          <a:solidFill>
                            <a:srgbClr val="3498DB"/>
                          </a:solidFill>
                          <a:latin typeface="Calibri"/>
                          <a:cs typeface="Calibri"/>
                          <a:sym typeface="Arial"/>
                        </a:rPr>
                        <a:t>eget</a:t>
                      </a:r>
                      <a:r>
                        <a:rPr lang="en-GB" sz="2000" b="0" i="0" u="none" strike="noStrike" cap="none" dirty="0">
                          <a:solidFill>
                            <a:srgbClr val="3498DB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rgbClr val="3498DB"/>
                          </a:solidFill>
                          <a:latin typeface="Calibri"/>
                          <a:cs typeface="Calibri"/>
                          <a:sym typeface="Arial"/>
                        </a:rPr>
                        <a:t>risus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. </a:t>
                      </a: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2000" b="0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2000" b="0" i="0" u="none" strike="noStrike" cap="none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Duis ac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condimentum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nulla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.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Sed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aliquet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justo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et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orci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erat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in </a:t>
                      </a:r>
                      <a:r>
                        <a:rPr lang="en-GB" sz="2000" b="0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velit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rgbClr val="3498DB"/>
                          </a:solidFill>
                          <a:latin typeface="Calibri"/>
                          <a:cs typeface="Calibri"/>
                          <a:sym typeface="Arial"/>
                        </a:rPr>
                        <a:t>vehicula</a:t>
                      </a:r>
                      <a:r>
                        <a:rPr lang="en-GB" sz="2000" b="0" i="0" u="none" strike="noStrike" cap="none" dirty="0">
                          <a:solidFill>
                            <a:srgbClr val="3498DB"/>
                          </a:solidFill>
                          <a:latin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GB" sz="2000" b="0" i="0" u="none" strike="noStrike" cap="none" dirty="0" err="1">
                          <a:solidFill>
                            <a:srgbClr val="3498DB"/>
                          </a:solidFill>
                          <a:latin typeface="Calibri"/>
                          <a:cs typeface="Calibri"/>
                          <a:sym typeface="Arial"/>
                        </a:rPr>
                        <a:t>ultricies</a:t>
                      </a:r>
                      <a:r>
                        <a:rPr lang="en-GB" sz="2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Arial"/>
                        </a:rPr>
                        <a:t>. </a:t>
                      </a:r>
                      <a:endParaRPr lang="en-GB" sz="2000" b="0" i="0" u="none" strike="noStrike" cap="none" noProof="0" dirty="0">
                        <a:solidFill>
                          <a:schemeClr val="dk1"/>
                        </a:solidFill>
                        <a:latin typeface="Calibri"/>
                        <a:cs typeface="Calibri"/>
                        <a:sym typeface="Arial"/>
                      </a:endParaRPr>
                    </a:p>
                  </a:txBody>
                  <a:tcPr anchor="ctr">
                    <a:lnL w="12700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485506"/>
                  </a:ext>
                </a:extLst>
              </a:tr>
            </a:tbl>
          </a:graphicData>
        </a:graphic>
      </p:graphicFrame>
      <p:cxnSp>
        <p:nvCxnSpPr>
          <p:cNvPr id="6" name="Connecteur droit 5"/>
          <p:cNvCxnSpPr>
            <a:cxnSpLocks/>
          </p:cNvCxnSpPr>
          <p:nvPr/>
        </p:nvCxnSpPr>
        <p:spPr>
          <a:xfrm>
            <a:off x="6074002" y="1639946"/>
            <a:ext cx="0" cy="4184078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7" name="Shape 707"/>
          <p:cNvGrpSpPr/>
          <p:nvPr/>
        </p:nvGrpSpPr>
        <p:grpSpPr>
          <a:xfrm>
            <a:off x="0" y="0"/>
            <a:ext cx="12191999" cy="50798"/>
            <a:chOff x="0" y="0"/>
            <a:chExt cx="12191999" cy="50798"/>
          </a:xfrm>
        </p:grpSpPr>
        <p:sp>
          <p:nvSpPr>
            <p:cNvPr id="708" name="Shape 708"/>
            <p:cNvSpPr/>
            <p:nvPr/>
          </p:nvSpPr>
          <p:spPr>
            <a:xfrm>
              <a:off x="0" y="0"/>
              <a:ext cx="2438399" cy="50798"/>
            </a:xfrm>
            <a:prstGeom prst="rect">
              <a:avLst/>
            </a:prstGeom>
            <a:solidFill>
              <a:srgbClr val="E74C3C"/>
            </a:solidFill>
            <a:ln>
              <a:noFill/>
            </a:ln>
            <a:effectLst>
              <a:outerShdw blurRad="50799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9" name="Shape 709"/>
            <p:cNvSpPr/>
            <p:nvPr/>
          </p:nvSpPr>
          <p:spPr>
            <a:xfrm>
              <a:off x="2438400" y="0"/>
              <a:ext cx="2438399" cy="50798"/>
            </a:xfrm>
            <a:prstGeom prst="rect">
              <a:avLst/>
            </a:prstGeom>
            <a:solidFill>
              <a:srgbClr val="1ABC9C"/>
            </a:solidFill>
            <a:ln>
              <a:noFill/>
            </a:ln>
            <a:effectLst>
              <a:outerShdw blurRad="50799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0" name="Shape 710"/>
            <p:cNvSpPr/>
            <p:nvPr/>
          </p:nvSpPr>
          <p:spPr>
            <a:xfrm>
              <a:off x="4876800" y="0"/>
              <a:ext cx="2438399" cy="50798"/>
            </a:xfrm>
            <a:prstGeom prst="rect">
              <a:avLst/>
            </a:prstGeom>
            <a:solidFill>
              <a:srgbClr val="9B59B6"/>
            </a:solidFill>
            <a:ln>
              <a:noFill/>
            </a:ln>
            <a:effectLst>
              <a:outerShdw blurRad="50799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1" name="Shape 711"/>
            <p:cNvSpPr/>
            <p:nvPr/>
          </p:nvSpPr>
          <p:spPr>
            <a:xfrm>
              <a:off x="7315200" y="0"/>
              <a:ext cx="2438399" cy="50798"/>
            </a:xfrm>
            <a:prstGeom prst="rect">
              <a:avLst/>
            </a:prstGeom>
            <a:solidFill>
              <a:srgbClr val="E67E22"/>
            </a:solidFill>
            <a:ln>
              <a:noFill/>
            </a:ln>
            <a:effectLst>
              <a:outerShdw blurRad="50799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2" name="Shape 712"/>
            <p:cNvSpPr/>
            <p:nvPr/>
          </p:nvSpPr>
          <p:spPr>
            <a:xfrm>
              <a:off x="9753600" y="0"/>
              <a:ext cx="2438399" cy="50798"/>
            </a:xfrm>
            <a:prstGeom prst="rect">
              <a:avLst/>
            </a:prstGeom>
            <a:solidFill>
              <a:srgbClr val="3498DB"/>
            </a:solidFill>
            <a:ln>
              <a:noFill/>
            </a:ln>
            <a:effectLst>
              <a:outerShdw blurRad="50799" dist="38100" dir="5400000" algn="t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13" name="Shape 713"/>
          <p:cNvGrpSpPr/>
          <p:nvPr/>
        </p:nvGrpSpPr>
        <p:grpSpPr>
          <a:xfrm>
            <a:off x="0" y="6807200"/>
            <a:ext cx="12191999" cy="50798"/>
            <a:chOff x="0" y="6807200"/>
            <a:chExt cx="12191999" cy="50798"/>
          </a:xfrm>
        </p:grpSpPr>
        <p:sp>
          <p:nvSpPr>
            <p:cNvPr id="714" name="Shape 714"/>
            <p:cNvSpPr/>
            <p:nvPr/>
          </p:nvSpPr>
          <p:spPr>
            <a:xfrm>
              <a:off x="0" y="6807200"/>
              <a:ext cx="2438399" cy="50798"/>
            </a:xfrm>
            <a:prstGeom prst="rect">
              <a:avLst/>
            </a:prstGeom>
            <a:solidFill>
              <a:srgbClr val="E74C3C"/>
            </a:solidFill>
            <a:ln>
              <a:noFill/>
            </a:ln>
            <a:effectLst>
              <a:outerShdw blurRad="50799" dist="38100" dir="16200000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5" name="Shape 715"/>
            <p:cNvSpPr/>
            <p:nvPr/>
          </p:nvSpPr>
          <p:spPr>
            <a:xfrm>
              <a:off x="2438400" y="6807200"/>
              <a:ext cx="2438399" cy="50798"/>
            </a:xfrm>
            <a:prstGeom prst="rect">
              <a:avLst/>
            </a:prstGeom>
            <a:solidFill>
              <a:srgbClr val="1ABC9C"/>
            </a:solidFill>
            <a:ln>
              <a:noFill/>
            </a:ln>
            <a:effectLst>
              <a:outerShdw blurRad="50799" dist="38100" dir="16200000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6" name="Shape 716"/>
            <p:cNvSpPr/>
            <p:nvPr/>
          </p:nvSpPr>
          <p:spPr>
            <a:xfrm>
              <a:off x="4876800" y="6807200"/>
              <a:ext cx="2438399" cy="50798"/>
            </a:xfrm>
            <a:prstGeom prst="rect">
              <a:avLst/>
            </a:prstGeom>
            <a:solidFill>
              <a:srgbClr val="9B59B6"/>
            </a:solidFill>
            <a:ln>
              <a:noFill/>
            </a:ln>
            <a:effectLst>
              <a:outerShdw blurRad="50799" dist="38100" dir="16200000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7" name="Shape 717"/>
            <p:cNvSpPr/>
            <p:nvPr/>
          </p:nvSpPr>
          <p:spPr>
            <a:xfrm>
              <a:off x="7315200" y="6807200"/>
              <a:ext cx="2438399" cy="50798"/>
            </a:xfrm>
            <a:prstGeom prst="rect">
              <a:avLst/>
            </a:prstGeom>
            <a:solidFill>
              <a:srgbClr val="E67E22"/>
            </a:solidFill>
            <a:ln>
              <a:noFill/>
            </a:ln>
            <a:effectLst>
              <a:outerShdw blurRad="50799" dist="38100" dir="16200000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8" name="Shape 718"/>
            <p:cNvSpPr/>
            <p:nvPr/>
          </p:nvSpPr>
          <p:spPr>
            <a:xfrm>
              <a:off x="9753600" y="6807200"/>
              <a:ext cx="2438399" cy="50798"/>
            </a:xfrm>
            <a:prstGeom prst="rect">
              <a:avLst/>
            </a:prstGeom>
            <a:solidFill>
              <a:srgbClr val="3498DB"/>
            </a:solidFill>
            <a:ln>
              <a:noFill/>
            </a:ln>
            <a:effectLst>
              <a:outerShdw blurRad="50799" dist="38100" dir="16200000" rotWithShape="0">
                <a:srgbClr val="000000">
                  <a:alpha val="40000"/>
                </a:srgbClr>
              </a:outerShdw>
            </a:effectLst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20" name="Shape 720"/>
          <p:cNvSpPr txBox="1"/>
          <p:nvPr/>
        </p:nvSpPr>
        <p:spPr>
          <a:xfrm>
            <a:off x="4567311" y="4465171"/>
            <a:ext cx="3057378" cy="15696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fr-FR" sz="635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Merci</a:t>
            </a:r>
            <a:r>
              <a:rPr lang="fr-FR" sz="96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C931584F-F25F-424C-A772-6D32AD5BE640}"/>
              </a:ext>
            </a:extLst>
          </p:cNvPr>
          <p:cNvSpPr/>
          <p:nvPr/>
        </p:nvSpPr>
        <p:spPr>
          <a:xfrm>
            <a:off x="4583462" y="1513119"/>
            <a:ext cx="2952052" cy="2952052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BB6BBFA9-8B46-4B46-A632-10FA0016687D}"/>
              </a:ext>
            </a:extLst>
          </p:cNvPr>
          <p:cNvGrpSpPr/>
          <p:nvPr/>
        </p:nvGrpSpPr>
        <p:grpSpPr>
          <a:xfrm>
            <a:off x="5338543" y="2241400"/>
            <a:ext cx="1426054" cy="1475468"/>
            <a:chOff x="2546350" y="2460207"/>
            <a:chExt cx="1673959" cy="1731965"/>
          </a:xfrm>
        </p:grpSpPr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42765305-97C6-4A4F-BD73-CB8CCD34160E}"/>
                </a:ext>
              </a:extLst>
            </p:cNvPr>
            <p:cNvCxnSpPr>
              <a:cxnSpLocks/>
            </p:cNvCxnSpPr>
            <p:nvPr/>
          </p:nvCxnSpPr>
          <p:spPr>
            <a:xfrm>
              <a:off x="2546350" y="2460207"/>
              <a:ext cx="1673959" cy="1731965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670B6353-AD3D-42E1-8140-6DAF03CBD60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46350" y="2460207"/>
              <a:ext cx="1673959" cy="1731965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389</Words>
  <Application>Microsoft Office PowerPoint</Application>
  <PresentationFormat>Grand écran</PresentationFormat>
  <Paragraphs>90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Calibri</vt:lpstr>
      <vt:lpstr>Arial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Outman Abdaoui</dc:creator>
  <cp:lastModifiedBy>Raphaël</cp:lastModifiedBy>
  <cp:revision>90</cp:revision>
  <dcterms:modified xsi:type="dcterms:W3CDTF">2017-08-23T10:23:10Z</dcterms:modified>
</cp:coreProperties>
</file>