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69" r:id="rId7"/>
    <p:sldId id="271" r:id="rId8"/>
    <p:sldId id="270" r:id="rId9"/>
    <p:sldId id="272" r:id="rId10"/>
    <p:sldId id="273" r:id="rId11"/>
    <p:sldId id="257" r:id="rId12"/>
    <p:sldId id="259" r:id="rId13"/>
    <p:sldId id="261" r:id="rId14"/>
    <p:sldId id="258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0D3"/>
    <a:srgbClr val="333333"/>
    <a:srgbClr val="43C0FF"/>
    <a:srgbClr val="343434"/>
    <a:srgbClr val="55ACEE"/>
    <a:srgbClr val="3B5998"/>
    <a:srgbClr val="395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46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6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5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69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7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8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25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78F6C-E93D-4FBC-BBC7-1734F4B571E4}" type="datetimeFigureOut">
              <a:rPr lang="fr-FR" smtClean="0"/>
              <a:t>28/06/2017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2110-DD73-4623-8F9B-D8EBC518D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8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487867" y="1053105"/>
            <a:ext cx="6795312" cy="2210340"/>
            <a:chOff x="2468617" y="1717250"/>
            <a:chExt cx="6795312" cy="221034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8617" y="2098810"/>
              <a:ext cx="2931156" cy="162047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589" y="1717250"/>
              <a:ext cx="2210340" cy="221034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293896" y="2098810"/>
              <a:ext cx="17596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8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0" y="41003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Partenariat </a:t>
            </a:r>
            <a:r>
              <a:rPr lang="fr-FR" sz="3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ChooseYourBoss</a:t>
            </a:r>
            <a:r>
              <a:rPr lang="fr-FR" sz="36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– </a:t>
            </a:r>
            <a:r>
              <a:rPr lang="fr-FR" sz="36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lesjoiesducode</a:t>
            </a:r>
            <a:endParaRPr lang="fr-FR" sz="36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27304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Nicolas 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Lecointre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gérant du site lesjoiesducode.fr</a:t>
            </a:r>
          </a:p>
          <a:p>
            <a:pPr algn="ctr"/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Paris, le 27 juin 2017</a:t>
            </a:r>
          </a:p>
        </p:txBody>
      </p:sp>
    </p:spTree>
    <p:extLst>
      <p:ext uri="{BB962C8B-B14F-4D97-AF65-F5344CB8AC3E}">
        <p14:creationId xmlns:p14="http://schemas.microsoft.com/office/powerpoint/2010/main" val="297975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63697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OU…</a:t>
            </a:r>
            <a:endParaRPr lang="fr-FR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j6o245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0975" y="3096083"/>
            <a:ext cx="6750050" cy="31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619111" y="2735977"/>
            <a:ext cx="4942932" cy="1338321"/>
            <a:chOff x="3994496" y="2514600"/>
            <a:chExt cx="4942932" cy="1338321"/>
          </a:xfrm>
        </p:grpSpPr>
        <p:sp>
          <p:nvSpPr>
            <p:cNvPr id="2" name="ZoneTexte 1"/>
            <p:cNvSpPr txBox="1"/>
            <p:nvPr/>
          </p:nvSpPr>
          <p:spPr>
            <a:xfrm>
              <a:off x="3994496" y="2514600"/>
              <a:ext cx="4177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>
                  <a:solidFill>
                    <a:srgbClr val="343434"/>
                  </a:solidFill>
                  <a:latin typeface="Source Code Pro Medium" panose="020B0509030403020204" pitchFamily="49" charset="0"/>
                  <a:ea typeface="Source Code Pro Medium" panose="020B0509030403020204" pitchFamily="49" charset="0"/>
                </a:rPr>
                <a:t>LJDC-Jobs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7297" y="3425229"/>
              <a:ext cx="2540131" cy="34291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19917" y="3391256"/>
              <a:ext cx="5533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Code Pro Medium" panose="020B0509030403020204" pitchFamily="49" charset="0"/>
                  <a:ea typeface="Source Code Pro Medium" panose="020B0509030403020204" pitchFamily="49" charset="0"/>
                </a:rPr>
                <a:t>by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4556444"/>
            <a:ext cx="12192000" cy="2301556"/>
          </a:xfrm>
          <a:prstGeom prst="rect">
            <a:avLst/>
          </a:prstGeom>
          <a:solidFill>
            <a:srgbClr val="43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jobs.lesjoiesducode.fr</a:t>
            </a:r>
          </a:p>
          <a:p>
            <a:pPr algn="ctr"/>
            <a:r>
              <a:rPr lang="fr-FR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lesjoiesducode.fr/jobs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3327"/>
            <a:ext cx="12192000" cy="2301556"/>
          </a:xfrm>
          <a:prstGeom prst="rect">
            <a:avLst/>
          </a:prstGeom>
          <a:solidFill>
            <a:srgbClr val="43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15500"/>
            <a:ext cx="12192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0"/>
    </mc:Choice>
    <mc:Fallback xmlns="">
      <p:transition spd="slow" advClick="0" advTm="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2" y="295214"/>
            <a:ext cx="3114139" cy="7842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8834" y="1552977"/>
            <a:ext cx="117943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Présence très forte de </a:t>
            </a:r>
            <a:r>
              <a:rPr lang="fr-FR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ChooseYourBoss</a:t>
            </a:r>
            <a:r>
              <a:rPr lang="fr-FR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lesjoiesducode.fr</a:t>
            </a:r>
          </a:p>
          <a:p>
            <a:pPr algn="just"/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Plusieurs idées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Intégration d’un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flux d’offres d’emploi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l’encart droit du 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Mise en place d’un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espace dédié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avec URL dédiée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Vitrine de jobs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lesjoiesducode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accès aux offres sur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ChooseYourBoss</a:t>
            </a: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d’un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mensuel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[LJDC-Jobs] 10 offres d’emploi en CDI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de quelques offres ciblées sur la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 Facebook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Intégration dans la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newsletter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lesjoiesducode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notifications push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Native </a:t>
            </a:r>
            <a:r>
              <a:rPr lang="fr-FR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advertising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avec lead vers LJDC-Jobs /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ChooseYourBoss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just"/>
            <a:endParaRPr 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0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1"/>
          <a:stretch/>
        </p:blipFill>
        <p:spPr>
          <a:xfrm>
            <a:off x="2345760" y="1"/>
            <a:ext cx="7289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6"/>
            <a:ext cx="12192000" cy="67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Les joies du code, c’est quoi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8834" y="1107515"/>
            <a:ext cx="117943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Depuis plus de 5 ans, Les joies du code publie chaque jour des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gifs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réactionnels illustrant de manière humoristique le quotidien des développeurs informatiques.</a:t>
            </a:r>
          </a:p>
          <a:p>
            <a:pPr algn="just"/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Lancé sous la forme d’un « Tumblr de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gifs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», le site s’est très vite imposé comme une des références de ce domaine et est l’un des seuls monétisés à ce jour.</a:t>
            </a:r>
          </a:p>
          <a:p>
            <a:pPr algn="just"/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concept est simple et très efficace :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phrase, 1 GIF.</a:t>
            </a:r>
            <a:endParaRPr lang="fr-F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381" y="3381397"/>
            <a:ext cx="4635091" cy="3219198"/>
          </a:xfrm>
          <a:prstGeom prst="rect">
            <a:avLst/>
          </a:prstGeom>
        </p:spPr>
      </p:pic>
      <p:pic>
        <p:nvPicPr>
          <p:cNvPr id="12" name="Sva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1704" y="4032833"/>
            <a:ext cx="3911295" cy="20534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4" y="3467122"/>
            <a:ext cx="3029122" cy="30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Les joies du code, en chiffres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8834" y="1107515"/>
            <a:ext cx="6341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700 000 pages vues mensuelles</a:t>
            </a:r>
          </a:p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200 000 sessions</a:t>
            </a:r>
          </a:p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80 000 visiteurs uniques</a:t>
            </a:r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8" y="3175265"/>
            <a:ext cx="792019" cy="7920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7" y="4206316"/>
            <a:ext cx="792019" cy="7920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5237368"/>
            <a:ext cx="958452" cy="9584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390272" y="3278886"/>
            <a:ext cx="657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94 000 abonnés sur Tumblr</a:t>
            </a:r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90272" y="4309937"/>
            <a:ext cx="657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34 000 fans sur Facebook</a:t>
            </a:r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90271" y="5424206"/>
            <a:ext cx="657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20 700 abonnés sur Twitter</a:t>
            </a:r>
            <a:endParaRPr lang="fr-FR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6415965"/>
            <a:ext cx="1202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Chiffres en date du 25/06/2017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58234" y="1149660"/>
            <a:ext cx="6341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3 700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</a:t>
            </a:r>
            <a:endParaRPr lang="fr-FR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</a:t>
            </a:r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 jour</a:t>
            </a:r>
          </a:p>
          <a:p>
            <a:pPr algn="r"/>
            <a:r>
              <a:rPr lang="fr-FR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42 000 </a:t>
            </a:r>
            <a:r>
              <a:rPr lang="fr-FR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pauses-cafés</a:t>
            </a:r>
            <a:endParaRPr lang="fr-FR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5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phy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29211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  <a:latin typeface="Arial Black" panose="020B0A04020102020204" pitchFamily="34" charset="0"/>
              </a:rPr>
              <a:t>150 000 ABONNÉS !</a:t>
            </a:r>
          </a:p>
        </p:txBody>
      </p:sp>
    </p:spTree>
    <p:extLst>
      <p:ext uri="{BB962C8B-B14F-4D97-AF65-F5344CB8AC3E}">
        <p14:creationId xmlns:p14="http://schemas.microsoft.com/office/powerpoint/2010/main" val="19903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L’audience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69" y="1107940"/>
            <a:ext cx="9963662" cy="52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75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Pourquoi annoncer sur </a:t>
            </a:r>
            <a:r>
              <a:rPr lang="fr-FR" sz="2400" dirty="0" err="1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lesjoiesducode</a:t>
            </a:r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8834" y="1107515"/>
            <a:ext cx="11794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lesjoiesducode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l’intégralité de l’audience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correspond à vos critères de ciblage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Développeurs, ingénieurs et étudiants en informatique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aussi des profils décisionnaires : chef de projet, responsable de service, CEO de startup…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visiteurs se rendent sur le site dans un </a:t>
            </a:r>
            <a:r>
              <a:rPr lang="fr-F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 état d’esprit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(pause, détente)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contenus sont fortement partagés sur les réseaux sociaux</a:t>
            </a:r>
          </a:p>
          <a:p>
            <a:pPr algn="just"/>
            <a:endParaRPr 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9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Ils annoncent sur </a:t>
            </a:r>
            <a:r>
              <a:rPr lang="fr-FR" sz="2400" dirty="0" err="1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lesjoiesducode</a:t>
            </a:r>
            <a:endParaRPr lang="fr-FR" sz="2400" dirty="0">
              <a:solidFill>
                <a:schemeClr val="bg1"/>
              </a:solidFill>
              <a:latin typeface="Source Code Pro Semibold" panose="020B0609030403020204" pitchFamily="49" charset="0"/>
              <a:ea typeface="Source Code Pro Semibold" panose="020B0609030403020204" pitchFamily="49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937170"/>
            <a:ext cx="7819395" cy="50921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779728" y="951458"/>
            <a:ext cx="290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Ils parlent des joies du code :</a:t>
            </a:r>
          </a:p>
        </p:txBody>
      </p:sp>
      <p:pic>
        <p:nvPicPr>
          <p:cNvPr id="1026" name="Picture 2" descr="Résultat de recherche d'images pour &quot;topito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86" y="1471611"/>
            <a:ext cx="2586410" cy="11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minutebuzz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51" y="2981085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microsoft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61" y="4731071"/>
            <a:ext cx="2736057" cy="100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2/2c/Tumblr_Logo.svg/1280px-Tumblr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2" y="5971940"/>
            <a:ext cx="1885950" cy="3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9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682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Quels projets pour votre service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3122" y="2207652"/>
            <a:ext cx="117943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Campagnes « displays » classiques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Leaderboard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728x90 en entête de 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Pavé 300x250 en entête de la version mobile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Pavé 300x250 dans l’encart droit du 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Grand angle 300x600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Pavé 300x250 en pied (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footer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du site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94" y="857873"/>
            <a:ext cx="3245803" cy="60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866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7162" y="158501"/>
            <a:ext cx="682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Source Code Pro Semibold" panose="020B0609030403020204" pitchFamily="49" charset="0"/>
                <a:ea typeface="Source Code Pro Semibold" panose="020B0609030403020204" pitchFamily="49" charset="0"/>
              </a:rPr>
              <a:t>&gt; Quels projets pour votre service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8834" y="1158341"/>
            <a:ext cx="117943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Native </a:t>
            </a:r>
            <a:r>
              <a:rPr lang="fr-F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Advertising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format à la mode et à tester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Publication de </a:t>
            </a:r>
            <a:r>
              <a:rPr lang="fr-FR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sponsorisés par votre service sur lesjoiesducode.fr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Sensibilise plus fortement les visiteurs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post qui donne le sourire pour donner l’envie de se rendre sur votre site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forme de contenu autorisée, tant que l’on répond à la ligne éditrice du site</a:t>
            </a:r>
          </a:p>
          <a:p>
            <a:pPr algn="just"/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 de campagnes sociales (</a:t>
            </a:r>
            <a:r>
              <a:rPr lang="fr-F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posts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Facebook)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85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381</Words>
  <Application>Microsoft Office PowerPoint</Application>
  <PresentationFormat>Grand écran</PresentationFormat>
  <Paragraphs>64</Paragraphs>
  <Slides>15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Open Sans</vt:lpstr>
      <vt:lpstr>Open Sans Light</vt:lpstr>
      <vt:lpstr>Open Sans Semibold</vt:lpstr>
      <vt:lpstr>Source Code Pro Medium</vt:lpstr>
      <vt:lpstr>Source Code Pro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LECOINTRE Nicolas [EIFFAGE]</dc:creator>
  <cp:lastModifiedBy>LECOINTRE Nicolas [EIFFAGE]</cp:lastModifiedBy>
  <cp:revision>29</cp:revision>
  <dcterms:created xsi:type="dcterms:W3CDTF">2017-06-06T10:16:01Z</dcterms:created>
  <dcterms:modified xsi:type="dcterms:W3CDTF">2017-06-28T11:31:30Z</dcterms:modified>
</cp:coreProperties>
</file>