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6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7" r:id="rId9"/>
    <p:sldId id="26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0CC"/>
    <a:srgbClr val="9AC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A4AFA-A222-4773-AC1C-5E51A832DDEB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FA0B5-DB2C-4B3A-B8D7-F80BE1352CF0}">
      <dgm:prSet phldrT="[Text]" custT="1"/>
      <dgm:spPr/>
      <dgm:t>
        <a:bodyPr/>
        <a:lstStyle/>
        <a:p>
          <a:r>
            <a:rPr lang="en-US" sz="1100" dirty="0"/>
            <a:t>Solution</a:t>
          </a:r>
        </a:p>
      </dgm:t>
    </dgm:pt>
    <dgm:pt modelId="{FB1BF3EC-531C-4F6F-B731-B07D5B11CC68}" type="parTrans" cxnId="{64E5BA4E-3837-4477-B577-39CF7441D604}">
      <dgm:prSet/>
      <dgm:spPr/>
      <dgm:t>
        <a:bodyPr/>
        <a:lstStyle/>
        <a:p>
          <a:endParaRPr lang="en-US"/>
        </a:p>
      </dgm:t>
    </dgm:pt>
    <dgm:pt modelId="{1F504B2F-29E2-418E-8AB6-C46B5EFC07B4}" type="sibTrans" cxnId="{64E5BA4E-3837-4477-B577-39CF7441D604}">
      <dgm:prSet/>
      <dgm:spPr/>
      <dgm:t>
        <a:bodyPr/>
        <a:lstStyle/>
        <a:p>
          <a:endParaRPr lang="en-US"/>
        </a:p>
      </dgm:t>
    </dgm:pt>
    <dgm:pt modelId="{A3DE1705-598F-43A5-9C71-B1A1087B0EF5}">
      <dgm:prSet phldrT="[Text]" custT="1"/>
      <dgm:spPr/>
      <dgm:t>
        <a:bodyPr/>
        <a:lstStyle/>
        <a:p>
          <a:r>
            <a:rPr lang="fr-FR" sz="1100" b="0" i="0" dirty="0"/>
            <a:t>DEV WEB &amp; APPS</a:t>
          </a:r>
          <a:endParaRPr lang="en-US" sz="1100" dirty="0"/>
        </a:p>
      </dgm:t>
    </dgm:pt>
    <dgm:pt modelId="{4D3085E7-EDB4-4776-BBAF-799222F78EB1}" type="parTrans" cxnId="{AC840EDF-D396-472F-B778-9F9681C53FFF}">
      <dgm:prSet/>
      <dgm:spPr/>
      <dgm:t>
        <a:bodyPr/>
        <a:lstStyle/>
        <a:p>
          <a:endParaRPr lang="fr-FR"/>
        </a:p>
      </dgm:t>
    </dgm:pt>
    <dgm:pt modelId="{CB7020FA-5B1C-4B73-BD45-9E1E56860E84}" type="sibTrans" cxnId="{AC840EDF-D396-472F-B778-9F9681C53FFF}">
      <dgm:prSet/>
      <dgm:spPr/>
      <dgm:t>
        <a:bodyPr/>
        <a:lstStyle/>
        <a:p>
          <a:endParaRPr lang="fr-FR"/>
        </a:p>
      </dgm:t>
    </dgm:pt>
    <dgm:pt modelId="{DC99805F-0022-4BCC-82CB-06B7B6531788}">
      <dgm:prSet phldrT="[Text]" custT="1"/>
      <dgm:spPr/>
      <dgm:t>
        <a:bodyPr/>
        <a:lstStyle/>
        <a:p>
          <a:r>
            <a:rPr lang="fr-FR" sz="1100" b="0" i="0"/>
            <a:t>CLOUD &amp; VIRTUALISATION</a:t>
          </a:r>
          <a:endParaRPr lang="en-US" sz="1100" dirty="0"/>
        </a:p>
      </dgm:t>
    </dgm:pt>
    <dgm:pt modelId="{C183AC06-48DD-4D79-8A88-2C7C25147E0C}" type="parTrans" cxnId="{AE86C1C1-29C1-4318-AEC1-E3359F91CFAD}">
      <dgm:prSet/>
      <dgm:spPr/>
      <dgm:t>
        <a:bodyPr/>
        <a:lstStyle/>
        <a:p>
          <a:endParaRPr lang="fr-FR"/>
        </a:p>
      </dgm:t>
    </dgm:pt>
    <dgm:pt modelId="{A1AB36E0-FBA5-41C1-A6C5-BA5E5F6A216D}" type="sibTrans" cxnId="{AE86C1C1-29C1-4318-AEC1-E3359F91CFAD}">
      <dgm:prSet/>
      <dgm:spPr/>
      <dgm:t>
        <a:bodyPr/>
        <a:lstStyle/>
        <a:p>
          <a:endParaRPr lang="fr-FR"/>
        </a:p>
      </dgm:t>
    </dgm:pt>
    <dgm:pt modelId="{B3819CB2-79E1-4250-9C55-5B4E30396C61}">
      <dgm:prSet phldrT="[Text]" custT="1"/>
      <dgm:spPr/>
      <dgm:t>
        <a:bodyPr/>
        <a:lstStyle/>
        <a:p>
          <a:r>
            <a:rPr lang="fr-FR" sz="1100" b="0" i="0"/>
            <a:t>SERVEURS &amp; RÉSEAU</a:t>
          </a:r>
        </a:p>
      </dgm:t>
    </dgm:pt>
    <dgm:pt modelId="{A34DC0DE-4D42-4270-B898-A1B76A371F70}" type="parTrans" cxnId="{A690355E-22CB-471C-98F8-44FD0F7A09DE}">
      <dgm:prSet/>
      <dgm:spPr/>
      <dgm:t>
        <a:bodyPr/>
        <a:lstStyle/>
        <a:p>
          <a:endParaRPr lang="fr-FR"/>
        </a:p>
      </dgm:t>
    </dgm:pt>
    <dgm:pt modelId="{740C26DA-5A92-4543-BD65-C4D0ED660880}" type="sibTrans" cxnId="{A690355E-22CB-471C-98F8-44FD0F7A09DE}">
      <dgm:prSet/>
      <dgm:spPr/>
      <dgm:t>
        <a:bodyPr/>
        <a:lstStyle/>
        <a:p>
          <a:endParaRPr lang="fr-FR"/>
        </a:p>
      </dgm:t>
    </dgm:pt>
    <dgm:pt modelId="{321F2D6C-542C-40EE-B940-297AC4F59B79}" type="pres">
      <dgm:prSet presAssocID="{B12A4AFA-A222-4773-AC1C-5E51A832DDE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A73F8A0-D438-4808-A7B7-257D93D49D5A}" type="pres">
      <dgm:prSet presAssocID="{B12A4AFA-A222-4773-AC1C-5E51A832DDEB}" presName="children" presStyleCnt="0"/>
      <dgm:spPr/>
    </dgm:pt>
    <dgm:pt modelId="{7A26ABCF-9593-4279-B48C-9B47F55F698C}" type="pres">
      <dgm:prSet presAssocID="{B12A4AFA-A222-4773-AC1C-5E51A832DDEB}" presName="childPlaceholder" presStyleCnt="0"/>
      <dgm:spPr/>
    </dgm:pt>
    <dgm:pt modelId="{BAD945EB-608A-4D4E-BD42-A3721EC918A9}" type="pres">
      <dgm:prSet presAssocID="{B12A4AFA-A222-4773-AC1C-5E51A832DDEB}" presName="circle" presStyleCnt="0"/>
      <dgm:spPr/>
    </dgm:pt>
    <dgm:pt modelId="{5C51A7AA-8840-4763-83E5-22CD9FCFDEA6}" type="pres">
      <dgm:prSet presAssocID="{B12A4AFA-A222-4773-AC1C-5E51A832DDE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05791E5-9F60-46F7-9FD1-06B1665D11B2}" type="pres">
      <dgm:prSet presAssocID="{B12A4AFA-A222-4773-AC1C-5E51A832DDE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891BD5B-B56B-48A8-A095-C83E1C94715E}" type="pres">
      <dgm:prSet presAssocID="{B12A4AFA-A222-4773-AC1C-5E51A832DDE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381BC92-2F74-494E-9B6F-1689633EF37E}" type="pres">
      <dgm:prSet presAssocID="{B12A4AFA-A222-4773-AC1C-5E51A832DDE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F0A0AE-4AFA-4C17-A31F-3F04F3272B94}" type="pres">
      <dgm:prSet presAssocID="{B12A4AFA-A222-4773-AC1C-5E51A832DDEB}" presName="quadrantPlaceholder" presStyleCnt="0"/>
      <dgm:spPr/>
    </dgm:pt>
    <dgm:pt modelId="{AF27D161-B159-461E-9C58-CBF52AB2EB68}" type="pres">
      <dgm:prSet presAssocID="{B12A4AFA-A222-4773-AC1C-5E51A832DDEB}" presName="center1" presStyleLbl="fgShp" presStyleIdx="0" presStyleCnt="2"/>
      <dgm:spPr/>
    </dgm:pt>
    <dgm:pt modelId="{CE20FF03-C5BF-4221-830E-5366548BDAA2}" type="pres">
      <dgm:prSet presAssocID="{B12A4AFA-A222-4773-AC1C-5E51A832DDEB}" presName="center2" presStyleLbl="fgShp" presStyleIdx="1" presStyleCnt="2"/>
      <dgm:spPr/>
    </dgm:pt>
  </dgm:ptLst>
  <dgm:cxnLst>
    <dgm:cxn modelId="{891B9235-6DF3-467B-8209-FE8ACA1FBC9B}" type="presOf" srcId="{B3819CB2-79E1-4250-9C55-5B4E30396C61}" destId="{C381BC92-2F74-494E-9B6F-1689633EF37E}" srcOrd="0" destOrd="0" presId="urn:microsoft.com/office/officeart/2005/8/layout/cycle4"/>
    <dgm:cxn modelId="{A690355E-22CB-471C-98F8-44FD0F7A09DE}" srcId="{B12A4AFA-A222-4773-AC1C-5E51A832DDEB}" destId="{B3819CB2-79E1-4250-9C55-5B4E30396C61}" srcOrd="3" destOrd="0" parTransId="{A34DC0DE-4D42-4270-B898-A1B76A371F70}" sibTransId="{740C26DA-5A92-4543-BD65-C4D0ED660880}"/>
    <dgm:cxn modelId="{75D2584E-77B5-4A72-B849-D6A0F0074E60}" type="presOf" srcId="{A3DE1705-598F-43A5-9C71-B1A1087B0EF5}" destId="{F05791E5-9F60-46F7-9FD1-06B1665D11B2}" srcOrd="0" destOrd="0" presId="urn:microsoft.com/office/officeart/2005/8/layout/cycle4"/>
    <dgm:cxn modelId="{64E5BA4E-3837-4477-B577-39CF7441D604}" srcId="{B12A4AFA-A222-4773-AC1C-5E51A832DDEB}" destId="{E9FFA0B5-DB2C-4B3A-B8D7-F80BE1352CF0}" srcOrd="0" destOrd="0" parTransId="{FB1BF3EC-531C-4F6F-B731-B07D5B11CC68}" sibTransId="{1F504B2F-29E2-418E-8AB6-C46B5EFC07B4}"/>
    <dgm:cxn modelId="{D079987B-666B-4C23-9F18-65045638B9C8}" type="presOf" srcId="{E9FFA0B5-DB2C-4B3A-B8D7-F80BE1352CF0}" destId="{5C51A7AA-8840-4763-83E5-22CD9FCFDEA6}" srcOrd="0" destOrd="0" presId="urn:microsoft.com/office/officeart/2005/8/layout/cycle4"/>
    <dgm:cxn modelId="{D3BD8AB1-C8C5-4279-92A0-F8D4DBA25BED}" type="presOf" srcId="{DC99805F-0022-4BCC-82CB-06B7B6531788}" destId="{9891BD5B-B56B-48A8-A095-C83E1C94715E}" srcOrd="0" destOrd="0" presId="urn:microsoft.com/office/officeart/2005/8/layout/cycle4"/>
    <dgm:cxn modelId="{AE86C1C1-29C1-4318-AEC1-E3359F91CFAD}" srcId="{B12A4AFA-A222-4773-AC1C-5E51A832DDEB}" destId="{DC99805F-0022-4BCC-82CB-06B7B6531788}" srcOrd="2" destOrd="0" parTransId="{C183AC06-48DD-4D79-8A88-2C7C25147E0C}" sibTransId="{A1AB36E0-FBA5-41C1-A6C5-BA5E5F6A216D}"/>
    <dgm:cxn modelId="{DB55E0C1-C7AF-4DDD-9BF4-7DD6992B2E3F}" type="presOf" srcId="{B12A4AFA-A222-4773-AC1C-5E51A832DDEB}" destId="{321F2D6C-542C-40EE-B940-297AC4F59B79}" srcOrd="0" destOrd="0" presId="urn:microsoft.com/office/officeart/2005/8/layout/cycle4"/>
    <dgm:cxn modelId="{AC840EDF-D396-472F-B778-9F9681C53FFF}" srcId="{B12A4AFA-A222-4773-AC1C-5E51A832DDEB}" destId="{A3DE1705-598F-43A5-9C71-B1A1087B0EF5}" srcOrd="1" destOrd="0" parTransId="{4D3085E7-EDB4-4776-BBAF-799222F78EB1}" sibTransId="{CB7020FA-5B1C-4B73-BD45-9E1E56860E84}"/>
    <dgm:cxn modelId="{0F1EC027-A2BF-4436-8052-677B93B7070A}" type="presParOf" srcId="{321F2D6C-542C-40EE-B940-297AC4F59B79}" destId="{7A73F8A0-D438-4808-A7B7-257D93D49D5A}" srcOrd="0" destOrd="0" presId="urn:microsoft.com/office/officeart/2005/8/layout/cycle4"/>
    <dgm:cxn modelId="{254B0DDE-B86C-4521-870E-EA5F825E871E}" type="presParOf" srcId="{7A73F8A0-D438-4808-A7B7-257D93D49D5A}" destId="{7A26ABCF-9593-4279-B48C-9B47F55F698C}" srcOrd="0" destOrd="0" presId="urn:microsoft.com/office/officeart/2005/8/layout/cycle4"/>
    <dgm:cxn modelId="{C99859E9-F5E9-4055-BA59-499CBB4CB78F}" type="presParOf" srcId="{321F2D6C-542C-40EE-B940-297AC4F59B79}" destId="{BAD945EB-608A-4D4E-BD42-A3721EC918A9}" srcOrd="1" destOrd="0" presId="urn:microsoft.com/office/officeart/2005/8/layout/cycle4"/>
    <dgm:cxn modelId="{E65AF42C-C4F7-4BC9-A750-2E43E015F21C}" type="presParOf" srcId="{BAD945EB-608A-4D4E-BD42-A3721EC918A9}" destId="{5C51A7AA-8840-4763-83E5-22CD9FCFDEA6}" srcOrd="0" destOrd="0" presId="urn:microsoft.com/office/officeart/2005/8/layout/cycle4"/>
    <dgm:cxn modelId="{53FC379A-DAAE-4A14-A586-CC076988CC78}" type="presParOf" srcId="{BAD945EB-608A-4D4E-BD42-A3721EC918A9}" destId="{F05791E5-9F60-46F7-9FD1-06B1665D11B2}" srcOrd="1" destOrd="0" presId="urn:microsoft.com/office/officeart/2005/8/layout/cycle4"/>
    <dgm:cxn modelId="{92323262-2672-4403-87F3-76FB68B35216}" type="presParOf" srcId="{BAD945EB-608A-4D4E-BD42-A3721EC918A9}" destId="{9891BD5B-B56B-48A8-A095-C83E1C94715E}" srcOrd="2" destOrd="0" presId="urn:microsoft.com/office/officeart/2005/8/layout/cycle4"/>
    <dgm:cxn modelId="{D0F22EE8-CBDA-4865-9D73-64929EF285ED}" type="presParOf" srcId="{BAD945EB-608A-4D4E-BD42-A3721EC918A9}" destId="{C381BC92-2F74-494E-9B6F-1689633EF37E}" srcOrd="3" destOrd="0" presId="urn:microsoft.com/office/officeart/2005/8/layout/cycle4"/>
    <dgm:cxn modelId="{8CF04AFE-4078-41A4-9A58-8BB6A0BA32CD}" type="presParOf" srcId="{BAD945EB-608A-4D4E-BD42-A3721EC918A9}" destId="{53F0A0AE-4AFA-4C17-A31F-3F04F3272B94}" srcOrd="4" destOrd="0" presId="urn:microsoft.com/office/officeart/2005/8/layout/cycle4"/>
    <dgm:cxn modelId="{BBDFECB7-81D0-4251-9E38-99C6DCF551FC}" type="presParOf" srcId="{321F2D6C-542C-40EE-B940-297AC4F59B79}" destId="{AF27D161-B159-461E-9C58-CBF52AB2EB68}" srcOrd="2" destOrd="0" presId="urn:microsoft.com/office/officeart/2005/8/layout/cycle4"/>
    <dgm:cxn modelId="{23381E22-E7C2-44D5-8248-14C26745CF65}" type="presParOf" srcId="{321F2D6C-542C-40EE-B940-297AC4F59B79}" destId="{CE20FF03-C5BF-4221-830E-5366548BDAA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D3089-6D5A-2D43-9D14-D20EAC794A08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9CE275-9819-F04D-B487-FE5710E9B690}">
      <dgm:prSet phldrT="[Texte]" custT="1"/>
      <dgm:spPr/>
      <dgm:t>
        <a:bodyPr/>
        <a:lstStyle/>
        <a:p>
          <a:r>
            <a:rPr lang="fr-FR" sz="1400" dirty="0"/>
            <a:t>Directeur</a:t>
          </a:r>
          <a:r>
            <a:rPr lang="fr-FR" sz="1200" dirty="0"/>
            <a:t> </a:t>
          </a:r>
        </a:p>
      </dgm:t>
    </dgm:pt>
    <dgm:pt modelId="{B3329F9F-C423-834C-A0CC-098157574583}" type="parTrans" cxnId="{A80F33E8-7A66-0F42-8C5A-79FFD82ACD22}">
      <dgm:prSet/>
      <dgm:spPr/>
      <dgm:t>
        <a:bodyPr/>
        <a:lstStyle/>
        <a:p>
          <a:endParaRPr lang="fr-FR"/>
        </a:p>
      </dgm:t>
    </dgm:pt>
    <dgm:pt modelId="{C178EAB6-4D30-4748-9F27-733D033A4FA1}" type="sibTrans" cxnId="{A80F33E8-7A66-0F42-8C5A-79FFD82ACD22}">
      <dgm:prSet/>
      <dgm:spPr/>
      <dgm:t>
        <a:bodyPr/>
        <a:lstStyle/>
        <a:p>
          <a:endParaRPr lang="fr-FR"/>
        </a:p>
      </dgm:t>
    </dgm:pt>
    <dgm:pt modelId="{78645DF8-2D58-A241-832A-9DD0147737CC}" type="asst">
      <dgm:prSet phldrT="[Texte]" custT="1"/>
      <dgm:spPr/>
      <dgm:t>
        <a:bodyPr/>
        <a:lstStyle/>
        <a:p>
          <a:r>
            <a:rPr lang="fr-FR" sz="1400"/>
            <a:t>Chargée Administratif </a:t>
          </a:r>
        </a:p>
      </dgm:t>
    </dgm:pt>
    <dgm:pt modelId="{405CE61D-9D35-AC41-BC73-FB7229DF8DEE}" type="parTrans" cxnId="{3958AA4F-663E-BB45-BFB0-9C4175BC0658}">
      <dgm:prSet/>
      <dgm:spPr/>
      <dgm:t>
        <a:bodyPr/>
        <a:lstStyle/>
        <a:p>
          <a:endParaRPr lang="fr-FR"/>
        </a:p>
      </dgm:t>
    </dgm:pt>
    <dgm:pt modelId="{635B2202-B6EC-3B4C-9F99-5D6C73D9E8E5}" type="sibTrans" cxnId="{3958AA4F-663E-BB45-BFB0-9C4175BC0658}">
      <dgm:prSet/>
      <dgm:spPr/>
      <dgm:t>
        <a:bodyPr/>
        <a:lstStyle/>
        <a:p>
          <a:endParaRPr lang="fr-FR"/>
        </a:p>
      </dgm:t>
    </dgm:pt>
    <dgm:pt modelId="{4A13CBA9-73E4-474C-87A0-4AD253C7BB37}">
      <dgm:prSet phldrT="[Texte]" custT="1"/>
      <dgm:spPr/>
      <dgm:t>
        <a:bodyPr/>
        <a:lstStyle/>
        <a:p>
          <a:r>
            <a:rPr lang="fr-FR" sz="1400"/>
            <a:t>Graphiste</a:t>
          </a:r>
        </a:p>
      </dgm:t>
    </dgm:pt>
    <dgm:pt modelId="{D10E8182-73C6-8B46-A5D6-3A2E1170626E}" type="parTrans" cxnId="{5303B238-73DB-4E46-AC29-EB4380713D1D}">
      <dgm:prSet/>
      <dgm:spPr/>
      <dgm:t>
        <a:bodyPr/>
        <a:lstStyle/>
        <a:p>
          <a:endParaRPr lang="fr-FR"/>
        </a:p>
      </dgm:t>
    </dgm:pt>
    <dgm:pt modelId="{BD851A08-8916-894D-A923-D2EE2722C230}" type="sibTrans" cxnId="{5303B238-73DB-4E46-AC29-EB4380713D1D}">
      <dgm:prSet/>
      <dgm:spPr/>
      <dgm:t>
        <a:bodyPr/>
        <a:lstStyle/>
        <a:p>
          <a:endParaRPr lang="fr-FR"/>
        </a:p>
      </dgm:t>
    </dgm:pt>
    <dgm:pt modelId="{2DF0F8C5-CEA0-CE45-878E-260781B3E063}">
      <dgm:prSet phldrT="[Texte]" custT="1"/>
      <dgm:spPr/>
      <dgm:t>
        <a:bodyPr/>
        <a:lstStyle/>
        <a:p>
          <a:r>
            <a:rPr lang="fr-FR" sz="1400"/>
            <a:t>Assistante commerciale</a:t>
          </a:r>
        </a:p>
      </dgm:t>
    </dgm:pt>
    <dgm:pt modelId="{09525854-451C-2545-AF2A-EB1C58327D6A}" type="sibTrans" cxnId="{FFDAF7E1-522A-BA48-8D37-51D92FF03D5D}">
      <dgm:prSet/>
      <dgm:spPr/>
      <dgm:t>
        <a:bodyPr/>
        <a:lstStyle/>
        <a:p>
          <a:endParaRPr lang="fr-FR"/>
        </a:p>
      </dgm:t>
    </dgm:pt>
    <dgm:pt modelId="{87FE762F-947C-EE4B-A575-3E1FC02DABAD}" type="parTrans" cxnId="{FFDAF7E1-522A-BA48-8D37-51D92FF03D5D}">
      <dgm:prSet/>
      <dgm:spPr/>
      <dgm:t>
        <a:bodyPr/>
        <a:lstStyle/>
        <a:p>
          <a:endParaRPr lang="fr-FR"/>
        </a:p>
      </dgm:t>
    </dgm:pt>
    <dgm:pt modelId="{5FB33B77-FCFE-8649-9319-2ECD9F7FA64B}">
      <dgm:prSet phldrT="[Texte]" custT="1"/>
      <dgm:spPr/>
      <dgm:t>
        <a:bodyPr/>
        <a:lstStyle/>
        <a:p>
          <a:r>
            <a:rPr lang="fr-FR" sz="1400"/>
            <a:t>Deux Assistantes communication marketing</a:t>
          </a:r>
        </a:p>
      </dgm:t>
    </dgm:pt>
    <dgm:pt modelId="{0F5ACFEE-9BF2-F748-BDA3-FBB203CBD898}" type="sibTrans" cxnId="{2D3B9EBA-C548-224F-A069-EC24B20A1ECD}">
      <dgm:prSet/>
      <dgm:spPr/>
      <dgm:t>
        <a:bodyPr/>
        <a:lstStyle/>
        <a:p>
          <a:endParaRPr lang="fr-FR"/>
        </a:p>
      </dgm:t>
    </dgm:pt>
    <dgm:pt modelId="{58705C80-46C5-2C48-A251-078739010309}" type="parTrans" cxnId="{2D3B9EBA-C548-224F-A069-EC24B20A1ECD}">
      <dgm:prSet/>
      <dgm:spPr/>
      <dgm:t>
        <a:bodyPr/>
        <a:lstStyle/>
        <a:p>
          <a:endParaRPr lang="fr-FR"/>
        </a:p>
      </dgm:t>
    </dgm:pt>
    <dgm:pt modelId="{DEA54C12-82C9-184B-82F2-3C19F3E068E7}" type="asst">
      <dgm:prSet phldrT="[Texte]" custT="1"/>
      <dgm:spPr/>
      <dgm:t>
        <a:bodyPr/>
        <a:lstStyle/>
        <a:p>
          <a:r>
            <a:rPr lang="fr-FR" sz="1400"/>
            <a:t>Chargée commerciale</a:t>
          </a:r>
        </a:p>
      </dgm:t>
    </dgm:pt>
    <dgm:pt modelId="{5B862FCC-67FF-F44E-B3AC-2B412143CAE8}" type="parTrans" cxnId="{90A7C350-FF32-0F47-B99A-0E412C4A511F}">
      <dgm:prSet/>
      <dgm:spPr/>
      <dgm:t>
        <a:bodyPr/>
        <a:lstStyle/>
        <a:p>
          <a:endParaRPr lang="fr-FR"/>
        </a:p>
      </dgm:t>
    </dgm:pt>
    <dgm:pt modelId="{F3A3AEDA-F928-BE4B-8DFF-832296F7F9C7}" type="sibTrans" cxnId="{90A7C350-FF32-0F47-B99A-0E412C4A511F}">
      <dgm:prSet/>
      <dgm:spPr/>
      <dgm:t>
        <a:bodyPr/>
        <a:lstStyle/>
        <a:p>
          <a:endParaRPr lang="fr-FR"/>
        </a:p>
      </dgm:t>
    </dgm:pt>
    <dgm:pt modelId="{89D6CF5D-F4B7-4898-866C-EA4E4E87E064}">
      <dgm:prSet phldrT="[Texte]" custT="1"/>
      <dgm:spPr/>
      <dgm:t>
        <a:bodyPr/>
        <a:lstStyle/>
        <a:p>
          <a:r>
            <a:rPr lang="fr-FR" sz="1400"/>
            <a:t>Developpeur</a:t>
          </a:r>
        </a:p>
      </dgm:t>
    </dgm:pt>
    <dgm:pt modelId="{79F9D443-3FF8-4F2F-A480-F38DC873A3A6}" type="parTrans" cxnId="{3F9DA9C3-5BA1-45DF-AE03-B7D9483B1B5F}">
      <dgm:prSet/>
      <dgm:spPr/>
      <dgm:t>
        <a:bodyPr/>
        <a:lstStyle/>
        <a:p>
          <a:endParaRPr lang="fr-FR"/>
        </a:p>
      </dgm:t>
    </dgm:pt>
    <dgm:pt modelId="{806F7C10-D417-4BA2-947F-2BB27901BA9B}" type="sibTrans" cxnId="{3F9DA9C3-5BA1-45DF-AE03-B7D9483B1B5F}">
      <dgm:prSet/>
      <dgm:spPr/>
      <dgm:t>
        <a:bodyPr/>
        <a:lstStyle/>
        <a:p>
          <a:endParaRPr lang="fr-FR"/>
        </a:p>
      </dgm:t>
    </dgm:pt>
    <dgm:pt modelId="{C9889C5D-D126-574F-9E0C-10A21470EC0B}" type="pres">
      <dgm:prSet presAssocID="{9B5D3089-6D5A-2D43-9D14-D20EAC794A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351DB7-A6F6-7949-B01D-EDCE001A9103}" type="pres">
      <dgm:prSet presAssocID="{CD9CE275-9819-F04D-B487-FE5710E9B690}" presName="hierRoot1" presStyleCnt="0">
        <dgm:presLayoutVars>
          <dgm:hierBranch val="init"/>
        </dgm:presLayoutVars>
      </dgm:prSet>
      <dgm:spPr/>
    </dgm:pt>
    <dgm:pt modelId="{1800650C-D160-A04E-93EE-6C1103432EBE}" type="pres">
      <dgm:prSet presAssocID="{CD9CE275-9819-F04D-B487-FE5710E9B690}" presName="rootComposite1" presStyleCnt="0"/>
      <dgm:spPr/>
    </dgm:pt>
    <dgm:pt modelId="{501380D4-A090-F844-9306-33FB8D33B568}" type="pres">
      <dgm:prSet presAssocID="{CD9CE275-9819-F04D-B487-FE5710E9B690}" presName="rootText1" presStyleLbl="node0" presStyleIdx="0" presStyleCnt="1">
        <dgm:presLayoutVars>
          <dgm:chPref val="3"/>
        </dgm:presLayoutVars>
      </dgm:prSet>
      <dgm:spPr/>
    </dgm:pt>
    <dgm:pt modelId="{E4F2C87F-E880-CE4B-ACD4-33985C311890}" type="pres">
      <dgm:prSet presAssocID="{CD9CE275-9819-F04D-B487-FE5710E9B690}" presName="rootConnector1" presStyleLbl="node1" presStyleIdx="0" presStyleCnt="0"/>
      <dgm:spPr/>
    </dgm:pt>
    <dgm:pt modelId="{EBDC064A-3457-6A49-B1B8-94E17E66F042}" type="pres">
      <dgm:prSet presAssocID="{CD9CE275-9819-F04D-B487-FE5710E9B690}" presName="hierChild2" presStyleCnt="0"/>
      <dgm:spPr/>
    </dgm:pt>
    <dgm:pt modelId="{FA818414-6FA8-7B4C-8608-10A5DB1CDA0D}" type="pres">
      <dgm:prSet presAssocID="{58705C80-46C5-2C48-A251-078739010309}" presName="Name37" presStyleLbl="parChTrans1D2" presStyleIdx="0" presStyleCnt="6"/>
      <dgm:spPr/>
    </dgm:pt>
    <dgm:pt modelId="{EAC35B22-DE2F-5141-BDCB-A570FE5B3677}" type="pres">
      <dgm:prSet presAssocID="{5FB33B77-FCFE-8649-9319-2ECD9F7FA64B}" presName="hierRoot2" presStyleCnt="0">
        <dgm:presLayoutVars>
          <dgm:hierBranch val="init"/>
        </dgm:presLayoutVars>
      </dgm:prSet>
      <dgm:spPr/>
    </dgm:pt>
    <dgm:pt modelId="{E1F5046D-FA12-5841-B5D6-11C045EB9991}" type="pres">
      <dgm:prSet presAssocID="{5FB33B77-FCFE-8649-9319-2ECD9F7FA64B}" presName="rootComposite" presStyleCnt="0"/>
      <dgm:spPr/>
    </dgm:pt>
    <dgm:pt modelId="{645C3ECE-EACE-BB42-997A-CBF456C838ED}" type="pres">
      <dgm:prSet presAssocID="{5FB33B77-FCFE-8649-9319-2ECD9F7FA64B}" presName="rootText" presStyleLbl="node2" presStyleIdx="0" presStyleCnt="4" custLinFactNeighborX="-23">
        <dgm:presLayoutVars>
          <dgm:chPref val="3"/>
        </dgm:presLayoutVars>
      </dgm:prSet>
      <dgm:spPr/>
    </dgm:pt>
    <dgm:pt modelId="{4FC941AC-2707-284C-8D88-240D6A48B459}" type="pres">
      <dgm:prSet presAssocID="{5FB33B77-FCFE-8649-9319-2ECD9F7FA64B}" presName="rootConnector" presStyleLbl="node2" presStyleIdx="0" presStyleCnt="4"/>
      <dgm:spPr/>
    </dgm:pt>
    <dgm:pt modelId="{0E49DB57-1A39-E14F-A61E-640599B4EC49}" type="pres">
      <dgm:prSet presAssocID="{5FB33B77-FCFE-8649-9319-2ECD9F7FA64B}" presName="hierChild4" presStyleCnt="0"/>
      <dgm:spPr/>
    </dgm:pt>
    <dgm:pt modelId="{27656581-3CA8-204D-80B1-8D86A710FFAF}" type="pres">
      <dgm:prSet presAssocID="{5FB33B77-FCFE-8649-9319-2ECD9F7FA64B}" presName="hierChild5" presStyleCnt="0"/>
      <dgm:spPr/>
    </dgm:pt>
    <dgm:pt modelId="{6062252B-3CAB-0243-B02C-B79702643085}" type="pres">
      <dgm:prSet presAssocID="{87FE762F-947C-EE4B-A575-3E1FC02DABAD}" presName="Name37" presStyleLbl="parChTrans1D2" presStyleIdx="1" presStyleCnt="6"/>
      <dgm:spPr/>
    </dgm:pt>
    <dgm:pt modelId="{9C271AC7-676A-7646-93F6-C7E37D2677B4}" type="pres">
      <dgm:prSet presAssocID="{2DF0F8C5-CEA0-CE45-878E-260781B3E063}" presName="hierRoot2" presStyleCnt="0">
        <dgm:presLayoutVars>
          <dgm:hierBranch val="init"/>
        </dgm:presLayoutVars>
      </dgm:prSet>
      <dgm:spPr/>
    </dgm:pt>
    <dgm:pt modelId="{46D7EDF8-7DA4-4B4E-912F-0E7497DF806F}" type="pres">
      <dgm:prSet presAssocID="{2DF0F8C5-CEA0-CE45-878E-260781B3E063}" presName="rootComposite" presStyleCnt="0"/>
      <dgm:spPr/>
    </dgm:pt>
    <dgm:pt modelId="{E891A115-9A7A-3C49-81CD-FABC9B8F29C7}" type="pres">
      <dgm:prSet presAssocID="{2DF0F8C5-CEA0-CE45-878E-260781B3E063}" presName="rootText" presStyleLbl="node2" presStyleIdx="1" presStyleCnt="4">
        <dgm:presLayoutVars>
          <dgm:chPref val="3"/>
        </dgm:presLayoutVars>
      </dgm:prSet>
      <dgm:spPr/>
    </dgm:pt>
    <dgm:pt modelId="{7EB014D6-8E68-6748-823C-642EDA7C869D}" type="pres">
      <dgm:prSet presAssocID="{2DF0F8C5-CEA0-CE45-878E-260781B3E063}" presName="rootConnector" presStyleLbl="node2" presStyleIdx="1" presStyleCnt="4"/>
      <dgm:spPr/>
    </dgm:pt>
    <dgm:pt modelId="{F20FF6CE-35F9-DB4E-BC1B-88B0C4A288EC}" type="pres">
      <dgm:prSet presAssocID="{2DF0F8C5-CEA0-CE45-878E-260781B3E063}" presName="hierChild4" presStyleCnt="0"/>
      <dgm:spPr/>
    </dgm:pt>
    <dgm:pt modelId="{6317BDF6-E862-5242-8839-8E04F03BFC94}" type="pres">
      <dgm:prSet presAssocID="{2DF0F8C5-CEA0-CE45-878E-260781B3E063}" presName="hierChild5" presStyleCnt="0"/>
      <dgm:spPr/>
    </dgm:pt>
    <dgm:pt modelId="{DEE24829-A6A8-724A-AE60-8FC8BBA80A34}" type="pres">
      <dgm:prSet presAssocID="{D10E8182-73C6-8B46-A5D6-3A2E1170626E}" presName="Name37" presStyleLbl="parChTrans1D2" presStyleIdx="2" presStyleCnt="6"/>
      <dgm:spPr/>
    </dgm:pt>
    <dgm:pt modelId="{6420C962-634D-254C-9DA3-3E533DE5AF37}" type="pres">
      <dgm:prSet presAssocID="{4A13CBA9-73E4-474C-87A0-4AD253C7BB37}" presName="hierRoot2" presStyleCnt="0">
        <dgm:presLayoutVars>
          <dgm:hierBranch val="init"/>
        </dgm:presLayoutVars>
      </dgm:prSet>
      <dgm:spPr/>
    </dgm:pt>
    <dgm:pt modelId="{DA5B4B10-0B09-D240-8D57-5D7B6F143A55}" type="pres">
      <dgm:prSet presAssocID="{4A13CBA9-73E4-474C-87A0-4AD253C7BB37}" presName="rootComposite" presStyleCnt="0"/>
      <dgm:spPr/>
    </dgm:pt>
    <dgm:pt modelId="{6F312CE9-FB68-7647-BA4E-CD025B57DF2B}" type="pres">
      <dgm:prSet presAssocID="{4A13CBA9-73E4-474C-87A0-4AD253C7BB37}" presName="rootText" presStyleLbl="node2" presStyleIdx="2" presStyleCnt="4">
        <dgm:presLayoutVars>
          <dgm:chPref val="3"/>
        </dgm:presLayoutVars>
      </dgm:prSet>
      <dgm:spPr/>
    </dgm:pt>
    <dgm:pt modelId="{1F3B0E8F-B843-5041-A9E2-5FEFE5EDA42E}" type="pres">
      <dgm:prSet presAssocID="{4A13CBA9-73E4-474C-87A0-4AD253C7BB37}" presName="rootConnector" presStyleLbl="node2" presStyleIdx="2" presStyleCnt="4"/>
      <dgm:spPr/>
    </dgm:pt>
    <dgm:pt modelId="{05C1DB74-72FE-E044-9A09-054F7CCF9B76}" type="pres">
      <dgm:prSet presAssocID="{4A13CBA9-73E4-474C-87A0-4AD253C7BB37}" presName="hierChild4" presStyleCnt="0"/>
      <dgm:spPr/>
    </dgm:pt>
    <dgm:pt modelId="{C7C04128-B210-A74C-8C62-8A6D0DCF0821}" type="pres">
      <dgm:prSet presAssocID="{4A13CBA9-73E4-474C-87A0-4AD253C7BB37}" presName="hierChild5" presStyleCnt="0"/>
      <dgm:spPr/>
    </dgm:pt>
    <dgm:pt modelId="{DFAA331C-D705-4273-942E-4111CAFB139E}" type="pres">
      <dgm:prSet presAssocID="{79F9D443-3FF8-4F2F-A480-F38DC873A3A6}" presName="Name37" presStyleLbl="parChTrans1D2" presStyleIdx="3" presStyleCnt="6"/>
      <dgm:spPr/>
    </dgm:pt>
    <dgm:pt modelId="{0D63AD9B-DE02-4A28-A95C-ECB7D0AA08CB}" type="pres">
      <dgm:prSet presAssocID="{89D6CF5D-F4B7-4898-866C-EA4E4E87E064}" presName="hierRoot2" presStyleCnt="0">
        <dgm:presLayoutVars>
          <dgm:hierBranch val="init"/>
        </dgm:presLayoutVars>
      </dgm:prSet>
      <dgm:spPr/>
    </dgm:pt>
    <dgm:pt modelId="{3D1AEC92-A938-4CE9-90C5-A19A79F83FA8}" type="pres">
      <dgm:prSet presAssocID="{89D6CF5D-F4B7-4898-866C-EA4E4E87E064}" presName="rootComposite" presStyleCnt="0"/>
      <dgm:spPr/>
    </dgm:pt>
    <dgm:pt modelId="{1DF4F9B2-EF32-420A-B909-58CA28DD2A81}" type="pres">
      <dgm:prSet presAssocID="{89D6CF5D-F4B7-4898-866C-EA4E4E87E064}" presName="rootText" presStyleLbl="node2" presStyleIdx="3" presStyleCnt="4">
        <dgm:presLayoutVars>
          <dgm:chPref val="3"/>
        </dgm:presLayoutVars>
      </dgm:prSet>
      <dgm:spPr/>
    </dgm:pt>
    <dgm:pt modelId="{447CE061-39A0-4B63-928B-6DD8646BE62C}" type="pres">
      <dgm:prSet presAssocID="{89D6CF5D-F4B7-4898-866C-EA4E4E87E064}" presName="rootConnector" presStyleLbl="node2" presStyleIdx="3" presStyleCnt="4"/>
      <dgm:spPr/>
    </dgm:pt>
    <dgm:pt modelId="{FFD47F42-2403-4830-A992-031857ED3412}" type="pres">
      <dgm:prSet presAssocID="{89D6CF5D-F4B7-4898-866C-EA4E4E87E064}" presName="hierChild4" presStyleCnt="0"/>
      <dgm:spPr/>
    </dgm:pt>
    <dgm:pt modelId="{C770B66C-15A2-4673-8F66-BB197E4AB2A4}" type="pres">
      <dgm:prSet presAssocID="{89D6CF5D-F4B7-4898-866C-EA4E4E87E064}" presName="hierChild5" presStyleCnt="0"/>
      <dgm:spPr/>
    </dgm:pt>
    <dgm:pt modelId="{93260F03-FB4C-B64E-84BE-1B289BACAF33}" type="pres">
      <dgm:prSet presAssocID="{CD9CE275-9819-F04D-B487-FE5710E9B690}" presName="hierChild3" presStyleCnt="0"/>
      <dgm:spPr/>
    </dgm:pt>
    <dgm:pt modelId="{77C4E0FA-AE16-7E49-919E-344E57824064}" type="pres">
      <dgm:prSet presAssocID="{405CE61D-9D35-AC41-BC73-FB7229DF8DEE}" presName="Name111" presStyleLbl="parChTrans1D2" presStyleIdx="4" presStyleCnt="6"/>
      <dgm:spPr/>
    </dgm:pt>
    <dgm:pt modelId="{D4B922D3-0B7E-7B47-B286-D8A33F65B88E}" type="pres">
      <dgm:prSet presAssocID="{78645DF8-2D58-A241-832A-9DD0147737CC}" presName="hierRoot3" presStyleCnt="0">
        <dgm:presLayoutVars>
          <dgm:hierBranch val="init"/>
        </dgm:presLayoutVars>
      </dgm:prSet>
      <dgm:spPr/>
    </dgm:pt>
    <dgm:pt modelId="{98C04904-C9FD-3346-B748-6F74BE0E56A9}" type="pres">
      <dgm:prSet presAssocID="{78645DF8-2D58-A241-832A-9DD0147737CC}" presName="rootComposite3" presStyleCnt="0"/>
      <dgm:spPr/>
    </dgm:pt>
    <dgm:pt modelId="{4A99E826-110D-2D49-B10E-414361278C85}" type="pres">
      <dgm:prSet presAssocID="{78645DF8-2D58-A241-832A-9DD0147737CC}" presName="rootText3" presStyleLbl="asst1" presStyleIdx="0" presStyleCnt="2">
        <dgm:presLayoutVars>
          <dgm:chPref val="3"/>
        </dgm:presLayoutVars>
      </dgm:prSet>
      <dgm:spPr/>
    </dgm:pt>
    <dgm:pt modelId="{D1B53807-F73B-634B-9AD8-A193A8072947}" type="pres">
      <dgm:prSet presAssocID="{78645DF8-2D58-A241-832A-9DD0147737CC}" presName="rootConnector3" presStyleLbl="asst1" presStyleIdx="0" presStyleCnt="2"/>
      <dgm:spPr/>
    </dgm:pt>
    <dgm:pt modelId="{B0E272EB-BC8F-2A4E-8358-F8CAA164D0D5}" type="pres">
      <dgm:prSet presAssocID="{78645DF8-2D58-A241-832A-9DD0147737CC}" presName="hierChild6" presStyleCnt="0"/>
      <dgm:spPr/>
    </dgm:pt>
    <dgm:pt modelId="{B843D971-D00C-D948-B67E-9702914E5AE9}" type="pres">
      <dgm:prSet presAssocID="{78645DF8-2D58-A241-832A-9DD0147737CC}" presName="hierChild7" presStyleCnt="0"/>
      <dgm:spPr/>
    </dgm:pt>
    <dgm:pt modelId="{4E11035D-6FA1-6C43-93B9-A4EC62FADB54}" type="pres">
      <dgm:prSet presAssocID="{5B862FCC-67FF-F44E-B3AC-2B412143CAE8}" presName="Name111" presStyleLbl="parChTrans1D2" presStyleIdx="5" presStyleCnt="6"/>
      <dgm:spPr/>
    </dgm:pt>
    <dgm:pt modelId="{B6D28801-645C-C94C-8DDF-26C4DF62EAEE}" type="pres">
      <dgm:prSet presAssocID="{DEA54C12-82C9-184B-82F2-3C19F3E068E7}" presName="hierRoot3" presStyleCnt="0">
        <dgm:presLayoutVars>
          <dgm:hierBranch val="init"/>
        </dgm:presLayoutVars>
      </dgm:prSet>
      <dgm:spPr/>
    </dgm:pt>
    <dgm:pt modelId="{C84AB9D9-C9FB-1840-ABCE-5557D85FFC8F}" type="pres">
      <dgm:prSet presAssocID="{DEA54C12-82C9-184B-82F2-3C19F3E068E7}" presName="rootComposite3" presStyleCnt="0"/>
      <dgm:spPr/>
    </dgm:pt>
    <dgm:pt modelId="{BEB875D6-A37E-C04E-9F56-45333D73987B}" type="pres">
      <dgm:prSet presAssocID="{DEA54C12-82C9-184B-82F2-3C19F3E068E7}" presName="rootText3" presStyleLbl="asst1" presStyleIdx="1" presStyleCnt="2">
        <dgm:presLayoutVars>
          <dgm:chPref val="3"/>
        </dgm:presLayoutVars>
      </dgm:prSet>
      <dgm:spPr/>
    </dgm:pt>
    <dgm:pt modelId="{9E582AFE-E751-D94C-9D17-6CC2AA229E0E}" type="pres">
      <dgm:prSet presAssocID="{DEA54C12-82C9-184B-82F2-3C19F3E068E7}" presName="rootConnector3" presStyleLbl="asst1" presStyleIdx="1" presStyleCnt="2"/>
      <dgm:spPr/>
    </dgm:pt>
    <dgm:pt modelId="{7DE13420-EAD6-3B45-AAC3-4E17F05F348D}" type="pres">
      <dgm:prSet presAssocID="{DEA54C12-82C9-184B-82F2-3C19F3E068E7}" presName="hierChild6" presStyleCnt="0"/>
      <dgm:spPr/>
    </dgm:pt>
    <dgm:pt modelId="{E67B0EEE-1E6C-4D41-B06B-5A1E561A6250}" type="pres">
      <dgm:prSet presAssocID="{DEA54C12-82C9-184B-82F2-3C19F3E068E7}" presName="hierChild7" presStyleCnt="0"/>
      <dgm:spPr/>
    </dgm:pt>
  </dgm:ptLst>
  <dgm:cxnLst>
    <dgm:cxn modelId="{0C82C605-58BB-415F-BF67-646F6E47851C}" type="presOf" srcId="{89D6CF5D-F4B7-4898-866C-EA4E4E87E064}" destId="{1DF4F9B2-EF32-420A-B909-58CA28DD2A81}" srcOrd="0" destOrd="0" presId="urn:microsoft.com/office/officeart/2005/8/layout/orgChart1"/>
    <dgm:cxn modelId="{97E6F805-A980-A64E-A1AD-EE299E3223D6}" type="presOf" srcId="{DEA54C12-82C9-184B-82F2-3C19F3E068E7}" destId="{BEB875D6-A37E-C04E-9F56-45333D73987B}" srcOrd="0" destOrd="0" presId="urn:microsoft.com/office/officeart/2005/8/layout/orgChart1"/>
    <dgm:cxn modelId="{2F2A540E-5150-5B4E-9DC1-EDF8CD2144FF}" type="presOf" srcId="{5FB33B77-FCFE-8649-9319-2ECD9F7FA64B}" destId="{4FC941AC-2707-284C-8D88-240D6A48B459}" srcOrd="1" destOrd="0" presId="urn:microsoft.com/office/officeart/2005/8/layout/orgChart1"/>
    <dgm:cxn modelId="{B3923817-E722-DF4B-9D57-E65C44FE5D32}" type="presOf" srcId="{78645DF8-2D58-A241-832A-9DD0147737CC}" destId="{D1B53807-F73B-634B-9AD8-A193A8072947}" srcOrd="1" destOrd="0" presId="urn:microsoft.com/office/officeart/2005/8/layout/orgChart1"/>
    <dgm:cxn modelId="{6A615120-7AE6-5741-9BF5-7346C26BF301}" type="presOf" srcId="{4A13CBA9-73E4-474C-87A0-4AD253C7BB37}" destId="{1F3B0E8F-B843-5041-A9E2-5FEFE5EDA42E}" srcOrd="1" destOrd="0" presId="urn:microsoft.com/office/officeart/2005/8/layout/orgChart1"/>
    <dgm:cxn modelId="{4B3DEA23-7415-CA42-AD37-B0B3AB1523ED}" type="presOf" srcId="{5B862FCC-67FF-F44E-B3AC-2B412143CAE8}" destId="{4E11035D-6FA1-6C43-93B9-A4EC62FADB54}" srcOrd="0" destOrd="0" presId="urn:microsoft.com/office/officeart/2005/8/layout/orgChart1"/>
    <dgm:cxn modelId="{AD053B25-BD45-1E46-9ABC-654E94D83839}" type="presOf" srcId="{2DF0F8C5-CEA0-CE45-878E-260781B3E063}" destId="{E891A115-9A7A-3C49-81CD-FABC9B8F29C7}" srcOrd="0" destOrd="0" presId="urn:microsoft.com/office/officeart/2005/8/layout/orgChart1"/>
    <dgm:cxn modelId="{70E3CD28-CD84-414E-AF32-A5990C970A36}" type="presOf" srcId="{CD9CE275-9819-F04D-B487-FE5710E9B690}" destId="{E4F2C87F-E880-CE4B-ACD4-33985C311890}" srcOrd="1" destOrd="0" presId="urn:microsoft.com/office/officeart/2005/8/layout/orgChart1"/>
    <dgm:cxn modelId="{EF51352A-9D8B-4ECF-8487-E66C1960EEE3}" type="presOf" srcId="{79F9D443-3FF8-4F2F-A480-F38DC873A3A6}" destId="{DFAA331C-D705-4273-942E-4111CAFB139E}" srcOrd="0" destOrd="0" presId="urn:microsoft.com/office/officeart/2005/8/layout/orgChart1"/>
    <dgm:cxn modelId="{5303B238-73DB-4E46-AC29-EB4380713D1D}" srcId="{CD9CE275-9819-F04D-B487-FE5710E9B690}" destId="{4A13CBA9-73E4-474C-87A0-4AD253C7BB37}" srcOrd="4" destOrd="0" parTransId="{D10E8182-73C6-8B46-A5D6-3A2E1170626E}" sibTransId="{BD851A08-8916-894D-A923-D2EE2722C230}"/>
    <dgm:cxn modelId="{83F3033F-C8E0-684D-8071-8BE1F6B521B8}" type="presOf" srcId="{405CE61D-9D35-AC41-BC73-FB7229DF8DEE}" destId="{77C4E0FA-AE16-7E49-919E-344E57824064}" srcOrd="0" destOrd="0" presId="urn:microsoft.com/office/officeart/2005/8/layout/orgChart1"/>
    <dgm:cxn modelId="{06214261-CDDD-C04A-8970-526F726A7572}" type="presOf" srcId="{5FB33B77-FCFE-8649-9319-2ECD9F7FA64B}" destId="{645C3ECE-EACE-BB42-997A-CBF456C838ED}" srcOrd="0" destOrd="0" presId="urn:microsoft.com/office/officeart/2005/8/layout/orgChart1"/>
    <dgm:cxn modelId="{BD7DA545-49C9-1B47-AA89-366B0B38A45B}" type="presOf" srcId="{DEA54C12-82C9-184B-82F2-3C19F3E068E7}" destId="{9E582AFE-E751-D94C-9D17-6CC2AA229E0E}" srcOrd="1" destOrd="0" presId="urn:microsoft.com/office/officeart/2005/8/layout/orgChart1"/>
    <dgm:cxn modelId="{3958AA4F-663E-BB45-BFB0-9C4175BC0658}" srcId="{CD9CE275-9819-F04D-B487-FE5710E9B690}" destId="{78645DF8-2D58-A241-832A-9DD0147737CC}" srcOrd="0" destOrd="0" parTransId="{405CE61D-9D35-AC41-BC73-FB7229DF8DEE}" sibTransId="{635B2202-B6EC-3B4C-9F99-5D6C73D9E8E5}"/>
    <dgm:cxn modelId="{90A7C350-FF32-0F47-B99A-0E412C4A511F}" srcId="{CD9CE275-9819-F04D-B487-FE5710E9B690}" destId="{DEA54C12-82C9-184B-82F2-3C19F3E068E7}" srcOrd="1" destOrd="0" parTransId="{5B862FCC-67FF-F44E-B3AC-2B412143CAE8}" sibTransId="{F3A3AEDA-F928-BE4B-8DFF-832296F7F9C7}"/>
    <dgm:cxn modelId="{9486F953-0D20-1B4F-9F55-167DCD868B9A}" type="presOf" srcId="{9B5D3089-6D5A-2D43-9D14-D20EAC794A08}" destId="{C9889C5D-D126-574F-9E0C-10A21470EC0B}" srcOrd="0" destOrd="0" presId="urn:microsoft.com/office/officeart/2005/8/layout/orgChart1"/>
    <dgm:cxn modelId="{D9033D7A-EA51-0F4D-86F3-11A515768E64}" type="presOf" srcId="{2DF0F8C5-CEA0-CE45-878E-260781B3E063}" destId="{7EB014D6-8E68-6748-823C-642EDA7C869D}" srcOrd="1" destOrd="0" presId="urn:microsoft.com/office/officeart/2005/8/layout/orgChart1"/>
    <dgm:cxn modelId="{72F48685-E1CC-234F-AC82-2BE976E6B5BF}" type="presOf" srcId="{4A13CBA9-73E4-474C-87A0-4AD253C7BB37}" destId="{6F312CE9-FB68-7647-BA4E-CD025B57DF2B}" srcOrd="0" destOrd="0" presId="urn:microsoft.com/office/officeart/2005/8/layout/orgChart1"/>
    <dgm:cxn modelId="{FD650C8B-E6AF-6848-800E-C5C66A466D44}" type="presOf" srcId="{78645DF8-2D58-A241-832A-9DD0147737CC}" destId="{4A99E826-110D-2D49-B10E-414361278C85}" srcOrd="0" destOrd="0" presId="urn:microsoft.com/office/officeart/2005/8/layout/orgChart1"/>
    <dgm:cxn modelId="{1A647294-C95A-D34E-BD48-6F67CC8322C3}" type="presOf" srcId="{58705C80-46C5-2C48-A251-078739010309}" destId="{FA818414-6FA8-7B4C-8608-10A5DB1CDA0D}" srcOrd="0" destOrd="0" presId="urn:microsoft.com/office/officeart/2005/8/layout/orgChart1"/>
    <dgm:cxn modelId="{6EC955A0-8EF2-BA4E-A59F-EBA7FFC4D853}" type="presOf" srcId="{CD9CE275-9819-F04D-B487-FE5710E9B690}" destId="{501380D4-A090-F844-9306-33FB8D33B568}" srcOrd="0" destOrd="0" presId="urn:microsoft.com/office/officeart/2005/8/layout/orgChart1"/>
    <dgm:cxn modelId="{DD9BB0A1-9500-B74E-B7ED-6009978A4EA0}" type="presOf" srcId="{87FE762F-947C-EE4B-A575-3E1FC02DABAD}" destId="{6062252B-3CAB-0243-B02C-B79702643085}" srcOrd="0" destOrd="0" presId="urn:microsoft.com/office/officeart/2005/8/layout/orgChart1"/>
    <dgm:cxn modelId="{C1AD28AB-39D5-8D4A-8A68-B4033190EF8C}" type="presOf" srcId="{D10E8182-73C6-8B46-A5D6-3A2E1170626E}" destId="{DEE24829-A6A8-724A-AE60-8FC8BBA80A34}" srcOrd="0" destOrd="0" presId="urn:microsoft.com/office/officeart/2005/8/layout/orgChart1"/>
    <dgm:cxn modelId="{2D3B9EBA-C548-224F-A069-EC24B20A1ECD}" srcId="{CD9CE275-9819-F04D-B487-FE5710E9B690}" destId="{5FB33B77-FCFE-8649-9319-2ECD9F7FA64B}" srcOrd="2" destOrd="0" parTransId="{58705C80-46C5-2C48-A251-078739010309}" sibTransId="{0F5ACFEE-9BF2-F748-BDA3-FBB203CBD898}"/>
    <dgm:cxn modelId="{3F9DA9C3-5BA1-45DF-AE03-B7D9483B1B5F}" srcId="{CD9CE275-9819-F04D-B487-FE5710E9B690}" destId="{89D6CF5D-F4B7-4898-866C-EA4E4E87E064}" srcOrd="5" destOrd="0" parTransId="{79F9D443-3FF8-4F2F-A480-F38DC873A3A6}" sibTransId="{806F7C10-D417-4BA2-947F-2BB27901BA9B}"/>
    <dgm:cxn modelId="{6DB4A8D7-38DE-4BE6-B473-2BF8797BC5DE}" type="presOf" srcId="{89D6CF5D-F4B7-4898-866C-EA4E4E87E064}" destId="{447CE061-39A0-4B63-928B-6DD8646BE62C}" srcOrd="1" destOrd="0" presId="urn:microsoft.com/office/officeart/2005/8/layout/orgChart1"/>
    <dgm:cxn modelId="{FFDAF7E1-522A-BA48-8D37-51D92FF03D5D}" srcId="{CD9CE275-9819-F04D-B487-FE5710E9B690}" destId="{2DF0F8C5-CEA0-CE45-878E-260781B3E063}" srcOrd="3" destOrd="0" parTransId="{87FE762F-947C-EE4B-A575-3E1FC02DABAD}" sibTransId="{09525854-451C-2545-AF2A-EB1C58327D6A}"/>
    <dgm:cxn modelId="{A80F33E8-7A66-0F42-8C5A-79FFD82ACD22}" srcId="{9B5D3089-6D5A-2D43-9D14-D20EAC794A08}" destId="{CD9CE275-9819-F04D-B487-FE5710E9B690}" srcOrd="0" destOrd="0" parTransId="{B3329F9F-C423-834C-A0CC-098157574583}" sibTransId="{C178EAB6-4D30-4748-9F27-733D033A4FA1}"/>
    <dgm:cxn modelId="{9B46E2C2-832E-FA42-80A9-999CAFAE6B68}" type="presParOf" srcId="{C9889C5D-D126-574F-9E0C-10A21470EC0B}" destId="{BD351DB7-A6F6-7949-B01D-EDCE001A9103}" srcOrd="0" destOrd="0" presId="urn:microsoft.com/office/officeart/2005/8/layout/orgChart1"/>
    <dgm:cxn modelId="{D99ECBB4-03E8-5F4E-AAE8-595594365C62}" type="presParOf" srcId="{BD351DB7-A6F6-7949-B01D-EDCE001A9103}" destId="{1800650C-D160-A04E-93EE-6C1103432EBE}" srcOrd="0" destOrd="0" presId="urn:microsoft.com/office/officeart/2005/8/layout/orgChart1"/>
    <dgm:cxn modelId="{FF10A59E-ED56-4D47-8B0B-0118F54E14BD}" type="presParOf" srcId="{1800650C-D160-A04E-93EE-6C1103432EBE}" destId="{501380D4-A090-F844-9306-33FB8D33B568}" srcOrd="0" destOrd="0" presId="urn:microsoft.com/office/officeart/2005/8/layout/orgChart1"/>
    <dgm:cxn modelId="{98110C78-E5D5-4640-93F0-AF58200C56A1}" type="presParOf" srcId="{1800650C-D160-A04E-93EE-6C1103432EBE}" destId="{E4F2C87F-E880-CE4B-ACD4-33985C311890}" srcOrd="1" destOrd="0" presId="urn:microsoft.com/office/officeart/2005/8/layout/orgChart1"/>
    <dgm:cxn modelId="{A20E1EA0-7F6B-3E4E-87E4-95563E0443CC}" type="presParOf" srcId="{BD351DB7-A6F6-7949-B01D-EDCE001A9103}" destId="{EBDC064A-3457-6A49-B1B8-94E17E66F042}" srcOrd="1" destOrd="0" presId="urn:microsoft.com/office/officeart/2005/8/layout/orgChart1"/>
    <dgm:cxn modelId="{50689511-951A-6047-958D-8FBE7188E198}" type="presParOf" srcId="{EBDC064A-3457-6A49-B1B8-94E17E66F042}" destId="{FA818414-6FA8-7B4C-8608-10A5DB1CDA0D}" srcOrd="0" destOrd="0" presId="urn:microsoft.com/office/officeart/2005/8/layout/orgChart1"/>
    <dgm:cxn modelId="{8AE1E9FA-A552-9D4B-A5A8-0FF78EB6F3F6}" type="presParOf" srcId="{EBDC064A-3457-6A49-B1B8-94E17E66F042}" destId="{EAC35B22-DE2F-5141-BDCB-A570FE5B3677}" srcOrd="1" destOrd="0" presId="urn:microsoft.com/office/officeart/2005/8/layout/orgChart1"/>
    <dgm:cxn modelId="{B074C55B-9AB8-624E-827B-093EC3FCEE99}" type="presParOf" srcId="{EAC35B22-DE2F-5141-BDCB-A570FE5B3677}" destId="{E1F5046D-FA12-5841-B5D6-11C045EB9991}" srcOrd="0" destOrd="0" presId="urn:microsoft.com/office/officeart/2005/8/layout/orgChart1"/>
    <dgm:cxn modelId="{D3214239-693C-3E40-B109-448B1E8B8682}" type="presParOf" srcId="{E1F5046D-FA12-5841-B5D6-11C045EB9991}" destId="{645C3ECE-EACE-BB42-997A-CBF456C838ED}" srcOrd="0" destOrd="0" presId="urn:microsoft.com/office/officeart/2005/8/layout/orgChart1"/>
    <dgm:cxn modelId="{2E9B6CF6-E836-6A49-A030-037A7E357A6D}" type="presParOf" srcId="{E1F5046D-FA12-5841-B5D6-11C045EB9991}" destId="{4FC941AC-2707-284C-8D88-240D6A48B459}" srcOrd="1" destOrd="0" presId="urn:microsoft.com/office/officeart/2005/8/layout/orgChart1"/>
    <dgm:cxn modelId="{2D5BF9A4-12FC-9449-8CAE-5B814FB5119A}" type="presParOf" srcId="{EAC35B22-DE2F-5141-BDCB-A570FE5B3677}" destId="{0E49DB57-1A39-E14F-A61E-640599B4EC49}" srcOrd="1" destOrd="0" presId="urn:microsoft.com/office/officeart/2005/8/layout/orgChart1"/>
    <dgm:cxn modelId="{57A96CFC-94E0-7542-A9DC-0DEF261B6C4B}" type="presParOf" srcId="{EAC35B22-DE2F-5141-BDCB-A570FE5B3677}" destId="{27656581-3CA8-204D-80B1-8D86A710FFAF}" srcOrd="2" destOrd="0" presId="urn:microsoft.com/office/officeart/2005/8/layout/orgChart1"/>
    <dgm:cxn modelId="{9AD00FB4-A22A-B141-9B28-71DCC2CEB8F0}" type="presParOf" srcId="{EBDC064A-3457-6A49-B1B8-94E17E66F042}" destId="{6062252B-3CAB-0243-B02C-B79702643085}" srcOrd="2" destOrd="0" presId="urn:microsoft.com/office/officeart/2005/8/layout/orgChart1"/>
    <dgm:cxn modelId="{4564C506-6684-D94F-A09A-43457BDCD09D}" type="presParOf" srcId="{EBDC064A-3457-6A49-B1B8-94E17E66F042}" destId="{9C271AC7-676A-7646-93F6-C7E37D2677B4}" srcOrd="3" destOrd="0" presId="urn:microsoft.com/office/officeart/2005/8/layout/orgChart1"/>
    <dgm:cxn modelId="{49A681B5-8465-6E46-AF6E-10D96E41FE3A}" type="presParOf" srcId="{9C271AC7-676A-7646-93F6-C7E37D2677B4}" destId="{46D7EDF8-7DA4-4B4E-912F-0E7497DF806F}" srcOrd="0" destOrd="0" presId="urn:microsoft.com/office/officeart/2005/8/layout/orgChart1"/>
    <dgm:cxn modelId="{B678924E-B285-624E-A7E3-8F53303F5819}" type="presParOf" srcId="{46D7EDF8-7DA4-4B4E-912F-0E7497DF806F}" destId="{E891A115-9A7A-3C49-81CD-FABC9B8F29C7}" srcOrd="0" destOrd="0" presId="urn:microsoft.com/office/officeart/2005/8/layout/orgChart1"/>
    <dgm:cxn modelId="{27E72595-5E8E-044C-9603-037DAC216BD4}" type="presParOf" srcId="{46D7EDF8-7DA4-4B4E-912F-0E7497DF806F}" destId="{7EB014D6-8E68-6748-823C-642EDA7C869D}" srcOrd="1" destOrd="0" presId="urn:microsoft.com/office/officeart/2005/8/layout/orgChart1"/>
    <dgm:cxn modelId="{B11818B8-B879-0D47-A6B7-23C57A26E90F}" type="presParOf" srcId="{9C271AC7-676A-7646-93F6-C7E37D2677B4}" destId="{F20FF6CE-35F9-DB4E-BC1B-88B0C4A288EC}" srcOrd="1" destOrd="0" presId="urn:microsoft.com/office/officeart/2005/8/layout/orgChart1"/>
    <dgm:cxn modelId="{7D833BB4-134B-B44C-9E66-80FAED991923}" type="presParOf" srcId="{9C271AC7-676A-7646-93F6-C7E37D2677B4}" destId="{6317BDF6-E862-5242-8839-8E04F03BFC94}" srcOrd="2" destOrd="0" presId="urn:microsoft.com/office/officeart/2005/8/layout/orgChart1"/>
    <dgm:cxn modelId="{B68365A8-DF75-8644-98FB-D3B750D59BE5}" type="presParOf" srcId="{EBDC064A-3457-6A49-B1B8-94E17E66F042}" destId="{DEE24829-A6A8-724A-AE60-8FC8BBA80A34}" srcOrd="4" destOrd="0" presId="urn:microsoft.com/office/officeart/2005/8/layout/orgChart1"/>
    <dgm:cxn modelId="{32B9C1E1-F3EC-1646-ACDF-ACC917494C56}" type="presParOf" srcId="{EBDC064A-3457-6A49-B1B8-94E17E66F042}" destId="{6420C962-634D-254C-9DA3-3E533DE5AF37}" srcOrd="5" destOrd="0" presId="urn:microsoft.com/office/officeart/2005/8/layout/orgChart1"/>
    <dgm:cxn modelId="{C8102AE4-D1C8-D54E-9E63-399EE4509421}" type="presParOf" srcId="{6420C962-634D-254C-9DA3-3E533DE5AF37}" destId="{DA5B4B10-0B09-D240-8D57-5D7B6F143A55}" srcOrd="0" destOrd="0" presId="urn:microsoft.com/office/officeart/2005/8/layout/orgChart1"/>
    <dgm:cxn modelId="{189146BC-1980-4140-8308-45CA1060DF61}" type="presParOf" srcId="{DA5B4B10-0B09-D240-8D57-5D7B6F143A55}" destId="{6F312CE9-FB68-7647-BA4E-CD025B57DF2B}" srcOrd="0" destOrd="0" presId="urn:microsoft.com/office/officeart/2005/8/layout/orgChart1"/>
    <dgm:cxn modelId="{499C6598-DBBA-8645-886C-CD48C488EC4B}" type="presParOf" srcId="{DA5B4B10-0B09-D240-8D57-5D7B6F143A55}" destId="{1F3B0E8F-B843-5041-A9E2-5FEFE5EDA42E}" srcOrd="1" destOrd="0" presId="urn:microsoft.com/office/officeart/2005/8/layout/orgChart1"/>
    <dgm:cxn modelId="{FA83E98E-89A5-4343-9599-3B1A87A20A53}" type="presParOf" srcId="{6420C962-634D-254C-9DA3-3E533DE5AF37}" destId="{05C1DB74-72FE-E044-9A09-054F7CCF9B76}" srcOrd="1" destOrd="0" presId="urn:microsoft.com/office/officeart/2005/8/layout/orgChart1"/>
    <dgm:cxn modelId="{137669C7-8A56-2240-B4BA-A3A5EC70FA10}" type="presParOf" srcId="{6420C962-634D-254C-9DA3-3E533DE5AF37}" destId="{C7C04128-B210-A74C-8C62-8A6D0DCF0821}" srcOrd="2" destOrd="0" presId="urn:microsoft.com/office/officeart/2005/8/layout/orgChart1"/>
    <dgm:cxn modelId="{693A203C-26DF-4BA5-B737-B6E2DEB39E45}" type="presParOf" srcId="{EBDC064A-3457-6A49-B1B8-94E17E66F042}" destId="{DFAA331C-D705-4273-942E-4111CAFB139E}" srcOrd="6" destOrd="0" presId="urn:microsoft.com/office/officeart/2005/8/layout/orgChart1"/>
    <dgm:cxn modelId="{A64F8088-0678-41A8-9037-A9886CD38A71}" type="presParOf" srcId="{EBDC064A-3457-6A49-B1B8-94E17E66F042}" destId="{0D63AD9B-DE02-4A28-A95C-ECB7D0AA08CB}" srcOrd="7" destOrd="0" presId="urn:microsoft.com/office/officeart/2005/8/layout/orgChart1"/>
    <dgm:cxn modelId="{63D52944-66AB-4FBC-8E08-4102C824BD93}" type="presParOf" srcId="{0D63AD9B-DE02-4A28-A95C-ECB7D0AA08CB}" destId="{3D1AEC92-A938-4CE9-90C5-A19A79F83FA8}" srcOrd="0" destOrd="0" presId="urn:microsoft.com/office/officeart/2005/8/layout/orgChart1"/>
    <dgm:cxn modelId="{30681893-1210-4E61-A433-3EEA7B95A5D8}" type="presParOf" srcId="{3D1AEC92-A938-4CE9-90C5-A19A79F83FA8}" destId="{1DF4F9B2-EF32-420A-B909-58CA28DD2A81}" srcOrd="0" destOrd="0" presId="urn:microsoft.com/office/officeart/2005/8/layout/orgChart1"/>
    <dgm:cxn modelId="{1C375151-D270-4625-BFAE-AF9E2AD969D8}" type="presParOf" srcId="{3D1AEC92-A938-4CE9-90C5-A19A79F83FA8}" destId="{447CE061-39A0-4B63-928B-6DD8646BE62C}" srcOrd="1" destOrd="0" presId="urn:microsoft.com/office/officeart/2005/8/layout/orgChart1"/>
    <dgm:cxn modelId="{6DFE83BF-C6B5-42D3-ACFF-7556B52EC97E}" type="presParOf" srcId="{0D63AD9B-DE02-4A28-A95C-ECB7D0AA08CB}" destId="{FFD47F42-2403-4830-A992-031857ED3412}" srcOrd="1" destOrd="0" presId="urn:microsoft.com/office/officeart/2005/8/layout/orgChart1"/>
    <dgm:cxn modelId="{B0C872CF-6862-45B8-BA92-72FAA64CF601}" type="presParOf" srcId="{0D63AD9B-DE02-4A28-A95C-ECB7D0AA08CB}" destId="{C770B66C-15A2-4673-8F66-BB197E4AB2A4}" srcOrd="2" destOrd="0" presId="urn:microsoft.com/office/officeart/2005/8/layout/orgChart1"/>
    <dgm:cxn modelId="{E8240F2C-5543-2147-8A68-46C50C6D4C19}" type="presParOf" srcId="{BD351DB7-A6F6-7949-B01D-EDCE001A9103}" destId="{93260F03-FB4C-B64E-84BE-1B289BACAF33}" srcOrd="2" destOrd="0" presId="urn:microsoft.com/office/officeart/2005/8/layout/orgChart1"/>
    <dgm:cxn modelId="{4B19B4B5-C609-5349-88C0-9A2A2796225D}" type="presParOf" srcId="{93260F03-FB4C-B64E-84BE-1B289BACAF33}" destId="{77C4E0FA-AE16-7E49-919E-344E57824064}" srcOrd="0" destOrd="0" presId="urn:microsoft.com/office/officeart/2005/8/layout/orgChart1"/>
    <dgm:cxn modelId="{4252268E-4F35-5748-9DF1-B6FF30228A99}" type="presParOf" srcId="{93260F03-FB4C-B64E-84BE-1B289BACAF33}" destId="{D4B922D3-0B7E-7B47-B286-D8A33F65B88E}" srcOrd="1" destOrd="0" presId="urn:microsoft.com/office/officeart/2005/8/layout/orgChart1"/>
    <dgm:cxn modelId="{6B01C631-B02C-2F4E-AC74-773CF36A71C7}" type="presParOf" srcId="{D4B922D3-0B7E-7B47-B286-D8A33F65B88E}" destId="{98C04904-C9FD-3346-B748-6F74BE0E56A9}" srcOrd="0" destOrd="0" presId="urn:microsoft.com/office/officeart/2005/8/layout/orgChart1"/>
    <dgm:cxn modelId="{77D81198-33B2-7643-A1E3-470AFE9BB1C8}" type="presParOf" srcId="{98C04904-C9FD-3346-B748-6F74BE0E56A9}" destId="{4A99E826-110D-2D49-B10E-414361278C85}" srcOrd="0" destOrd="0" presId="urn:microsoft.com/office/officeart/2005/8/layout/orgChart1"/>
    <dgm:cxn modelId="{FD0594B5-BC33-104B-A66B-20669432DCEA}" type="presParOf" srcId="{98C04904-C9FD-3346-B748-6F74BE0E56A9}" destId="{D1B53807-F73B-634B-9AD8-A193A8072947}" srcOrd="1" destOrd="0" presId="urn:microsoft.com/office/officeart/2005/8/layout/orgChart1"/>
    <dgm:cxn modelId="{A2633506-701A-7C49-836A-45E541B78434}" type="presParOf" srcId="{D4B922D3-0B7E-7B47-B286-D8A33F65B88E}" destId="{B0E272EB-BC8F-2A4E-8358-F8CAA164D0D5}" srcOrd="1" destOrd="0" presId="urn:microsoft.com/office/officeart/2005/8/layout/orgChart1"/>
    <dgm:cxn modelId="{1A756164-96FE-304A-B6EF-5B699A12B20C}" type="presParOf" srcId="{D4B922D3-0B7E-7B47-B286-D8A33F65B88E}" destId="{B843D971-D00C-D948-B67E-9702914E5AE9}" srcOrd="2" destOrd="0" presId="urn:microsoft.com/office/officeart/2005/8/layout/orgChart1"/>
    <dgm:cxn modelId="{D0911C23-A87F-1548-A27B-2B98EC31BD15}" type="presParOf" srcId="{93260F03-FB4C-B64E-84BE-1B289BACAF33}" destId="{4E11035D-6FA1-6C43-93B9-A4EC62FADB54}" srcOrd="2" destOrd="0" presId="urn:microsoft.com/office/officeart/2005/8/layout/orgChart1"/>
    <dgm:cxn modelId="{13293D78-15C3-BB48-B937-8721998C9CF4}" type="presParOf" srcId="{93260F03-FB4C-B64E-84BE-1B289BACAF33}" destId="{B6D28801-645C-C94C-8DDF-26C4DF62EAEE}" srcOrd="3" destOrd="0" presId="urn:microsoft.com/office/officeart/2005/8/layout/orgChart1"/>
    <dgm:cxn modelId="{2CBE7031-B753-ED44-953E-59A8C1C9334A}" type="presParOf" srcId="{B6D28801-645C-C94C-8DDF-26C4DF62EAEE}" destId="{C84AB9D9-C9FB-1840-ABCE-5557D85FFC8F}" srcOrd="0" destOrd="0" presId="urn:microsoft.com/office/officeart/2005/8/layout/orgChart1"/>
    <dgm:cxn modelId="{6797CDBE-0AA0-2749-8CE9-A34F49F3D5DC}" type="presParOf" srcId="{C84AB9D9-C9FB-1840-ABCE-5557D85FFC8F}" destId="{BEB875D6-A37E-C04E-9F56-45333D73987B}" srcOrd="0" destOrd="0" presId="urn:microsoft.com/office/officeart/2005/8/layout/orgChart1"/>
    <dgm:cxn modelId="{7050B44E-07CB-4140-BEF3-58C1B7E720C9}" type="presParOf" srcId="{C84AB9D9-C9FB-1840-ABCE-5557D85FFC8F}" destId="{9E582AFE-E751-D94C-9D17-6CC2AA229E0E}" srcOrd="1" destOrd="0" presId="urn:microsoft.com/office/officeart/2005/8/layout/orgChart1"/>
    <dgm:cxn modelId="{741AC887-39E1-D540-BB13-BF29E9306069}" type="presParOf" srcId="{B6D28801-645C-C94C-8DDF-26C4DF62EAEE}" destId="{7DE13420-EAD6-3B45-AAC3-4E17F05F348D}" srcOrd="1" destOrd="0" presId="urn:microsoft.com/office/officeart/2005/8/layout/orgChart1"/>
    <dgm:cxn modelId="{572D1099-F7F0-8B45-B297-355AB68B3CC3}" type="presParOf" srcId="{B6D28801-645C-C94C-8DDF-26C4DF62EAEE}" destId="{E67B0EEE-1E6C-4D41-B06B-5A1E561A62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1A7AA-8840-4763-83E5-22CD9FCFDEA6}">
      <dsp:nvSpPr>
        <dsp:cNvPr id="0" name=""/>
        <dsp:cNvSpPr/>
      </dsp:nvSpPr>
      <dsp:spPr>
        <a:xfrm>
          <a:off x="762712" y="247628"/>
          <a:ext cx="1595432" cy="15954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Solution</a:t>
          </a:r>
        </a:p>
      </dsp:txBody>
      <dsp:txXfrm>
        <a:off x="1230003" y="714919"/>
        <a:ext cx="1128141" cy="1128141"/>
      </dsp:txXfrm>
    </dsp:sp>
    <dsp:sp modelId="{F05791E5-9F60-46F7-9FD1-06B1665D11B2}">
      <dsp:nvSpPr>
        <dsp:cNvPr id="0" name=""/>
        <dsp:cNvSpPr/>
      </dsp:nvSpPr>
      <dsp:spPr>
        <a:xfrm rot="5400000">
          <a:off x="2431837" y="247628"/>
          <a:ext cx="1595432" cy="15954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 dirty="0"/>
            <a:t>DEV WEB &amp; APPS</a:t>
          </a:r>
          <a:endParaRPr lang="en-US" sz="1100" kern="1200" dirty="0"/>
        </a:p>
      </dsp:txBody>
      <dsp:txXfrm rot="-5400000">
        <a:off x="2431837" y="714919"/>
        <a:ext cx="1128141" cy="1128141"/>
      </dsp:txXfrm>
    </dsp:sp>
    <dsp:sp modelId="{9891BD5B-B56B-48A8-A095-C83E1C94715E}">
      <dsp:nvSpPr>
        <dsp:cNvPr id="0" name=""/>
        <dsp:cNvSpPr/>
      </dsp:nvSpPr>
      <dsp:spPr>
        <a:xfrm rot="10800000">
          <a:off x="2431837" y="1916753"/>
          <a:ext cx="1595432" cy="15954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CLOUD &amp; VIRTUALISATION</a:t>
          </a:r>
          <a:endParaRPr lang="en-US" sz="1100" kern="1200" dirty="0"/>
        </a:p>
      </dsp:txBody>
      <dsp:txXfrm rot="10800000">
        <a:off x="2431837" y="1916753"/>
        <a:ext cx="1128141" cy="1128141"/>
      </dsp:txXfrm>
    </dsp:sp>
    <dsp:sp modelId="{C381BC92-2F74-494E-9B6F-1689633EF37E}">
      <dsp:nvSpPr>
        <dsp:cNvPr id="0" name=""/>
        <dsp:cNvSpPr/>
      </dsp:nvSpPr>
      <dsp:spPr>
        <a:xfrm rot="16200000">
          <a:off x="762712" y="1916753"/>
          <a:ext cx="1595432" cy="15954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/>
            <a:t>SERVEURS &amp; RÉSEAU</a:t>
          </a:r>
        </a:p>
      </dsp:txBody>
      <dsp:txXfrm rot="5400000">
        <a:off x="1230003" y="1916753"/>
        <a:ext cx="1128141" cy="1128141"/>
      </dsp:txXfrm>
    </dsp:sp>
    <dsp:sp modelId="{AF27D161-B159-461E-9C58-CBF52AB2EB68}">
      <dsp:nvSpPr>
        <dsp:cNvPr id="0" name=""/>
        <dsp:cNvSpPr/>
      </dsp:nvSpPr>
      <dsp:spPr>
        <a:xfrm>
          <a:off x="2119567" y="1548292"/>
          <a:ext cx="550847" cy="47899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0FF03-C5BF-4221-830E-5366548BDAA2}">
      <dsp:nvSpPr>
        <dsp:cNvPr id="0" name=""/>
        <dsp:cNvSpPr/>
      </dsp:nvSpPr>
      <dsp:spPr>
        <a:xfrm rot="10800000">
          <a:off x="2119567" y="1732522"/>
          <a:ext cx="550847" cy="47899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035D-6FA1-6C43-93B9-A4EC62FADB54}">
      <dsp:nvSpPr>
        <dsp:cNvPr id="0" name=""/>
        <dsp:cNvSpPr/>
      </dsp:nvSpPr>
      <dsp:spPr>
        <a:xfrm>
          <a:off x="2723020" y="1097301"/>
          <a:ext cx="123378" cy="54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515"/>
              </a:lnTo>
              <a:lnTo>
                <a:pt x="123378" y="5405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4E0FA-AE16-7E49-919E-344E57824064}">
      <dsp:nvSpPr>
        <dsp:cNvPr id="0" name=""/>
        <dsp:cNvSpPr/>
      </dsp:nvSpPr>
      <dsp:spPr>
        <a:xfrm>
          <a:off x="2599641" y="1097301"/>
          <a:ext cx="123378" cy="540515"/>
        </a:xfrm>
        <a:custGeom>
          <a:avLst/>
          <a:gdLst/>
          <a:ahLst/>
          <a:cxnLst/>
          <a:rect l="0" t="0" r="0" b="0"/>
          <a:pathLst>
            <a:path>
              <a:moveTo>
                <a:pt x="123378" y="0"/>
              </a:moveTo>
              <a:lnTo>
                <a:pt x="123378" y="540515"/>
              </a:lnTo>
              <a:lnTo>
                <a:pt x="0" y="5405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A331C-D705-4273-942E-4111CAFB139E}">
      <dsp:nvSpPr>
        <dsp:cNvPr id="0" name=""/>
        <dsp:cNvSpPr/>
      </dsp:nvSpPr>
      <dsp:spPr>
        <a:xfrm>
          <a:off x="2723020" y="1097301"/>
          <a:ext cx="2132686" cy="1081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652"/>
              </a:lnTo>
              <a:lnTo>
                <a:pt x="2132686" y="957652"/>
              </a:lnTo>
              <a:lnTo>
                <a:pt x="2132686" y="10810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24829-A6A8-724A-AE60-8FC8BBA80A34}">
      <dsp:nvSpPr>
        <dsp:cNvPr id="0" name=""/>
        <dsp:cNvSpPr/>
      </dsp:nvSpPr>
      <dsp:spPr>
        <a:xfrm>
          <a:off x="2723020" y="1097301"/>
          <a:ext cx="710895" cy="1081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652"/>
              </a:lnTo>
              <a:lnTo>
                <a:pt x="710895" y="957652"/>
              </a:lnTo>
              <a:lnTo>
                <a:pt x="710895" y="10810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252B-3CAB-0243-B02C-B79702643085}">
      <dsp:nvSpPr>
        <dsp:cNvPr id="0" name=""/>
        <dsp:cNvSpPr/>
      </dsp:nvSpPr>
      <dsp:spPr>
        <a:xfrm>
          <a:off x="2012124" y="1097301"/>
          <a:ext cx="710895" cy="1081030"/>
        </a:xfrm>
        <a:custGeom>
          <a:avLst/>
          <a:gdLst/>
          <a:ahLst/>
          <a:cxnLst/>
          <a:rect l="0" t="0" r="0" b="0"/>
          <a:pathLst>
            <a:path>
              <a:moveTo>
                <a:pt x="710895" y="0"/>
              </a:moveTo>
              <a:lnTo>
                <a:pt x="710895" y="957652"/>
              </a:lnTo>
              <a:lnTo>
                <a:pt x="0" y="957652"/>
              </a:lnTo>
              <a:lnTo>
                <a:pt x="0" y="10810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18414-6FA8-7B4C-8608-10A5DB1CDA0D}">
      <dsp:nvSpPr>
        <dsp:cNvPr id="0" name=""/>
        <dsp:cNvSpPr/>
      </dsp:nvSpPr>
      <dsp:spPr>
        <a:xfrm>
          <a:off x="590063" y="1097301"/>
          <a:ext cx="2132956" cy="1081030"/>
        </a:xfrm>
        <a:custGeom>
          <a:avLst/>
          <a:gdLst/>
          <a:ahLst/>
          <a:cxnLst/>
          <a:rect l="0" t="0" r="0" b="0"/>
          <a:pathLst>
            <a:path>
              <a:moveTo>
                <a:pt x="2132956" y="0"/>
              </a:moveTo>
              <a:lnTo>
                <a:pt x="2132956" y="957652"/>
              </a:lnTo>
              <a:lnTo>
                <a:pt x="0" y="957652"/>
              </a:lnTo>
              <a:lnTo>
                <a:pt x="0" y="10810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380D4-A090-F844-9306-33FB8D33B568}">
      <dsp:nvSpPr>
        <dsp:cNvPr id="0" name=""/>
        <dsp:cNvSpPr/>
      </dsp:nvSpPr>
      <dsp:spPr>
        <a:xfrm>
          <a:off x="2135503" y="509784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Directeur</a:t>
          </a:r>
          <a:r>
            <a:rPr lang="fr-FR" sz="1200" kern="1200" dirty="0"/>
            <a:t> </a:t>
          </a:r>
        </a:p>
      </dsp:txBody>
      <dsp:txXfrm>
        <a:off x="2135503" y="509784"/>
        <a:ext cx="1175033" cy="587516"/>
      </dsp:txXfrm>
    </dsp:sp>
    <dsp:sp modelId="{645C3ECE-EACE-BB42-997A-CBF456C838ED}">
      <dsp:nvSpPr>
        <dsp:cNvPr id="0" name=""/>
        <dsp:cNvSpPr/>
      </dsp:nvSpPr>
      <dsp:spPr>
        <a:xfrm>
          <a:off x="2546" y="2178331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Deux Assistantes communication marketing</a:t>
          </a:r>
        </a:p>
      </dsp:txBody>
      <dsp:txXfrm>
        <a:off x="2546" y="2178331"/>
        <a:ext cx="1175033" cy="587516"/>
      </dsp:txXfrm>
    </dsp:sp>
    <dsp:sp modelId="{E891A115-9A7A-3C49-81CD-FABC9B8F29C7}">
      <dsp:nvSpPr>
        <dsp:cNvPr id="0" name=""/>
        <dsp:cNvSpPr/>
      </dsp:nvSpPr>
      <dsp:spPr>
        <a:xfrm>
          <a:off x="1424607" y="2178331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Assistante commerciale</a:t>
          </a:r>
        </a:p>
      </dsp:txBody>
      <dsp:txXfrm>
        <a:off x="1424607" y="2178331"/>
        <a:ext cx="1175033" cy="587516"/>
      </dsp:txXfrm>
    </dsp:sp>
    <dsp:sp modelId="{6F312CE9-FB68-7647-BA4E-CD025B57DF2B}">
      <dsp:nvSpPr>
        <dsp:cNvPr id="0" name=""/>
        <dsp:cNvSpPr/>
      </dsp:nvSpPr>
      <dsp:spPr>
        <a:xfrm>
          <a:off x="2846398" y="2178331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Graphiste</a:t>
          </a:r>
        </a:p>
      </dsp:txBody>
      <dsp:txXfrm>
        <a:off x="2846398" y="2178331"/>
        <a:ext cx="1175033" cy="587516"/>
      </dsp:txXfrm>
    </dsp:sp>
    <dsp:sp modelId="{1DF4F9B2-EF32-420A-B909-58CA28DD2A81}">
      <dsp:nvSpPr>
        <dsp:cNvPr id="0" name=""/>
        <dsp:cNvSpPr/>
      </dsp:nvSpPr>
      <dsp:spPr>
        <a:xfrm>
          <a:off x="4268189" y="2178331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Developpeur</a:t>
          </a:r>
        </a:p>
      </dsp:txBody>
      <dsp:txXfrm>
        <a:off x="4268189" y="2178331"/>
        <a:ext cx="1175033" cy="587516"/>
      </dsp:txXfrm>
    </dsp:sp>
    <dsp:sp modelId="{4A99E826-110D-2D49-B10E-414361278C85}">
      <dsp:nvSpPr>
        <dsp:cNvPr id="0" name=""/>
        <dsp:cNvSpPr/>
      </dsp:nvSpPr>
      <dsp:spPr>
        <a:xfrm>
          <a:off x="1424607" y="1344058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Chargée Administratif </a:t>
          </a:r>
        </a:p>
      </dsp:txBody>
      <dsp:txXfrm>
        <a:off x="1424607" y="1344058"/>
        <a:ext cx="1175033" cy="587516"/>
      </dsp:txXfrm>
    </dsp:sp>
    <dsp:sp modelId="{BEB875D6-A37E-C04E-9F56-45333D73987B}">
      <dsp:nvSpPr>
        <dsp:cNvPr id="0" name=""/>
        <dsp:cNvSpPr/>
      </dsp:nvSpPr>
      <dsp:spPr>
        <a:xfrm>
          <a:off x="2846398" y="1344058"/>
          <a:ext cx="1175033" cy="58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Chargée commerciale</a:t>
          </a:r>
        </a:p>
      </dsp:txBody>
      <dsp:txXfrm>
        <a:off x="2846398" y="1344058"/>
        <a:ext cx="1175033" cy="58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6563-0B14-4FC3-88D4-608F8557935D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FE25-D964-4FB5-AD75-05DEA3622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9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40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0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0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6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5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6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FE25-D964-4FB5-AD75-05DEA36222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37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CF538A2-438F-49CC-8CB1-18D63F5044C2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805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922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44338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605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5917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7662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958-3558-4458-BC56-6BFDC89791DA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9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89D4-86E3-4F8C-B90D-406409D492D8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7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486-9DEB-4F67-B2B0-0A26FEF82BF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8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FD5-7CC3-44AA-9A33-7A3BB797258E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588E-A13B-452D-B77E-E86CAA2A8D16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0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B2FE-2950-49F9-A176-FAA46C9C2C2A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1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77BA-2214-446F-9661-F8DC231C33D9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3145-42F6-448B-9A4E-A60C5BEF0392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5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BA79-98AE-4B52-993F-09D246F5BED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4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DAF8-9E14-4909-BD4D-E0AF418422C6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3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61E3A-1E17-444A-A4D8-41C252570755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1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.gif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2644" y="412896"/>
            <a:ext cx="9465081" cy="2064419"/>
          </a:xfrm>
          <a:noFill/>
          <a:effectLst/>
        </p:spPr>
        <p:txBody>
          <a:bodyPr>
            <a:normAutofit/>
          </a:bodyPr>
          <a:lstStyle/>
          <a:p>
            <a:pPr algn="ctr"/>
            <a:r>
              <a:rPr lang="fr-FR" sz="5300" cap="none" dirty="0">
                <a:solidFill>
                  <a:srgbClr val="0070C0"/>
                </a:solidFill>
              </a:rPr>
              <a:t>Licence Informatique</a:t>
            </a:r>
            <a:br>
              <a:rPr lang="fr-FR" sz="3600" dirty="0">
                <a:ea typeface="Tw Cen MT" panose="020B0602020104020603" pitchFamily="34" charset="0"/>
                <a:cs typeface="Times New Roman" panose="02020603050405020304" pitchFamily="18" charset="0"/>
              </a:rPr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38770" y="2626867"/>
            <a:ext cx="4928584" cy="1842798"/>
          </a:xfrm>
        </p:spPr>
        <p:txBody>
          <a:bodyPr>
            <a:normAutofit lnSpcReduction="10000"/>
          </a:bodyPr>
          <a:lstStyle/>
          <a:p>
            <a:r>
              <a:rPr lang="fr-FR" sz="1900" dirty="0"/>
              <a:t>ZAID </a:t>
            </a:r>
            <a:r>
              <a:rPr lang="fr-FR" sz="1900" cap="none" dirty="0"/>
              <a:t>Rachad – AVRIL 2017</a:t>
            </a:r>
          </a:p>
          <a:p>
            <a:r>
              <a:rPr lang="fr-FR" dirty="0"/>
              <a:t>Date</a:t>
            </a:r>
            <a:r>
              <a:rPr lang="fr-FR" sz="1900" dirty="0"/>
              <a:t> : du 10/04/2017 au 06/07/2017</a:t>
            </a:r>
          </a:p>
          <a:p>
            <a:r>
              <a:rPr lang="fr-FR" dirty="0"/>
              <a:t>Société</a:t>
            </a:r>
            <a:r>
              <a:rPr lang="fr-FR" sz="1900" dirty="0"/>
              <a:t> : DIGITALL – Paris 75005</a:t>
            </a:r>
          </a:p>
          <a:p>
            <a:r>
              <a:rPr lang="fr-FR" dirty="0"/>
              <a:t>Tuteur de stage</a:t>
            </a:r>
            <a:r>
              <a:rPr lang="fr-FR" sz="1900" dirty="0"/>
              <a:t> : Mr FELLOUS Elie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6089" y="4916390"/>
            <a:ext cx="5697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DEVELOPPEUR ANDROID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00777" y="5562721"/>
            <a:ext cx="3210791" cy="44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tx1">
                    <a:lumMod val="9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d’application</a:t>
            </a:r>
            <a:endParaRPr lang="fr-FR" sz="2000" dirty="0">
              <a:solidFill>
                <a:schemeClr val="tx1">
                  <a:lumMod val="95000"/>
                </a:schemeClr>
              </a:solidFill>
              <a:effectLst/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423015" y="2043153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Image 13" descr="C:\Users\Rachad Zaid\AppData\Local\Microsoft\Windows\INetCache\Content.Word\UPEC_rvb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44" y="1367"/>
            <a:ext cx="1352550" cy="73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digitall.co.com/wp-content/uploads/2017/03/logo-d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75" y="6121216"/>
            <a:ext cx="18669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77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42626" y="2291597"/>
            <a:ext cx="9905999" cy="2611953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Tous mes remerciement à l’UPEC et la société DIGITALL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 en particulier a Monsieur  FELLOUS Elie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 mon tuteur, M. Bogdan et M. Nicolas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fr-F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Schoolbook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</a:rPr>
              <a:t>qui m’ont beaucoup aider.</a:t>
            </a:r>
            <a:endParaRPr lang="fr-F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7" name="Image 6" descr="C:\Users\Rachad Zaid\AppData\Local\Microsoft\Windows\INetCache\Content.Word\UPEC_rv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042626" y="5837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Remerciements</a:t>
            </a: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5029198" y="1268802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21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0718" y="2726633"/>
            <a:ext cx="4487792" cy="60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Cloud, Consulting IT &amp; expertise SAGE.</a:t>
            </a:r>
            <a:endParaRPr lang="fr-FR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865056" y="4773002"/>
            <a:ext cx="485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Administration réseau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Sécurisation de données informatique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Location d’espace d’hébergement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Marketing digital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Création de site web et d’application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468311" y="4018507"/>
            <a:ext cx="476604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2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Secteurs d’Activités</a:t>
            </a:r>
            <a:r>
              <a:rPr lang="fr-FR" sz="4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: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372243" y="147464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itre 1"/>
          <p:cNvSpPr txBox="1">
            <a:spLocks/>
          </p:cNvSpPr>
          <p:nvPr/>
        </p:nvSpPr>
        <p:spPr>
          <a:xfrm>
            <a:off x="1141413" y="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Présentation de l’entreprise</a:t>
            </a:r>
          </a:p>
        </p:txBody>
      </p:sp>
      <p:pic>
        <p:nvPicPr>
          <p:cNvPr id="1026" name="Picture 2" descr="https://digitall.co.com/wp-content/uploads/2017/03/logo-d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1958182"/>
            <a:ext cx="3029912" cy="5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Diagram 53"/>
          <p:cNvGraphicFramePr/>
          <p:nvPr>
            <p:extLst>
              <p:ext uri="{D42A27DB-BD31-4B8C-83A1-F6EECF244321}">
                <p14:modId xmlns:p14="http://schemas.microsoft.com/office/powerpoint/2010/main" val="1217546758"/>
              </p:ext>
            </p:extLst>
          </p:nvPr>
        </p:nvGraphicFramePr>
        <p:xfrm>
          <a:off x="924555" y="3028298"/>
          <a:ext cx="4789982" cy="375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Image 30" descr="https://digitall.co.com/wp-content/uploads/2017/03/sage_log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94" y="4457707"/>
            <a:ext cx="787642" cy="32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 descr="https://digitall.co.com/wp-content/uploads/2017/03/server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66" y="5705716"/>
            <a:ext cx="509395" cy="53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 descr="https://digitall.co.com/wp-content/uploads/2017/03/cloud-computing-copi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04" y="5732489"/>
            <a:ext cx="565168" cy="50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 descr="https://digitall.co.com/wp-content/uploads/2017/03/shapes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72" y="4176185"/>
            <a:ext cx="360666" cy="59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 descr="C:\Users\Rachad Zaid\AppData\Local\Microsoft\Windows\INetCache\Content.Word\UPEC_rvb.gif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047775560"/>
              </p:ext>
            </p:extLst>
          </p:nvPr>
        </p:nvGraphicFramePr>
        <p:xfrm>
          <a:off x="5865056" y="1131844"/>
          <a:ext cx="5446040" cy="327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24585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20" grpId="0"/>
      <p:bldP spid="21" grpId="0"/>
      <p:bldP spid="25" grpId="0"/>
      <p:bldGraphic spid="30" grpId="0">
        <p:bldAsOne/>
      </p:bldGraphic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Présentation du Stage</a:t>
            </a:r>
            <a:br>
              <a:rPr lang="fr-FR" sz="3400" dirty="0"/>
            </a:br>
            <a:r>
              <a:rPr lang="fr-FR" sz="1800" dirty="0">
                <a:solidFill>
                  <a:schemeClr val="tx1">
                    <a:lumMod val="95000"/>
                  </a:schemeClr>
                </a:solidFill>
              </a:rPr>
              <a:t>DEVELOPPEUR ANDROID</a:t>
            </a:r>
            <a:endParaRPr lang="fr-FR" sz="3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4481" y="1976047"/>
            <a:ext cx="457368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Tâches principales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30779" y="2731729"/>
            <a:ext cx="514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Conception de l’application.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Prototypage de l’interface utilisateur.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/>
              <a:t>Développement de l’application.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373831" y="147464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4" name="Picture 2" descr="https://firetask.io/assets/images/firebas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52" y="4533978"/>
            <a:ext cx="3284693" cy="9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kimedia.be/files/Image/logos/facebook-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79" y="4205398"/>
            <a:ext cx="1608239" cy="16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Résultat de recherche d'images pour &quot;android logo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45012" y="4523042"/>
            <a:ext cx="3344134" cy="962014"/>
            <a:chOff x="1109171" y="5029932"/>
            <a:chExt cx="3344134" cy="962014"/>
          </a:xfrm>
        </p:grpSpPr>
        <p:pic>
          <p:nvPicPr>
            <p:cNvPr id="2054" name="Picture 6" descr="Résultat de recherche d'images pour &quot;android logo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571" y="5243536"/>
              <a:ext cx="2516734" cy="53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Résultat de recherche d'images pour &quot;android logo&quot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71" y="5029932"/>
              <a:ext cx="819493" cy="96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ZoneTexte 12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15" name="Image 14" descr="C:\Users\Rachad Zaid\AppData\Local\Microsoft\Windows\INetCache\Content.Word\UPEC_rvb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355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03300" y="0"/>
            <a:ext cx="9905999" cy="1905000"/>
          </a:xfrm>
        </p:spPr>
        <p:txBody>
          <a:bodyPr>
            <a:normAutofit/>
          </a:bodyPr>
          <a:lstStyle/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Présentation du Stage</a:t>
            </a:r>
            <a:br>
              <a:rPr lang="fr-FR" sz="3400" dirty="0"/>
            </a:br>
            <a:r>
              <a:rPr lang="fr-FR" sz="1800" dirty="0">
                <a:solidFill>
                  <a:schemeClr val="tx1">
                    <a:lumMod val="95000"/>
                  </a:schemeClr>
                </a:solidFill>
              </a:rPr>
              <a:t>DEVELOPPEUR ANDROID</a:t>
            </a:r>
            <a:endParaRPr lang="fr-FR" sz="3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>
          <a:xfrm>
            <a:off x="1175715" y="3783695"/>
            <a:ext cx="3181330" cy="5177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MarvelApp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half" idx="18"/>
          </p:nvPr>
        </p:nvSpPr>
        <p:spPr>
          <a:xfrm>
            <a:off x="928591" y="4306764"/>
            <a:ext cx="3195240" cy="1885318"/>
          </a:xfrm>
        </p:spPr>
        <p:txBody>
          <a:bodyPr>
            <a:noAutofit/>
          </a:bodyPr>
          <a:lstStyle/>
          <a:p>
            <a:r>
              <a:rPr lang="fr-FR" altLang="fr-FR" sz="1600" dirty="0"/>
              <a:t>MarvelApp.com est un site web de prototypage, qui permet de lié des images entre elle pour avoir une navigation complète du projet.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3"/>
          </p:nvPr>
        </p:nvSpPr>
        <p:spPr>
          <a:xfrm>
            <a:off x="5175463" y="3583913"/>
            <a:ext cx="1823199" cy="717542"/>
          </a:xfrm>
        </p:spPr>
        <p:txBody>
          <a:bodyPr/>
          <a:lstStyle/>
          <a:p>
            <a:r>
              <a:rPr lang="fr-FR" sz="50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Cacoo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half" idx="19"/>
          </p:nvPr>
        </p:nvSpPr>
        <p:spPr>
          <a:xfrm>
            <a:off x="4516903" y="4301455"/>
            <a:ext cx="3198940" cy="1593033"/>
          </a:xfrm>
        </p:spPr>
        <p:txBody>
          <a:bodyPr>
            <a:noAutofit/>
          </a:bodyPr>
          <a:lstStyle/>
          <a:p>
            <a:r>
              <a:rPr lang="fr-FR" sz="1600" dirty="0"/>
              <a:t>Cacoo.com est un site web de conception, qui permet de crée des diagrammes afin d’avoir une vue globale sur le projet.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half" idx="20"/>
          </p:nvPr>
        </p:nvSpPr>
        <p:spPr>
          <a:xfrm>
            <a:off x="8108913" y="4301455"/>
            <a:ext cx="3194969" cy="1745362"/>
          </a:xfrm>
        </p:spPr>
        <p:txBody>
          <a:bodyPr>
            <a:noAutofit/>
          </a:bodyPr>
          <a:lstStyle/>
          <a:p>
            <a:r>
              <a:rPr lang="fr-FR" sz="1600" dirty="0"/>
              <a:t>Bitbucket est un service web d'hébergement et de gestion de développement logiciel utilisant les logiciels de gestion de versions Git et Mercurial. 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134130" y="158357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439410" y="3460547"/>
            <a:ext cx="247535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Bitbucket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20" name="Image 19" descr="C:\Users\Rachad Zaid\AppData\Local\Microsoft\Windows\INetCache\Content.Word\UPEC_rvb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Espace réservé pour une image  9"/>
          <p:cNvPicPr>
            <a:picLocks noChangeAspect="1"/>
          </p:cNvPicPr>
          <p:nvPr/>
        </p:nvPicPr>
        <p:blipFill>
          <a:blip r:embed="rId4"/>
          <a:srcRect t="26155" b="26155"/>
          <a:stretch>
            <a:fillRect/>
          </a:stretch>
        </p:blipFill>
        <p:spPr>
          <a:xfrm>
            <a:off x="928591" y="1992377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Espace réservé pour une image  23"/>
          <p:cNvPicPr>
            <a:picLocks noChangeAspect="1"/>
          </p:cNvPicPr>
          <p:nvPr/>
        </p:nvPicPr>
        <p:blipFill>
          <a:blip r:embed="rId5"/>
          <a:srcRect l="10290" r="10290"/>
          <a:stretch>
            <a:fillRect/>
          </a:stretch>
        </p:blipFill>
        <p:spPr>
          <a:xfrm>
            <a:off x="4516903" y="1992377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Espace réservé pour une image  41"/>
          <p:cNvPicPr>
            <a:picLocks noChangeAspect="1"/>
          </p:cNvPicPr>
          <p:nvPr/>
        </p:nvPicPr>
        <p:blipFill rotWithShape="1">
          <a:blip r:embed="rId6"/>
          <a:srcRect t="13893" b="33805"/>
          <a:stretch/>
        </p:blipFill>
        <p:spPr>
          <a:xfrm>
            <a:off x="8108913" y="1944265"/>
            <a:ext cx="3194969" cy="157211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250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  <p:bldP spid="21" grpId="0" build="p"/>
      <p:bldP spid="18" grpId="0" build="p"/>
      <p:bldP spid="22" grpId="0" build="p"/>
      <p:bldP spid="23" grpId="0" build="p"/>
      <p:bldP spid="3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626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Missions</a:t>
            </a:r>
            <a:r>
              <a:rPr lang="fr-FR" sz="5400" cap="none" dirty="0">
                <a:solidFill>
                  <a:srgbClr val="0070C0"/>
                </a:solidFill>
                <a:latin typeface="Bodoni MT Condensed" panose="02070606080606020203" pitchFamily="18" charset="0"/>
              </a:rPr>
              <a:t> </a:t>
            </a:r>
            <a:r>
              <a:rPr lang="fr-FR" sz="4800" cap="none" dirty="0">
                <a:solidFill>
                  <a:srgbClr val="0070C0"/>
                </a:solidFill>
              </a:rPr>
              <a:t>Réalisées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273456" y="147464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319645" y="1510423"/>
            <a:ext cx="79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1.	Mise en place d’outils d’authentification :</a:t>
            </a:r>
          </a:p>
        </p:txBody>
      </p:sp>
      <p:pic>
        <p:nvPicPr>
          <p:cNvPr id="3074" name="Picture 2" descr="Résultat de recherche d'images pour &quot;facebook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01" y="1369169"/>
            <a:ext cx="2187730" cy="21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29011" y="2001369"/>
            <a:ext cx="6006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Documentation sur l’api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Intégration du SDK dans Android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Différence entre LoginManager et LoginButton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319645" y="2953216"/>
            <a:ext cx="532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2.	Récupération des informations :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29011" y="3387150"/>
            <a:ext cx="957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Documentation sur l’api Graph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Familiarisation avec la syntaxes des requêtes ainsi que les attributs disponible </a:t>
            </a:r>
          </a:p>
        </p:txBody>
      </p:sp>
      <p:pic>
        <p:nvPicPr>
          <p:cNvPr id="5" name="Image 4" descr="Une image contenant périphérique, chose&#10;&#10;Description générée avec un niveau de confiance élev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812" y="4055329"/>
            <a:ext cx="5795754" cy="229943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vec un niveau de confiance très élev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693" y="4305334"/>
            <a:ext cx="5026699" cy="248104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13" name="Image 12" descr="C:\Users\Rachad Zaid\AppData\Local\Microsoft\Windows\INetCache\Content.Word\UPEC_rvb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074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  <p:bldP spid="35" grpId="0"/>
      <p:bldP spid="3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145830" y="3744587"/>
            <a:ext cx="532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4.	Mise en place d’interface de test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45830" y="1590983"/>
            <a:ext cx="532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3.	Analyser les informations récupérer : </a:t>
            </a:r>
          </a:p>
        </p:txBody>
      </p:sp>
      <p:pic>
        <p:nvPicPr>
          <p:cNvPr id="1026" name="Picture 2" descr="Résultat de recherche d'images pour &quot;Gs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11" y="1286050"/>
            <a:ext cx="2390513" cy="11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json logo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4111" r="21570" b="10881"/>
          <a:stretch/>
        </p:blipFill>
        <p:spPr bwMode="auto">
          <a:xfrm>
            <a:off x="6934812" y="2569909"/>
            <a:ext cx="2380226" cy="13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C:\Users\Rachad Zaid\Desktop\18836514_10211450706814712_239109548_o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/>
          <a:stretch/>
        </p:blipFill>
        <p:spPr bwMode="auto">
          <a:xfrm>
            <a:off x="6468528" y="4080450"/>
            <a:ext cx="1488440" cy="255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06802" y="2108244"/>
            <a:ext cx="6006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Analyse et compréhension du format 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librairie GSON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Analyse manuel vs Analyse Gson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06802" y="4274004"/>
            <a:ext cx="4532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RecyclerView vs ListView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Fragments sur Android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Téléchargement d’image a partir d’url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42626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Missions</a:t>
            </a:r>
            <a:r>
              <a:rPr lang="fr-FR" sz="5400" cap="none" dirty="0">
                <a:solidFill>
                  <a:srgbClr val="0070C0"/>
                </a:solidFill>
                <a:latin typeface="Bodoni MT Condensed" panose="02070606080606020203" pitchFamily="18" charset="0"/>
              </a:rPr>
              <a:t> </a:t>
            </a:r>
            <a:r>
              <a:rPr lang="fr-FR" sz="4800" cap="none" dirty="0">
                <a:solidFill>
                  <a:srgbClr val="0070C0"/>
                </a:solidFill>
              </a:rPr>
              <a:t>Réalisées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273456" y="147464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19" name="Image 18" descr="C:\Users\Rachad Zaid\AppData\Local\Microsoft\Windows\INetCache\Content.Word\UPEC_rvb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C:\Users\Rachad Zaid\Desktop\18789078_10211438753235880_906589491_o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/>
        </p:blipFill>
        <p:spPr bwMode="auto">
          <a:xfrm>
            <a:off x="8277399" y="4080450"/>
            <a:ext cx="1488440" cy="2548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2306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77284" y="3445196"/>
            <a:ext cx="532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6.	Prototypage de l’application :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77284" y="1650684"/>
            <a:ext cx="532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5.	Conception du diagramme: </a:t>
            </a:r>
          </a:p>
        </p:txBody>
      </p:sp>
      <p:pic>
        <p:nvPicPr>
          <p:cNvPr id="7" name="Image 6" descr="C:\Users\Rachad Zaid\AppData\Local\Microsoft\Windows\INetCache\Content.Word\Captur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7"/>
          <a:stretch/>
        </p:blipFill>
        <p:spPr bwMode="auto">
          <a:xfrm>
            <a:off x="1849801" y="4163689"/>
            <a:ext cx="4377663" cy="162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Rachad Zaid\AppData\Local\Microsoft\Windows\INetCache\Content.Word\Captur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3434" r="10605" b="4199"/>
          <a:stretch/>
        </p:blipFill>
        <p:spPr bwMode="auto">
          <a:xfrm>
            <a:off x="6473536" y="4023271"/>
            <a:ext cx="1222968" cy="24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1688012" y="2093941"/>
            <a:ext cx="600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Enrichir le concept de l’application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Résolution des différents problèmes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13" name="Image 12" descr="C:\Users\Rachad Zaid\AppData\Local\Microsoft\Windows\INetCache\Content.Word\UPEC_rvb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l="32571" t="35626" r="-271" b="33729"/>
          <a:stretch/>
        </p:blipFill>
        <p:spPr>
          <a:xfrm>
            <a:off x="6562228" y="1474646"/>
            <a:ext cx="4124326" cy="2101533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42626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Missions</a:t>
            </a:r>
            <a:r>
              <a:rPr lang="fr-FR" sz="5400" cap="none" dirty="0">
                <a:solidFill>
                  <a:srgbClr val="0070C0"/>
                </a:solidFill>
                <a:latin typeface="Bodoni MT Condensed" panose="02070606080606020203" pitchFamily="18" charset="0"/>
              </a:rPr>
              <a:t> </a:t>
            </a:r>
            <a:r>
              <a:rPr lang="fr-FR" sz="4800" cap="none" dirty="0">
                <a:solidFill>
                  <a:srgbClr val="0070C0"/>
                </a:solidFill>
              </a:rPr>
              <a:t>Réalisées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273456" y="147464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4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90863" y="1452370"/>
            <a:ext cx="710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7.	Documentation sur la base de données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90863" y="3441844"/>
            <a:ext cx="532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8.	Développement de l’application : </a:t>
            </a:r>
          </a:p>
        </p:txBody>
      </p:sp>
      <p:pic>
        <p:nvPicPr>
          <p:cNvPr id="2050" name="Picture 2" descr="Résultat de recherche d'images pour &quot;volley logo android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r="9626"/>
          <a:stretch/>
        </p:blipFill>
        <p:spPr bwMode="auto">
          <a:xfrm>
            <a:off x="1693096" y="1990577"/>
            <a:ext cx="3552288" cy="13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YIfQT6q8ZM4/Vzyq5z1B8HI/AAAAAAAAAAc/UmWSSMLKtKgtH7CACElUp12zXkrPK5UoACLcB/s1600/image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16196" r="4405" b="15473"/>
          <a:stretch/>
        </p:blipFill>
        <p:spPr bwMode="auto">
          <a:xfrm>
            <a:off x="6451922" y="1872632"/>
            <a:ext cx="4048378" cy="15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573772" y="2431875"/>
            <a:ext cx="54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38112" y="3903509"/>
            <a:ext cx="4885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convention de nommage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de Bitbucket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place de l’architecture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Récupération d’évènement et affichage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place des pop-ups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038" name="Picture 14" descr="https://scontent.xx.fbcdn.net/v/t34.0-0/p280x280/18871564_10211466349205762_1984432212_n.png?_nc_ad=z-m&amp;oh=76125b7318d8a1a9eb02aaa9dad666fc&amp;oe=593213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/>
          <a:stretch/>
        </p:blipFill>
        <p:spPr bwMode="auto">
          <a:xfrm>
            <a:off x="8148425" y="3352963"/>
            <a:ext cx="1672779" cy="28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content-cdg2-1.xx.fbcdn.net/v/t34.0-0/p280x280/18870839_10211466316084934_539073895_n.png?oh=618f9b61ac6339823300b2a4e98e7222&amp;oe=5932DBF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/>
          <a:stretch/>
        </p:blipFill>
        <p:spPr bwMode="auto">
          <a:xfrm>
            <a:off x="6184617" y="3672676"/>
            <a:ext cx="1672779" cy="28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content-cdg2-1.xx.fbcdn.net/v/t34.0-0/p280x280/18835128_10211466316244938_241223014_n.png?oh=17ef5c145bb21860528cd184e82042a8&amp;oe=5932006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"/>
          <a:stretch/>
        </p:blipFill>
        <p:spPr bwMode="auto">
          <a:xfrm>
            <a:off x="10112234" y="3255426"/>
            <a:ext cx="1672779" cy="28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20" name="Image 19" descr="C:\Users\Rachad Zaid\AppData\Local\Microsoft\Windows\INetCache\Content.Word\UPEC_rvb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042626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Missions</a:t>
            </a:r>
            <a:r>
              <a:rPr lang="fr-FR" sz="5400" cap="none" dirty="0">
                <a:solidFill>
                  <a:srgbClr val="0070C0"/>
                </a:solidFill>
                <a:latin typeface="Bodoni MT Condensed" panose="02070606080606020203" pitchFamily="18" charset="0"/>
              </a:rPr>
              <a:t> </a:t>
            </a:r>
            <a:r>
              <a:rPr lang="fr-FR" sz="4800" cap="none" dirty="0">
                <a:solidFill>
                  <a:srgbClr val="0070C0"/>
                </a:solidFill>
              </a:rPr>
              <a:t>Réalisées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273456" y="1474646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5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42626" y="58377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cap="none" dirty="0">
                <a:solidFill>
                  <a:srgbClr val="0070C0"/>
                </a:solidFill>
              </a:rPr>
              <a:t>Conclusion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273456" y="1268802"/>
            <a:ext cx="1444338" cy="39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19645" y="6319564"/>
            <a:ext cx="337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ZAID Rachad</a:t>
            </a:r>
          </a:p>
        </p:txBody>
      </p:sp>
      <p:pic>
        <p:nvPicPr>
          <p:cNvPr id="8" name="Image 7" descr="C:\Users\Rachad Zaid\AppData\Local\Microsoft\Windows\INetCache\Content.Word\UPEC_rvb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72" y="5988882"/>
            <a:ext cx="1384005" cy="7517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508112" y="2448719"/>
            <a:ext cx="8121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500" dirty="0"/>
              <a:t>Première expérience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500" dirty="0"/>
              <a:t>Très enrichissante et instructive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500" dirty="0"/>
              <a:t>Prise de connaissance sur le domaine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500" dirty="0"/>
              <a:t>La vie en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500" dirty="0"/>
              <a:t>Les règles a respecter au sein d’une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5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89363" y="1715834"/>
            <a:ext cx="5322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Récapitulatif :</a:t>
            </a:r>
          </a:p>
        </p:txBody>
      </p:sp>
    </p:spTree>
    <p:extLst>
      <p:ext uri="{BB962C8B-B14F-4D97-AF65-F5344CB8AC3E}">
        <p14:creationId xmlns:p14="http://schemas.microsoft.com/office/powerpoint/2010/main" val="291018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777</TotalTime>
  <Words>385</Words>
  <Application>Microsoft Office PowerPoint</Application>
  <PresentationFormat>Grand écran</PresentationFormat>
  <Paragraphs>101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Bodoni MT Condensed</vt:lpstr>
      <vt:lpstr>Calibri</vt:lpstr>
      <vt:lpstr>Century Schoolbook</vt:lpstr>
      <vt:lpstr>Times New Roman</vt:lpstr>
      <vt:lpstr>Trebuchet MS</vt:lpstr>
      <vt:lpstr>Tw Cen MT</vt:lpstr>
      <vt:lpstr>Wingdings</vt:lpstr>
      <vt:lpstr>Circuit</vt:lpstr>
      <vt:lpstr>Licence Informatique </vt:lpstr>
      <vt:lpstr>Présentation PowerPoint</vt:lpstr>
      <vt:lpstr>Présentation du Stage DEVELOPPEUR ANDROID</vt:lpstr>
      <vt:lpstr>Présentation du Stage DEVELOPPEUR ANDROID</vt:lpstr>
      <vt:lpstr>Missions Réalisées</vt:lpstr>
      <vt:lpstr>Missions Réalisées</vt:lpstr>
      <vt:lpstr>Missions Réalisées</vt:lpstr>
      <vt:lpstr>Missions Réalisées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</dc:title>
  <dc:creator>Mohammed Boujemaaoui</dc:creator>
  <cp:lastModifiedBy>rachad zaid</cp:lastModifiedBy>
  <cp:revision>98</cp:revision>
  <dcterms:created xsi:type="dcterms:W3CDTF">2016-12-23T00:38:19Z</dcterms:created>
  <dcterms:modified xsi:type="dcterms:W3CDTF">2017-06-01T23:39:23Z</dcterms:modified>
</cp:coreProperties>
</file>