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17"/>
  </p:notesMasterIdLst>
  <p:sldIdLst>
    <p:sldId id="256" r:id="rId2"/>
    <p:sldId id="263" r:id="rId3"/>
    <p:sldId id="268" r:id="rId4"/>
    <p:sldId id="264" r:id="rId5"/>
    <p:sldId id="260" r:id="rId6"/>
    <p:sldId id="266" r:id="rId7"/>
    <p:sldId id="258" r:id="rId8"/>
    <p:sldId id="272" r:id="rId9"/>
    <p:sldId id="269" r:id="rId10"/>
    <p:sldId id="271" r:id="rId11"/>
    <p:sldId id="259" r:id="rId12"/>
    <p:sldId id="265" r:id="rId13"/>
    <p:sldId id="262" r:id="rId14"/>
    <p:sldId id="261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2" autoAdjust="0"/>
    <p:restoredTop sz="81117" autoAdjust="0"/>
  </p:normalViewPr>
  <p:slideViewPr>
    <p:cSldViewPr snapToGrid="0" snapToObjects="1">
      <p:cViewPr varScale="1">
        <p:scale>
          <a:sx n="87" d="100"/>
          <a:sy n="87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439A8-9476-5C45-B490-39FCC377C41C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F6758-DD43-BA4A-8BCA-76399E7DF35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1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J’enlèverai</a:t>
            </a:r>
            <a:r>
              <a:rPr lang="fr-FR" baseline="0" dirty="0" smtClean="0"/>
              <a:t> bien les drapeaux et mettre plutôt des mots genre 20 pays traversés</a:t>
            </a:r>
            <a:r>
              <a:rPr lang="is-IS" baseline="0" dirty="0" smtClean="0"/>
              <a:t>… à réflechir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758-DD43-BA4A-8BCA-76399E7DF3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9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</a:t>
            </a:r>
            <a:r>
              <a:rPr lang="fr-FR" baseline="0" dirty="0" smtClean="0"/>
              <a:t> faudrait rajouter une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avec des photos de nous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758-DD43-BA4A-8BCA-76399E7DF35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59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</a:t>
            </a:r>
            <a:r>
              <a:rPr lang="fr-FR" baseline="0" dirty="0" smtClean="0"/>
              <a:t> faudrait rajouter une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avec des photos de nous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758-DD43-BA4A-8BCA-76399E7DF35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59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758-DD43-BA4A-8BCA-76399E7DF35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24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758-DD43-BA4A-8BCA-76399E7DF35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11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F6758-DD43-BA4A-8BCA-76399E7DF35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46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277C-85D4-D24B-9EB9-E6CA61C179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3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3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4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2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3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6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3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6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5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88CC-9CFF-A54B-9FB2-D94FBB73FE80}" type="datetimeFigureOut">
              <a:rPr lang="fr-FR" smtClean="0"/>
              <a:t>22/05/17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C3BCE-773A-AC4C-A4EA-991E542D21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83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4.wdp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2.png"/><Relationship Id="rId10" Type="http://schemas.openxmlformats.org/officeDocument/2006/relationships/hyperlink" Target="https://globetrotteuseatraverslemonde.wordpress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eamwroombat@gmail.com" TargetMode="External"/><Relationship Id="rId4" Type="http://schemas.openxmlformats.org/officeDocument/2006/relationships/hyperlink" Target="https://www.facebook.com/teamwroombat/" TargetMode="External"/><Relationship Id="rId5" Type="http://schemas.openxmlformats.org/officeDocument/2006/relationships/hyperlink" Target="https://globetrotteuseatraverslemonde.wordpress.com/" TargetMode="External"/><Relationship Id="rId6" Type="http://schemas.openxmlformats.org/officeDocument/2006/relationships/image" Target="../media/image3.jpeg"/><Relationship Id="rId7" Type="http://schemas.microsoft.com/office/2007/relationships/hdphoto" Target="../media/hdphoto5.wdp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witter-bg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338"/>
            <a:ext cx="9144000" cy="6875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2966"/>
            <a:ext cx="9144000" cy="1193451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000000"/>
                </a:solidFill>
              </a:rPr>
              <a:t>TEAM WROOMBAT</a:t>
            </a:r>
            <a:endParaRPr lang="fr-FR" sz="6600" b="1" dirty="0">
              <a:solidFill>
                <a:srgbClr val="000000"/>
              </a:solidFill>
            </a:endParaRPr>
          </a:p>
        </p:txBody>
      </p:sp>
      <p:pic>
        <p:nvPicPr>
          <p:cNvPr id="5" name="Image 4" descr="mongol rally distress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754" y="5281937"/>
            <a:ext cx="2743243" cy="146763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21641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MONGOL RALLY 2017</a:t>
            </a:r>
            <a:endParaRPr lang="fr-FR" sz="4800" b="1" dirty="0"/>
          </a:p>
        </p:txBody>
      </p:sp>
      <p:pic>
        <p:nvPicPr>
          <p:cNvPr id="3" name="Image 2" descr="17440436_10210672475681476_185228967_n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5293"/>
            <a:ext cx="2047230" cy="22586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3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1450"/>
            <a:ext cx="8229600" cy="1138474"/>
          </a:xfrm>
          <a:ln w="28575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/>
              <a:t>PASDB : Pour une Action Sociale et Durable en Birmanie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68966"/>
            <a:ext cx="8229600" cy="48547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L’association intervient dans 3 secteurs principalement : </a:t>
            </a:r>
          </a:p>
          <a:p>
            <a:pPr>
              <a:buFont typeface="Wingdings" charset="2"/>
              <a:buChar char="v"/>
            </a:pPr>
            <a:r>
              <a:rPr lang="fr-FR" dirty="0"/>
              <a:t> </a:t>
            </a:r>
            <a:r>
              <a:rPr lang="fr-FR" dirty="0" smtClean="0"/>
              <a:t>L’accès à l’eau potable pour tous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 L’accès à l’éducation pour tous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 L’attribution de micro crédit sans intérêts bancaires.</a:t>
            </a:r>
          </a:p>
          <a:p>
            <a:pPr marL="0" indent="0" algn="just">
              <a:buNone/>
            </a:pPr>
            <a:r>
              <a:rPr lang="fr-FR" dirty="0" smtClean="0"/>
              <a:t>L’association est indépendante et ne perçoit aucune subvention. Elle peut vous faire bénéficier du crédit d’impôts (60% de déduction sur un don).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charset="2"/>
              <a:buChar char="v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 descr="Screen Shot 2017-04-27 at 11.3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87" y="1711524"/>
            <a:ext cx="1697221" cy="16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olearth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53" y="233791"/>
            <a:ext cx="3910044" cy="108612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5862" y="1664034"/>
            <a:ext cx="84480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buFont typeface="Wingdings" charset="2"/>
              <a:buChar char="v"/>
            </a:pPr>
            <a:r>
              <a:rPr lang="fr-FR" sz="3200" dirty="0" smtClean="0"/>
              <a:t>Protège </a:t>
            </a:r>
            <a:r>
              <a:rPr lang="fr-FR" sz="3200" dirty="0"/>
              <a:t>les forêts tropicales menacées de </a:t>
            </a:r>
            <a:r>
              <a:rPr lang="fr-FR" sz="3200" dirty="0" smtClean="0"/>
              <a:t>destruction</a:t>
            </a:r>
          </a:p>
          <a:p>
            <a:pPr marL="444500" indent="-444500">
              <a:buFont typeface="Wingdings" charset="2"/>
              <a:buChar char="v"/>
            </a:pPr>
            <a:r>
              <a:rPr lang="fr-FR" sz="3200" dirty="0" smtClean="0"/>
              <a:t>Travaille en partenariat avec les communautés indigènes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3200" dirty="0" smtClean="0"/>
              <a:t> Elue meilleure ONG internationale en 2015</a:t>
            </a:r>
          </a:p>
          <a:p>
            <a:pPr marL="441325" indent="-441325">
              <a:buFont typeface="Wingdings" charset="2"/>
              <a:buChar char="v"/>
            </a:pPr>
            <a:r>
              <a:rPr lang="fr-FR" sz="3200" dirty="0" smtClean="0"/>
              <a:t>Moins de 10% des dons utilisés pour les charges administratives</a:t>
            </a:r>
          </a:p>
          <a:p>
            <a:pPr marL="285750" indent="-285750">
              <a:buFont typeface="Wingdings" charset="2"/>
              <a:buChar char="v"/>
            </a:pPr>
            <a:r>
              <a:rPr lang="fr-FR" sz="3200" dirty="0" smtClean="0"/>
              <a:t> Active depuis 12 ans</a:t>
            </a:r>
          </a:p>
        </p:txBody>
      </p:sp>
      <p:pic>
        <p:nvPicPr>
          <p:cNvPr id="2" name="Image 1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26" y="4786272"/>
            <a:ext cx="3124573" cy="20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olearth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907" y="139160"/>
            <a:ext cx="3910044" cy="1086123"/>
          </a:xfrm>
          <a:prstGeom prst="rect">
            <a:avLst/>
          </a:prstGeom>
        </p:spPr>
      </p:pic>
      <p:pic>
        <p:nvPicPr>
          <p:cNvPr id="13" name="Image 12" descr="cool-earth-factoidsB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900"/>
            <a:ext cx="9144000" cy="2611225"/>
          </a:xfrm>
          <a:prstGeom prst="rect">
            <a:avLst/>
          </a:prstGeom>
        </p:spPr>
      </p:pic>
      <p:pic>
        <p:nvPicPr>
          <p:cNvPr id="12" name="Image 11" descr="coolstorybr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51067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2081489" y="52923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9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xmlns:p14="http://schemas.microsoft.com/office/powerpoint/2010/main" advClick="0" advTm="20000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0" y="5177924"/>
            <a:ext cx="9159487" cy="1851486"/>
            <a:chOff x="0" y="5177924"/>
            <a:chExt cx="9159487" cy="1851486"/>
          </a:xfrm>
        </p:grpSpPr>
        <p:pic>
          <p:nvPicPr>
            <p:cNvPr id="9" name="Image 8" descr="17440436_10210672475681476_185228967_n.pn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1516" y="5553279"/>
              <a:ext cx="1337971" cy="14761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Image 6" descr="jerican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731" y="5177924"/>
              <a:ext cx="1535361" cy="1535361"/>
            </a:xfrm>
            <a:prstGeom prst="rect">
              <a:avLst/>
            </a:prstGeom>
          </p:spPr>
        </p:pic>
        <p:pic>
          <p:nvPicPr>
            <p:cNvPr id="6" name="Image 5" descr="tent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8837" y="5615072"/>
              <a:ext cx="2006894" cy="1208303"/>
            </a:xfrm>
            <a:prstGeom prst="rect">
              <a:avLst/>
            </a:prstGeom>
          </p:spPr>
        </p:pic>
        <p:pic>
          <p:nvPicPr>
            <p:cNvPr id="4" name="Image 3" descr="pneu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4697" y="5619457"/>
              <a:ext cx="1460317" cy="1093828"/>
            </a:xfrm>
            <a:prstGeom prst="rect">
              <a:avLst/>
            </a:prstGeom>
          </p:spPr>
        </p:pic>
        <p:pic>
          <p:nvPicPr>
            <p:cNvPr id="5" name="Image 4" descr="cooker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1110" y="5547713"/>
              <a:ext cx="1310287" cy="1310287"/>
            </a:xfrm>
            <a:prstGeom prst="rect">
              <a:avLst/>
            </a:prstGeom>
          </p:spPr>
        </p:pic>
        <p:pic>
          <p:nvPicPr>
            <p:cNvPr id="8" name="Image 7" descr="mongol rally distressed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75881"/>
              <a:ext cx="2169195" cy="1160519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307" y="217250"/>
            <a:ext cx="8354500" cy="1153097"/>
          </a:xfrm>
          <a:ln w="28575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COMMENT AIDER ?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4307" y="1463836"/>
            <a:ext cx="8354500" cy="4077617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Faire un don pour les associations : PASDB et </a:t>
            </a:r>
            <a:r>
              <a:rPr lang="fr-FR" dirty="0" err="1" smtClean="0">
                <a:solidFill>
                  <a:schemeClr val="tx1"/>
                </a:solidFill>
              </a:rPr>
              <a:t>CoolEarth</a:t>
            </a:r>
            <a:endParaRPr lang="fr-FR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Des sponsors pour notre aventure en échange d’encarts publicitaires sur le véhicule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et sur le </a:t>
            </a:r>
            <a:r>
              <a:rPr lang="fr-FR" dirty="0" smtClean="0">
                <a:solidFill>
                  <a:schemeClr val="tx1"/>
                </a:solidFill>
                <a:hlinkClick r:id="rId10"/>
              </a:rPr>
              <a:t>blog</a:t>
            </a:r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Dons de matériel de camping, d’équipement pour le véhicule. Toute aide bienvenue!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852" y="233962"/>
            <a:ext cx="8237537" cy="1036115"/>
          </a:xfrm>
          <a:ln w="28575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LE BUDGET</a:t>
            </a:r>
            <a:endParaRPr lang="fr-FR" b="1" dirty="0"/>
          </a:p>
        </p:txBody>
      </p:sp>
      <p:pic>
        <p:nvPicPr>
          <p:cNvPr id="5" name="Image 4" descr="mongol rally distress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5881"/>
            <a:ext cx="2169195" cy="1160519"/>
          </a:xfrm>
          <a:prstGeom prst="rect">
            <a:avLst/>
          </a:prstGeom>
        </p:spPr>
      </p:pic>
      <p:pic>
        <p:nvPicPr>
          <p:cNvPr id="6" name="Image 5" descr="17440436_10210672475681476_185228967_n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516" y="5553279"/>
            <a:ext cx="1337971" cy="1476131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70952"/>
              </p:ext>
            </p:extLst>
          </p:nvPr>
        </p:nvGraphicFramePr>
        <p:xfrm>
          <a:off x="934285" y="1518328"/>
          <a:ext cx="7047809" cy="4157557"/>
        </p:xfrm>
        <a:graphic>
          <a:graphicData uri="http://schemas.openxmlformats.org/drawingml/2006/table">
            <a:tbl>
              <a:tblPr/>
              <a:tblGrid>
                <a:gridCol w="5218947"/>
                <a:gridCol w="1828862"/>
              </a:tblGrid>
              <a:tr h="334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Associatif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11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1129"/>
                    </a:solidFill>
                  </a:tcPr>
                </a:tc>
              </a:tr>
              <a:tr h="286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Fonds pour les associations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2,000.00 €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Rally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11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1129"/>
                    </a:solidFill>
                  </a:tcPr>
                </a:tc>
              </a:tr>
              <a:tr h="286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Inscription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€689.00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€1,000.00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Voiture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€1,000.00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4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Équipement voiture (pneus, plaque protection de moteur...)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€500.00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Équipement de camping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€150.00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Essence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€1,500.00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de nourriture et logements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€1,500.00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Assurance voiture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€350.00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€6,789.00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050936" y="43213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852" y="233962"/>
            <a:ext cx="8237537" cy="1036115"/>
          </a:xfrm>
          <a:ln w="28575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CONTACTEZ-NOUS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67852" y="1533466"/>
            <a:ext cx="823753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fr-FR" sz="2800" dirty="0" smtClean="0"/>
              <a:t>TEAM WROOMBAT : </a:t>
            </a:r>
          </a:p>
          <a:p>
            <a:r>
              <a:rPr lang="fr-FR" sz="2800" dirty="0"/>
              <a:t>M</a:t>
            </a:r>
            <a:r>
              <a:rPr lang="fr-FR" sz="2800" dirty="0" smtClean="0"/>
              <a:t>ail : </a:t>
            </a:r>
            <a:r>
              <a:rPr lang="fr-FR" sz="2800" dirty="0" smtClean="0">
                <a:hlinkClick r:id="rId3"/>
              </a:rPr>
              <a:t>teamwroombat@gmail.com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Facebook </a:t>
            </a:r>
            <a:r>
              <a:rPr lang="fr-FR" sz="2800" dirty="0" smtClean="0"/>
              <a:t>: </a:t>
            </a:r>
            <a:r>
              <a:rPr lang="fr-FR" sz="2800" dirty="0" smtClean="0">
                <a:hlinkClick r:id="rId4"/>
              </a:rPr>
              <a:t>Team Wroombat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Blog </a:t>
            </a:r>
            <a:r>
              <a:rPr lang="fr-FR" sz="2800" dirty="0" smtClean="0"/>
              <a:t>: </a:t>
            </a:r>
            <a:r>
              <a:rPr lang="fr-FR" sz="2800" dirty="0" smtClean="0">
                <a:hlinkClick r:id="rId5"/>
              </a:rPr>
              <a:t>globetrotteuseatraverslemonde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Téléphone </a:t>
            </a:r>
            <a:r>
              <a:rPr lang="fr-FR" sz="2800" dirty="0" smtClean="0"/>
              <a:t>: 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 smtClean="0"/>
              <a:t>Maureen Garnier </a:t>
            </a:r>
            <a:r>
              <a:rPr lang="fr-FR" sz="2800" dirty="0"/>
              <a:t>: 06 48 12 09 34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 smtClean="0"/>
              <a:t>Benoit Joachim : 06 83 12 70 64</a:t>
            </a:r>
          </a:p>
          <a:p>
            <a:endParaRPr lang="fr-FR" sz="2800" dirty="0"/>
          </a:p>
          <a:p>
            <a:pPr algn="ctr"/>
            <a:r>
              <a:rPr lang="fr-FR" sz="3200" b="1" dirty="0" smtClean="0"/>
              <a:t>NOUS AVONS BESOIN DE VOUS</a:t>
            </a:r>
            <a:r>
              <a:rPr lang="is-IS" sz="3200" b="1" dirty="0" smtClean="0"/>
              <a:t>… MERCI</a:t>
            </a:r>
            <a:endParaRPr lang="fr-FR" sz="3200" b="1" dirty="0"/>
          </a:p>
          <a:p>
            <a:endParaRPr lang="fr-FR" sz="3200" dirty="0" smtClean="0"/>
          </a:p>
          <a:p>
            <a:endParaRPr lang="fr-FR" sz="3200" dirty="0"/>
          </a:p>
          <a:p>
            <a:endParaRPr lang="fr-FR" sz="3200" dirty="0"/>
          </a:p>
        </p:txBody>
      </p:sp>
      <p:pic>
        <p:nvPicPr>
          <p:cNvPr id="6" name="Image 5" descr="17440436_10210672475681476_185228967_n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95" y="1533466"/>
            <a:ext cx="1892794" cy="2088245"/>
          </a:xfrm>
          <a:prstGeom prst="rect">
            <a:avLst/>
          </a:prstGeom>
          <a:ln>
            <a:noFill/>
          </a:ln>
        </p:spPr>
      </p:pic>
      <p:pic>
        <p:nvPicPr>
          <p:cNvPr id="7" name="Image 6" descr="mongol rally distress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98" y="3987520"/>
            <a:ext cx="2169195" cy="11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28575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QU’EST-CE QUE C’EST?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1966"/>
            <a:ext cx="8229600" cy="3329695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fr-FR" dirty="0" smtClean="0"/>
              <a:t> Un </a:t>
            </a:r>
            <a:r>
              <a:rPr lang="fr-FR" b="1" dirty="0" smtClean="0"/>
              <a:t>raid motorisé à vocation humanitaire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 Entre Londres et Oulan-Oude en Russie</a:t>
            </a:r>
          </a:p>
          <a:p>
            <a:pPr marL="449263" indent="-449263" defTabSz="88900">
              <a:buFont typeface="Wingdings" charset="2"/>
              <a:buChar char="v"/>
            </a:pPr>
            <a:r>
              <a:rPr lang="fr-FR" dirty="0" smtClean="0"/>
              <a:t>Plus de 16 000 </a:t>
            </a:r>
            <a:r>
              <a:rPr lang="fr-FR" dirty="0"/>
              <a:t>k</a:t>
            </a:r>
            <a:r>
              <a:rPr lang="fr-FR" dirty="0" smtClean="0"/>
              <a:t>m à travers l’Eurasie avec 18                         pays traversés</a:t>
            </a:r>
          </a:p>
          <a:p>
            <a:pPr>
              <a:buFont typeface="Wingdings" charset="2"/>
              <a:buChar char="v"/>
            </a:pPr>
            <a:r>
              <a:rPr lang="fr-FR" dirty="0" smtClean="0">
                <a:solidFill>
                  <a:srgbClr val="000000"/>
                </a:solidFill>
              </a:rPr>
              <a:t> 400 </a:t>
            </a:r>
            <a:r>
              <a:rPr lang="fr-FR" dirty="0">
                <a:solidFill>
                  <a:srgbClr val="000000"/>
                </a:solidFill>
              </a:rPr>
              <a:t>véhicules </a:t>
            </a:r>
            <a:r>
              <a:rPr lang="fr-FR" dirty="0" smtClean="0">
                <a:solidFill>
                  <a:srgbClr val="000000"/>
                </a:solidFill>
              </a:rPr>
              <a:t>participants</a:t>
            </a:r>
          </a:p>
          <a:p>
            <a:pPr>
              <a:buFont typeface="Wingdings" charset="2"/>
              <a:buChar char="v"/>
            </a:pPr>
            <a:r>
              <a:rPr lang="fr-FR" dirty="0" smtClean="0">
                <a:solidFill>
                  <a:srgbClr val="000000"/>
                </a:solidFill>
              </a:rPr>
              <a:t> 13</a:t>
            </a:r>
            <a:r>
              <a:rPr lang="fr-FR" baseline="30000" dirty="0" smtClean="0">
                <a:solidFill>
                  <a:srgbClr val="000000"/>
                </a:solidFill>
              </a:rPr>
              <a:t>ème</a:t>
            </a:r>
            <a:r>
              <a:rPr lang="fr-FR" dirty="0" smtClean="0">
                <a:solidFill>
                  <a:srgbClr val="000000"/>
                </a:solidFill>
              </a:rPr>
              <a:t> année d’existence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mongol rally distress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4" y="5598431"/>
            <a:ext cx="2169195" cy="1160519"/>
          </a:xfrm>
          <a:prstGeom prst="rect">
            <a:avLst/>
          </a:prstGeom>
        </p:spPr>
      </p:pic>
      <p:pic>
        <p:nvPicPr>
          <p:cNvPr id="5" name="Image 4" descr="17440436_10210672475681476_185228967_n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206" y="4987635"/>
            <a:ext cx="1892794" cy="20882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6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28575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A QUOI CA SERT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7865"/>
            <a:ext cx="8229600" cy="3062310"/>
          </a:xfrm>
        </p:spPr>
        <p:txBody>
          <a:bodyPr>
            <a:normAutofit fontScale="92500" lnSpcReduction="20000"/>
          </a:bodyPr>
          <a:lstStyle/>
          <a:p>
            <a:pPr marL="441325" indent="-441325">
              <a:buFont typeface="Wingdings" charset="2"/>
              <a:buChar char="v"/>
            </a:pPr>
            <a:r>
              <a:rPr lang="fr-FR" dirty="0" smtClean="0">
                <a:solidFill>
                  <a:srgbClr val="000000"/>
                </a:solidFill>
              </a:rPr>
              <a:t>Aider à </a:t>
            </a:r>
            <a:r>
              <a:rPr lang="fr-FR" b="1" dirty="0" smtClean="0">
                <a:solidFill>
                  <a:srgbClr val="000000"/>
                </a:solidFill>
              </a:rPr>
              <a:t>préserver </a:t>
            </a:r>
            <a:r>
              <a:rPr lang="fr-FR" b="1" dirty="0">
                <a:solidFill>
                  <a:srgbClr val="000000"/>
                </a:solidFill>
              </a:rPr>
              <a:t>la planète</a:t>
            </a:r>
            <a:r>
              <a:rPr lang="fr-FR" dirty="0">
                <a:solidFill>
                  <a:srgbClr val="000000"/>
                </a:solidFill>
              </a:rPr>
              <a:t> avec COOL </a:t>
            </a:r>
            <a:r>
              <a:rPr lang="fr-FR" dirty="0" smtClean="0">
                <a:solidFill>
                  <a:srgbClr val="000000"/>
                </a:solidFill>
              </a:rPr>
              <a:t>              EARTH et </a:t>
            </a:r>
            <a:r>
              <a:rPr lang="fr-FR" b="1" dirty="0" smtClean="0">
                <a:solidFill>
                  <a:srgbClr val="000000"/>
                </a:solidFill>
              </a:rPr>
              <a:t>venir en aide aux enfants birmans </a:t>
            </a:r>
            <a:r>
              <a:rPr lang="fr-FR" dirty="0" smtClean="0">
                <a:solidFill>
                  <a:srgbClr val="000000"/>
                </a:solidFill>
              </a:rPr>
              <a:t>avec PASDB</a:t>
            </a:r>
          </a:p>
          <a:p>
            <a:pPr>
              <a:buFont typeface="Wingdings" charset="2"/>
              <a:buChar char="v"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S’impliquer dans un </a:t>
            </a:r>
            <a:r>
              <a:rPr lang="fr-FR" b="1" dirty="0" smtClean="0">
                <a:solidFill>
                  <a:srgbClr val="000000"/>
                </a:solidFill>
              </a:rPr>
              <a:t>projet humanitaire</a:t>
            </a:r>
            <a:endParaRPr lang="fr-FR" b="1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v"/>
            </a:pPr>
            <a:r>
              <a:rPr lang="fr-FR" dirty="0" smtClean="0">
                <a:solidFill>
                  <a:srgbClr val="000000"/>
                </a:solidFill>
              </a:rPr>
              <a:t> Découvrir et s’ouvrir à de nouvelles cultures</a:t>
            </a:r>
          </a:p>
          <a:p>
            <a:pPr marL="441325" indent="-441325">
              <a:buFont typeface="Wingdings" charset="2"/>
              <a:buChar char="v"/>
            </a:pPr>
            <a:r>
              <a:rPr lang="fr-FR" dirty="0" smtClean="0">
                <a:solidFill>
                  <a:srgbClr val="000000"/>
                </a:solidFill>
              </a:rPr>
              <a:t>Etre livré à soi-même et se sortir de potentielles galères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mongol rally distress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98433"/>
            <a:ext cx="2169195" cy="1160519"/>
          </a:xfrm>
          <a:prstGeom prst="rect">
            <a:avLst/>
          </a:prstGeom>
        </p:spPr>
      </p:pic>
      <p:pic>
        <p:nvPicPr>
          <p:cNvPr id="5" name="Image 4" descr="17440436_10210672475681476_185228967_n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206" y="4952726"/>
            <a:ext cx="1892794" cy="20882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7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28575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COMMENT CA SE PASSE?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1153"/>
            <a:ext cx="8229600" cy="3694851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fr-FR" dirty="0" smtClean="0"/>
              <a:t> Avec un petit véhicule ridicule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 Une motorisation &lt; 1,2L </a:t>
            </a:r>
          </a:p>
          <a:p>
            <a:pPr>
              <a:buFont typeface="Wingdings" charset="2"/>
              <a:buChar char="v"/>
            </a:pPr>
            <a:r>
              <a:rPr lang="fr-FR" dirty="0"/>
              <a:t> </a:t>
            </a:r>
            <a:r>
              <a:rPr lang="fr-FR" dirty="0" smtClean="0"/>
              <a:t>Sans assistance</a:t>
            </a:r>
          </a:p>
          <a:p>
            <a:pPr>
              <a:buFont typeface="Wingdings" charset="2"/>
              <a:buChar char="v"/>
            </a:pPr>
            <a:r>
              <a:rPr lang="fr-FR" dirty="0"/>
              <a:t> </a:t>
            </a:r>
            <a:r>
              <a:rPr lang="fr-FR" dirty="0" smtClean="0"/>
              <a:t>Aucun itinéraire obligatoire</a:t>
            </a:r>
          </a:p>
          <a:p>
            <a:pPr>
              <a:buFont typeface="Wingdings" charset="2"/>
              <a:buChar char="v"/>
            </a:pPr>
            <a:r>
              <a:rPr lang="fr-FR" dirty="0"/>
              <a:t> </a:t>
            </a:r>
            <a:r>
              <a:rPr lang="fr-FR" dirty="0" smtClean="0"/>
              <a:t>7 semaines maximum pour rejoindre l’arrivée</a:t>
            </a:r>
          </a:p>
          <a:p>
            <a:pPr>
              <a:buFont typeface="Wingdings" charset="2"/>
              <a:buChar char="v"/>
            </a:pPr>
            <a:r>
              <a:rPr lang="fr-FR" dirty="0"/>
              <a:t> </a:t>
            </a:r>
            <a:r>
              <a:rPr lang="fr-FR" dirty="0" smtClean="0"/>
              <a:t>Un équipage motivé et soudé</a:t>
            </a:r>
          </a:p>
          <a:p>
            <a:pPr>
              <a:buFont typeface="Wingdings" charset="2"/>
              <a:buChar char="v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17440436_10210672475681476_185228967_n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694" y="4987635"/>
            <a:ext cx="1892794" cy="2088245"/>
          </a:xfrm>
          <a:prstGeom prst="rect">
            <a:avLst/>
          </a:prstGeom>
          <a:ln>
            <a:noFill/>
          </a:ln>
        </p:spPr>
      </p:pic>
      <p:pic>
        <p:nvPicPr>
          <p:cNvPr id="5" name="Image 4" descr="mongol rally distress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4" y="5598431"/>
            <a:ext cx="2169195" cy="11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4434" y="183827"/>
            <a:ext cx="8387918" cy="1019404"/>
          </a:xfrm>
          <a:ln w="28575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L’ITINERAIRE</a:t>
            </a:r>
            <a:endParaRPr lang="fr-FR" b="1" dirty="0"/>
          </a:p>
        </p:txBody>
      </p:sp>
      <p:pic>
        <p:nvPicPr>
          <p:cNvPr id="5" name="Image 4" descr="Capture d’écran 2017-03-01 à 15.1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3974"/>
            <a:ext cx="9144000" cy="4107656"/>
          </a:xfrm>
          <a:prstGeom prst="rect">
            <a:avLst/>
          </a:prstGeom>
        </p:spPr>
      </p:pic>
      <p:pic>
        <p:nvPicPr>
          <p:cNvPr id="3" name="Image 2" descr="image_previe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7811">
            <a:off x="513602" y="3048618"/>
            <a:ext cx="717810" cy="534769"/>
          </a:xfrm>
          <a:prstGeom prst="rect">
            <a:avLst/>
          </a:prstGeom>
        </p:spPr>
      </p:pic>
      <p:pic>
        <p:nvPicPr>
          <p:cNvPr id="6" name="Image 5" descr="mongol rally distress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4" y="5675881"/>
            <a:ext cx="2169195" cy="1160519"/>
          </a:xfrm>
          <a:prstGeom prst="rect">
            <a:avLst/>
          </a:prstGeom>
        </p:spPr>
      </p:pic>
      <p:pic>
        <p:nvPicPr>
          <p:cNvPr id="7" name="Image 6" descr="17440436_10210672475681476_185228967_n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184" y="5551854"/>
            <a:ext cx="1353303" cy="149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5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2777E-7 4.2076E-6 C 0.00608 0.00092 0.01372 -0.00116 0.01824 0.00486 C 0.03422 0.02641 0.02067 0.01158 0.02745 0.02664 C 0.02936 0.03104 0.03248 0.03452 0.03474 0.03892 C 0.04256 0.03776 0.05176 0.04008 0.05854 0.03406 C 0.06479 0.02803 0.06705 0.0227 0.07487 0.01946 C 0.08164 0.01065 0.08598 0.01204 0.09502 0.01459 C 0.09536 0.01923 0.09918 0.04865 0.09502 0.05607 C 0.09258 0.06001 0.08407 0.06093 0.08407 0.06093 C 0.08737 0.07252 0.08928 0.08642 0.09866 0.09267 C 0.10196 0.09476 0.10596 0.09569 0.10961 0.09754 C 0.11325 0.09916 0.12072 0.10241 0.12072 0.10241 C 0.12316 0.10148 0.1268 0.09685 0.12802 0.09986 C 0.12993 0.10495 0.12611 0.11121 0.12611 0.117 C 0.12611 0.12673 0.12732 0.13647 0.12802 0.1462 C 0.14834 0.13253 0.14313 0.13067 0.16641 0.12673 C 0.16571 0.12419 0.16259 0.11886 0.1645 0.11955 C 0.16867 0.12071 0.1711 0.12789 0.17544 0.12928 C 0.18708 0.13299 0.1975 0.13647 0.20844 0.14388 C 0.21417 0.15523 0.20931 0.14898 0.2213 0.15361 C 0.22494 0.15477 0.23224 0.15848 0.23224 0.15848 C 0.23641 0.16705 0.23936 0.16983 0.24683 0.17307 C 0.25447 0.17168 0.26299 0.16682 0.27063 0.16589 C 0.2814 0.1645 0.29251 0.16404 0.30346 0.16334 C 0.31874 0.15639 0.3118 0.15407 0.31631 0.16589 C 0.31718 0.16844 0.31822 0.17122 0.31996 0.17307 C 0.32204 0.17516 0.32482 0.17585 0.32725 0.17794 C 0.3309 0.18072 0.33438 0.18443 0.3382 0.18767 C 0.33993 0.18929 0.34376 0.19254 0.34376 0.19254 C 0.34966 0.20435 0.35157 0.20922 0.36008 0.2171 C 0.36616 0.22914 0.37103 0.24281 0.38023 0.25115 C 0.39048 0.23725 0.38145 0.25023 0.39309 0.22914 C 0.39604 0.22335 0.40229 0.21223 0.40229 0.21223 C 0.40612 0.19555 0.40125 0.21408 0.40768 0.1974 C 0.41376 0.18095 0.41289 0.16751 0.42592 0.15593 C 0.42922 0.14898 0.42852 0.14735 0.43512 0.1462 C 0.44659 0.14388 0.46986 0.14133 0.46986 0.14133 C 0.48532 0.13484 0.48359 0.1367 0.50634 0.13901 C 0.50808 0.13971 0.50982 0.14133 0.5119 0.14133 C 0.51676 0.14133 0.52336 0.14411 0.52649 0.13901 C 0.535 0.12442 0.51381 0.1031 0.50634 0.09986 C 0.50513 0.09731 0.50426 0.09453 0.50269 0.09267 C 0.49922 0.08874 0.49175 0.08294 0.49175 0.08294 C 0.48932 0.07252 0.48515 0.06394 0.48272 0.05352 C 0.50547 0.02293 0.57617 0.04147 0.58503 0.04147 C 0.59962 0.03452 0.61543 0.03545 0.63071 0.03174 C 0.62828 0.03081 0.62081 0.02919 0.62342 0.02919 C 0.6361 0.02919 0.64912 0.04031 0.6618 0.04379 C 0.69116 0.05143 0.70089 0.04703 0.74414 0.04865 C 0.74779 0.04773 0.75213 0.04935 0.75508 0.04634 C 0.75734 0.04356 0.75543 0.03776 0.75682 0.03406 C 0.76081 0.02201 0.76863 0.00741 0.77697 4.2076E-6 C 0.77627 -0.00417 0.77523 -0.01228 0.77523 -0.01228 L 0.76967 0.00973 L 0.78253 -0.03661 L 0.77523 -0.01228 " pathEditMode="relative" ptsTypes="ffffffffffffffffffffffffffffffffffffffffffffffffffffAAAA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4434" y="183827"/>
            <a:ext cx="8387918" cy="1019404"/>
          </a:xfrm>
          <a:ln w="28575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L’ITINERAIRE</a:t>
            </a:r>
            <a:endParaRPr lang="fr-FR" b="1" dirty="0"/>
          </a:p>
        </p:txBody>
      </p:sp>
      <p:pic>
        <p:nvPicPr>
          <p:cNvPr id="54" name="Image 53" descr="17440436_10210672475681476_185228967_n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516" y="5553279"/>
            <a:ext cx="1337971" cy="1476131"/>
          </a:xfrm>
          <a:prstGeom prst="rect">
            <a:avLst/>
          </a:prstGeom>
          <a:ln>
            <a:noFill/>
          </a:ln>
        </p:spPr>
      </p:pic>
      <p:pic>
        <p:nvPicPr>
          <p:cNvPr id="55" name="Image 54" descr="mongol rally distress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4" y="5675881"/>
            <a:ext cx="2169195" cy="11605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4434" y="1708113"/>
            <a:ext cx="83879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v"/>
            </a:pPr>
            <a:r>
              <a:rPr lang="fr-FR" sz="3200" dirty="0" smtClean="0"/>
              <a:t> 18 </a:t>
            </a:r>
            <a:r>
              <a:rPr lang="fr-FR" sz="3200" dirty="0"/>
              <a:t>pays </a:t>
            </a:r>
            <a:r>
              <a:rPr lang="fr-FR" sz="3200" dirty="0" smtClean="0"/>
              <a:t>traversés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fr-FR" sz="3200" dirty="0"/>
              <a:t> </a:t>
            </a:r>
            <a:r>
              <a:rPr lang="fr-FR" sz="3200" dirty="0" smtClean="0"/>
              <a:t>+ de 15 langues différentes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fr-FR" sz="3200" dirty="0"/>
              <a:t> </a:t>
            </a:r>
            <a:r>
              <a:rPr lang="fr-FR" sz="3200" dirty="0" smtClean="0"/>
              <a:t>des pays avec une culture très différente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fr-FR" sz="3200" dirty="0" smtClean="0"/>
              <a:t> 5 visas à obtenir en avance</a:t>
            </a:r>
          </a:p>
          <a:p>
            <a:pPr marL="285750" indent="-285750" algn="just">
              <a:buFont typeface="Wingdings" charset="2"/>
              <a:buChar char="v"/>
            </a:pPr>
            <a:r>
              <a:rPr lang="fr-FR" sz="3200" dirty="0"/>
              <a:t> </a:t>
            </a:r>
            <a:r>
              <a:rPr lang="fr-FR" sz="3200" b="1" dirty="0" smtClean="0"/>
              <a:t>Et bien évidemment, nous allons récolter des fonds tout au long du trajet pour nos associations</a:t>
            </a:r>
            <a:endParaRPr lang="fr-FR" sz="3200" b="1" dirty="0"/>
          </a:p>
          <a:p>
            <a:pPr marL="285750" indent="-285750">
              <a:buFont typeface="Wingdings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8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7440436_10210672475681476_185228967_n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132" y="5158021"/>
            <a:ext cx="1738355" cy="1917859"/>
          </a:xfrm>
          <a:prstGeom prst="rect">
            <a:avLst/>
          </a:prstGeom>
          <a:ln>
            <a:noFill/>
          </a:ln>
        </p:spPr>
      </p:pic>
      <p:pic>
        <p:nvPicPr>
          <p:cNvPr id="6" name="Image 5" descr="mongol rally distress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4" y="5675881"/>
            <a:ext cx="2169195" cy="11605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1450"/>
            <a:ext cx="8229600" cy="1013094"/>
          </a:xfrm>
          <a:ln w="28575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L’EQUIPE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0512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fr-FR" dirty="0" smtClean="0"/>
              <a:t> </a:t>
            </a:r>
            <a:r>
              <a:rPr lang="fr-FR" dirty="0" err="1" smtClean="0"/>
              <a:t>Woo-Woo</a:t>
            </a:r>
            <a:r>
              <a:rPr lang="fr-FR" dirty="0" smtClean="0"/>
              <a:t> : </a:t>
            </a:r>
            <a:r>
              <a:rPr lang="fr-FR" dirty="0"/>
              <a:t>u</a:t>
            </a:r>
            <a:r>
              <a:rPr lang="fr-FR" dirty="0" smtClean="0"/>
              <a:t>n wombat (en peluche) d’Australie qui a déjà traversé 7 pays !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 Benoit : un pilote aventurier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 Maureen : </a:t>
            </a:r>
            <a:r>
              <a:rPr lang="fr-FR" dirty="0"/>
              <a:t>u</a:t>
            </a:r>
            <a:r>
              <a:rPr lang="fr-FR" dirty="0" smtClean="0"/>
              <a:t>ne bloggeuse voyageuse</a:t>
            </a:r>
            <a:endParaRPr lang="fr-FR" dirty="0"/>
          </a:p>
        </p:txBody>
      </p:sp>
      <p:pic>
        <p:nvPicPr>
          <p:cNvPr id="4" name="Image 3" descr="wombat PP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02" y="3549684"/>
            <a:ext cx="2162056" cy="21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13E-6 -1.79796E-6 L 0.71722 -1.79796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7440436_10210672475681476_185228967_n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132" y="5158021"/>
            <a:ext cx="1738355" cy="1917859"/>
          </a:xfrm>
          <a:prstGeom prst="rect">
            <a:avLst/>
          </a:prstGeom>
          <a:ln>
            <a:noFill/>
          </a:ln>
        </p:spPr>
      </p:pic>
      <p:pic>
        <p:nvPicPr>
          <p:cNvPr id="6" name="Image 5" descr="mongol rally distress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4" y="5675881"/>
            <a:ext cx="2169195" cy="11605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1450"/>
            <a:ext cx="8229600" cy="1013094"/>
          </a:xfrm>
          <a:ln w="28575" cmpd="sng"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L’EQUIPE</a:t>
            </a:r>
            <a:endParaRPr lang="fr-FR" b="1" dirty="0"/>
          </a:p>
        </p:txBody>
      </p:sp>
      <p:pic>
        <p:nvPicPr>
          <p:cNvPr id="5" name="Image 4" descr="IMG_134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17" y="1575741"/>
            <a:ext cx="2641129" cy="3521505"/>
          </a:xfrm>
          <a:prstGeom prst="rect">
            <a:avLst/>
          </a:prstGeom>
        </p:spPr>
      </p:pic>
      <p:pic>
        <p:nvPicPr>
          <p:cNvPr id="8" name="Image 7" descr="IMG_987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6" y="1575741"/>
            <a:ext cx="2645691" cy="3521505"/>
          </a:xfrm>
          <a:prstGeom prst="rect">
            <a:avLst/>
          </a:prstGeom>
        </p:spPr>
      </p:pic>
      <p:pic>
        <p:nvPicPr>
          <p:cNvPr id="9" name="Image 8" descr="IMG_988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76" y="1575742"/>
            <a:ext cx="3521504" cy="352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1450"/>
            <a:ext cx="8229600" cy="1138474"/>
          </a:xfrm>
          <a:ln w="28575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/>
              <a:t>PASDB : Pour une Action Sociale et Durable en Birmanie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5105"/>
            <a:ext cx="8229600" cy="367949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fr-FR" dirty="0" smtClean="0"/>
              <a:t> Intervient en Birmanie depuis 8 ans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 La Birmanie est le 150</a:t>
            </a:r>
            <a:r>
              <a:rPr lang="fr-FR" baseline="30000" dirty="0" smtClean="0"/>
              <a:t>ème</a:t>
            </a:r>
            <a:r>
              <a:rPr lang="fr-FR" dirty="0" smtClean="0"/>
              <a:t> pays le plus pauvre du monde sur 187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 40% de la population vit en dessous du seuil de pauvreté</a:t>
            </a:r>
          </a:p>
          <a:p>
            <a:pPr>
              <a:buFont typeface="Wingdings" charset="2"/>
              <a:buChar char="v"/>
            </a:pPr>
            <a:r>
              <a:rPr lang="fr-FR" dirty="0"/>
              <a:t> </a:t>
            </a:r>
            <a:r>
              <a:rPr lang="fr-FR" dirty="0" smtClean="0"/>
              <a:t>1 enfant sur 10 n’atteint pas l’âge de 5 ans</a:t>
            </a:r>
          </a:p>
          <a:p>
            <a:pPr>
              <a:buFont typeface="Wingdings" charset="2"/>
              <a:buChar char="v"/>
            </a:pPr>
            <a:r>
              <a:rPr lang="fr-FR" dirty="0"/>
              <a:t> </a:t>
            </a:r>
            <a:r>
              <a:rPr lang="fr-FR" dirty="0" smtClean="0"/>
              <a:t>41% de la population est sous-alimentée</a:t>
            </a:r>
            <a:endParaRPr lang="fr-FR" dirty="0"/>
          </a:p>
        </p:txBody>
      </p:sp>
      <p:pic>
        <p:nvPicPr>
          <p:cNvPr id="5" name="Image 4" descr="Screen Shot 2017-04-27 at 11.3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34" y="5162958"/>
            <a:ext cx="1697221" cy="16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8911</TotalTime>
  <Words>568</Words>
  <Application>Microsoft Macintosh PowerPoint</Application>
  <PresentationFormat>Présentation à l'écran (4:3)</PresentationFormat>
  <Paragraphs>108</Paragraphs>
  <Slides>15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TEAM WROOMBAT</vt:lpstr>
      <vt:lpstr>QU’EST-CE QUE C’EST?</vt:lpstr>
      <vt:lpstr>A QUOI CA SERT ?</vt:lpstr>
      <vt:lpstr>COMMENT CA SE PASSE?</vt:lpstr>
      <vt:lpstr>L’ITINERAIRE</vt:lpstr>
      <vt:lpstr>L’ITINERAIRE</vt:lpstr>
      <vt:lpstr>L’EQUIPE</vt:lpstr>
      <vt:lpstr>L’EQUIPE</vt:lpstr>
      <vt:lpstr>PASDB : Pour une Action Sociale et Durable en Birmanie</vt:lpstr>
      <vt:lpstr>PASDB : Pour une Action Sociale et Durable en Birmanie</vt:lpstr>
      <vt:lpstr>Présentation PowerPoint</vt:lpstr>
      <vt:lpstr>Présentation PowerPoint</vt:lpstr>
      <vt:lpstr>COMMENT AIDER ?</vt:lpstr>
      <vt:lpstr>LE BUDGET</vt:lpstr>
      <vt:lpstr>CONTACTEZ-NOUS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WROOMBAT</dc:title>
  <dc:creator>Utilisateur de Microsoft Office</dc:creator>
  <cp:lastModifiedBy>maureen</cp:lastModifiedBy>
  <cp:revision>70</cp:revision>
  <dcterms:created xsi:type="dcterms:W3CDTF">2017-03-08T06:11:26Z</dcterms:created>
  <dcterms:modified xsi:type="dcterms:W3CDTF">2017-05-22T16:40:19Z</dcterms:modified>
</cp:coreProperties>
</file>