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4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7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4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23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2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7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3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09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5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0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90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616A3-6CF4-454C-90FC-1CD500243AFB}" type="datetimeFigureOut">
              <a:rPr lang="en-GB" smtClean="0"/>
              <a:t>26/05/2017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8B04-7488-493E-8649-843F3ACCD05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2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mmer.com/ikea.com/#/Threads/show?threadId=894517551&amp;search_origin=global&amp;scoring=linear1Y-prankie-group-private-higher&amp;match=any-exact&amp;search_sort=relevance&amp;page=1&amp;search=hacktalac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Callout 3"/>
          <p:cNvSpPr/>
          <p:nvPr/>
        </p:nvSpPr>
        <p:spPr>
          <a:xfrm>
            <a:off x="1315844" y="1438507"/>
            <a:ext cx="4237464" cy="825190"/>
          </a:xfrm>
          <a:prstGeom prst="leftArrowCallout">
            <a:avLst/>
          </a:prstGeom>
          <a:solidFill>
            <a:srgbClr val="94B783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</a:rPr>
              <a:t>SOS</a:t>
            </a:r>
            <a:r>
              <a:rPr lang="fr-FR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dirty="0" smtClean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9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8"/>
    </mc:Choice>
    <mc:Fallback xmlns="">
      <p:transition spd="slow" advTm="233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Callout 1"/>
          <p:cNvSpPr/>
          <p:nvPr/>
        </p:nvSpPr>
        <p:spPr>
          <a:xfrm>
            <a:off x="1248937" y="1906859"/>
            <a:ext cx="5185317" cy="747132"/>
          </a:xfrm>
          <a:prstGeom prst="leftArrowCallout">
            <a:avLst/>
          </a:prstGeom>
          <a:solidFill>
            <a:srgbClr val="94B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J’ai besoin de toi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1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"/>
    </mc:Choice>
    <mc:Fallback xmlns="">
      <p:transition spd="slow" advTm="16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Callout 1"/>
          <p:cNvSpPr/>
          <p:nvPr/>
        </p:nvSpPr>
        <p:spPr>
          <a:xfrm>
            <a:off x="1289041" y="2877406"/>
            <a:ext cx="5185317" cy="747132"/>
          </a:xfrm>
          <a:prstGeom prst="leftArrowCallout">
            <a:avLst/>
          </a:prstGeom>
          <a:solidFill>
            <a:srgbClr val="94B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Sur </a:t>
            </a:r>
            <a:r>
              <a:rPr lang="fr-FR" dirty="0" err="1" smtClean="0"/>
              <a:t>Yammer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4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2"/>
    </mc:Choice>
    <mc:Fallback xmlns="">
      <p:transition spd="slow" advTm="18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Callout 1"/>
          <p:cNvSpPr/>
          <p:nvPr/>
        </p:nvSpPr>
        <p:spPr>
          <a:xfrm>
            <a:off x="1260968" y="2366923"/>
            <a:ext cx="5185317" cy="747132"/>
          </a:xfrm>
          <a:prstGeom prst="leftArrowCallout">
            <a:avLst/>
          </a:prstGeom>
          <a:solidFill>
            <a:srgbClr val="94B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Like</a:t>
            </a:r>
            <a:r>
              <a:rPr lang="fr-FR" dirty="0" smtClean="0"/>
              <a:t> ma LACK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0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0"/>
    </mc:Choice>
    <mc:Fallback xmlns="">
      <p:transition spd="slow" advTm="20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>
            <a:hlinkClick r:id="rId3"/>
          </p:cNvPr>
          <p:cNvSpPr/>
          <p:nvPr/>
        </p:nvSpPr>
        <p:spPr>
          <a:xfrm>
            <a:off x="5784980" y="765111"/>
            <a:ext cx="3349689" cy="27338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à coins arrondis 2"/>
          <p:cNvSpPr/>
          <p:nvPr/>
        </p:nvSpPr>
        <p:spPr>
          <a:xfrm>
            <a:off x="2369975" y="3498981"/>
            <a:ext cx="6830009" cy="7557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hlinkClick r:id="rId3"/>
              </a:rPr>
              <a:t>#</a:t>
            </a:r>
            <a:r>
              <a:rPr lang="fr-FR" sz="5400" dirty="0" err="1" smtClean="0">
                <a:hlinkClick r:id="rId3"/>
              </a:rPr>
              <a:t>hacktalack</a:t>
            </a:r>
            <a:endParaRPr lang="en-GB" sz="5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912" y="1049695"/>
            <a:ext cx="2293553" cy="21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9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6"/>
    </mc:Choice>
    <mc:Fallback xmlns="">
      <p:transition spd="slow" advTm="1120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CDE7EA-13B1-442E-8615-962473ABF505}" vid="{070B6538-38DB-419C-832C-C6A3C89BFD2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694</TotalTime>
  <Words>12</Words>
  <Application>Microsoft Office PowerPoint</Application>
  <PresentationFormat>Grand écran</PresentationFormat>
  <Paragraphs>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Verdana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IKEA IT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ODINOT</dc:creator>
  <cp:lastModifiedBy>Catherine ODINOT</cp:lastModifiedBy>
  <cp:revision>15</cp:revision>
  <dcterms:created xsi:type="dcterms:W3CDTF">2017-05-24T10:28:35Z</dcterms:created>
  <dcterms:modified xsi:type="dcterms:W3CDTF">2017-05-26T11:43:17Z</dcterms:modified>
</cp:coreProperties>
</file>