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overhead"/>
  <p:notesSz cx="9144000" cy="6858000"/>
  <p:defaultTextStyle>
    <a:defPPr>
      <a:defRPr lang="fr-FR"/>
    </a:defPPr>
    <a:lvl1pPr marL="0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566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9" autoAdjust="0"/>
    <p:restoredTop sz="94673" autoAdjust="0"/>
  </p:normalViewPr>
  <p:slideViewPr>
    <p:cSldViewPr>
      <p:cViewPr>
        <p:scale>
          <a:sx n="100" d="100"/>
          <a:sy n="100" d="100"/>
        </p:scale>
        <p:origin x="-126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642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17F1F-AD33-4D5B-A156-89F0B0E55AB4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4721C-9F0F-4CEA-801B-7C11AD8B50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2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80"/>
            <a:ext cx="4040188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5"/>
            <a:ext cx="4041775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80"/>
            <a:ext cx="4041775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3"/>
            <a:ext cx="30083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3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7113" indent="0">
              <a:buNone/>
              <a:defRPr sz="2700"/>
            </a:lvl2pPr>
            <a:lvl3pPr marL="914226" indent="0">
              <a:buNone/>
              <a:defRPr sz="2300"/>
            </a:lvl3pPr>
            <a:lvl4pPr marL="1371341" indent="0">
              <a:buNone/>
              <a:defRPr sz="1900"/>
            </a:lvl4pPr>
            <a:lvl5pPr marL="1828453" indent="0">
              <a:buNone/>
              <a:defRPr sz="1900"/>
            </a:lvl5pPr>
            <a:lvl6pPr marL="2285566" indent="0">
              <a:buNone/>
              <a:defRPr sz="1900"/>
            </a:lvl6pPr>
            <a:lvl7pPr marL="2742679" indent="0">
              <a:buNone/>
              <a:defRPr sz="1900"/>
            </a:lvl7pPr>
            <a:lvl8pPr marL="3199794" indent="0">
              <a:buNone/>
              <a:defRPr sz="1900"/>
            </a:lvl8pPr>
            <a:lvl9pPr marL="3656907" indent="0">
              <a:buNone/>
              <a:defRPr sz="19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2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5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ACED3-1F74-457A-A5A8-61C88FE4885C}" type="datetimeFigureOut">
              <a:rPr lang="fr-FR" smtClean="0"/>
              <a:pPr/>
              <a:t>21/03/2017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1149-5268-4B7A-BE36-0279767B5C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>
    <p:fade/>
  </p:transition>
  <p:txStyles>
    <p:titleStyle>
      <a:lvl1pPr algn="ctr" defTabSz="914226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5" indent="-342835" algn="l" defTabSz="914226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9" indent="-285697" algn="l" defTabSz="914226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84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97" indent="-228556" algn="l" defTabSz="914226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10" indent="-228556" algn="l" defTabSz="914226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23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38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51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63" indent="-228556" algn="l" defTabSz="9142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3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53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6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9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07" algn="l" defTabSz="9142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anza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636914"/>
            <a:ext cx="4466668" cy="1761908"/>
          </a:xfrm>
          <a:prstGeom prst="rect">
            <a:avLst/>
          </a:prstGeom>
        </p:spPr>
      </p:pic>
    </p:spTree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Banzak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8666" y="2548054"/>
            <a:ext cx="4466668" cy="17619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0</Words>
  <Application>Microsoft Office PowerPoint</Application>
  <PresentationFormat>Transparent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</cp:revision>
  <dcterms:created xsi:type="dcterms:W3CDTF">2017-03-20T22:10:05Z</dcterms:created>
  <dcterms:modified xsi:type="dcterms:W3CDTF">2017-03-20T23:09:40Z</dcterms:modified>
</cp:coreProperties>
</file>