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7" r:id="rId4"/>
    <p:sldId id="260" r:id="rId5"/>
    <p:sldId id="264" r:id="rId6"/>
    <p:sldId id="265" r:id="rId7"/>
    <p:sldId id="261" r:id="rId8"/>
    <p:sldId id="262" r:id="rId9"/>
    <p:sldId id="263" r:id="rId10"/>
    <p:sldId id="266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Yu Gothic Light" panose="020B0300000000000000" pitchFamily="34" charset="-128"/>
      <p:regular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Yu Gothic UI Semibold" panose="020B0700000000000000" pitchFamily="34" charset="-128"/>
      <p:bold r:id="rId24"/>
    </p:embeddedFont>
    <p:embeddedFont>
      <p:font typeface="Yu Gothic UI Light" panose="020B0300000000000000" pitchFamily="34" charset="-128"/>
      <p:regular r:id="rId2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9277" autoAdjust="0"/>
  </p:normalViewPr>
  <p:slideViewPr>
    <p:cSldViewPr snapToGrid="0">
      <p:cViewPr varScale="1">
        <p:scale>
          <a:sx n="73" d="100"/>
          <a:sy n="73" d="100"/>
        </p:scale>
        <p:origin x="6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4574E-9179-4BA2-88F0-7F590D740728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804D9-191B-4C3F-B4B5-29192495EC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147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Intro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804D9-191B-4C3F-B4B5-29192495EC3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36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334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16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9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978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963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68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293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68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94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90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7C360-23D5-4C56-A57B-8DFE80AC5F59}" type="datetimeFigureOut">
              <a:rPr lang="fr-FR" smtClean="0"/>
              <a:t>09/03/2017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A4D75-19F6-4739-ABA0-6BA58FBFEDC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1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cert - 16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grayscl/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36634" y="2301766"/>
            <a:ext cx="12559862" cy="2364827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949303" y="2859612"/>
            <a:ext cx="39732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Technology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of</a:t>
            </a:r>
          </a:p>
          <a:p>
            <a:r>
              <a:rPr lang="fr-FR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Sound </a:t>
            </a:r>
            <a:r>
              <a:rPr lang="fr-FR" sz="4000" spc="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Systems</a:t>
            </a:r>
            <a:endParaRPr lang="fr-FR" sz="40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934272" y="2643944"/>
            <a:ext cx="1570113" cy="1570113"/>
            <a:chOff x="2522863" y="694063"/>
            <a:chExt cx="1189821" cy="1189821"/>
          </a:xfrm>
        </p:grpSpPr>
        <p:sp>
          <p:nvSpPr>
            <p:cNvPr id="8" name="Ellipse 7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56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38"/>
          <a:stretch/>
        </p:blipFill>
        <p:spPr>
          <a:xfrm>
            <a:off x="0" y="12032"/>
            <a:ext cx="12192000" cy="6845968"/>
          </a:xfrm>
          <a:prstGeom prst="rect">
            <a:avLst/>
          </a:prstGeom>
        </p:spPr>
      </p:pic>
      <p:pic>
        <p:nvPicPr>
          <p:cNvPr id="59" name="Image 5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4" t="8607" r="20074" b="61758"/>
          <a:stretch/>
        </p:blipFill>
        <p:spPr>
          <a:xfrm>
            <a:off x="7274257" y="709684"/>
            <a:ext cx="2470244" cy="2402006"/>
          </a:xfrm>
          <a:prstGeom prst="rect">
            <a:avLst/>
          </a:prstGeom>
        </p:spPr>
      </p:pic>
      <p:sp>
        <p:nvSpPr>
          <p:cNvPr id="57" name="Forme libre 56"/>
          <p:cNvSpPr/>
          <p:nvPr/>
        </p:nvSpPr>
        <p:spPr>
          <a:xfrm rot="3045444">
            <a:off x="1148179" y="5322138"/>
            <a:ext cx="401953" cy="1123950"/>
          </a:xfrm>
          <a:custGeom>
            <a:avLst/>
            <a:gdLst>
              <a:gd name="connsiteX0" fmla="*/ 0 w 401953"/>
              <a:gd name="connsiteY0" fmla="*/ 0 h 1123950"/>
              <a:gd name="connsiteX1" fmla="*/ 400050 w 401953"/>
              <a:gd name="connsiteY1" fmla="*/ 314325 h 1123950"/>
              <a:gd name="connsiteX2" fmla="*/ 152400 w 401953"/>
              <a:gd name="connsiteY2" fmla="*/ 762000 h 1123950"/>
              <a:gd name="connsiteX3" fmla="*/ 180975 w 401953"/>
              <a:gd name="connsiteY3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53" h="1123950">
                <a:moveTo>
                  <a:pt x="0" y="0"/>
                </a:moveTo>
                <a:cubicBezTo>
                  <a:pt x="187325" y="93662"/>
                  <a:pt x="374650" y="187325"/>
                  <a:pt x="400050" y="314325"/>
                </a:cubicBezTo>
                <a:cubicBezTo>
                  <a:pt x="425450" y="441325"/>
                  <a:pt x="188913" y="627062"/>
                  <a:pt x="152400" y="762000"/>
                </a:cubicBezTo>
                <a:cubicBezTo>
                  <a:pt x="115887" y="896938"/>
                  <a:pt x="158750" y="1027112"/>
                  <a:pt x="180975" y="11239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Forme libre 57"/>
          <p:cNvSpPr/>
          <p:nvPr/>
        </p:nvSpPr>
        <p:spPr>
          <a:xfrm rot="2927363" flipV="1">
            <a:off x="640582" y="5182011"/>
            <a:ext cx="401953" cy="1123950"/>
          </a:xfrm>
          <a:custGeom>
            <a:avLst/>
            <a:gdLst>
              <a:gd name="connsiteX0" fmla="*/ 0 w 401953"/>
              <a:gd name="connsiteY0" fmla="*/ 0 h 1123950"/>
              <a:gd name="connsiteX1" fmla="*/ 400050 w 401953"/>
              <a:gd name="connsiteY1" fmla="*/ 314325 h 1123950"/>
              <a:gd name="connsiteX2" fmla="*/ 152400 w 401953"/>
              <a:gd name="connsiteY2" fmla="*/ 762000 h 1123950"/>
              <a:gd name="connsiteX3" fmla="*/ 180975 w 401953"/>
              <a:gd name="connsiteY3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53" h="1123950">
                <a:moveTo>
                  <a:pt x="0" y="0"/>
                </a:moveTo>
                <a:cubicBezTo>
                  <a:pt x="187325" y="93662"/>
                  <a:pt x="374650" y="187325"/>
                  <a:pt x="400050" y="314325"/>
                </a:cubicBezTo>
                <a:cubicBezTo>
                  <a:pt x="425450" y="441325"/>
                  <a:pt x="188913" y="627062"/>
                  <a:pt x="152400" y="762000"/>
                </a:cubicBezTo>
                <a:cubicBezTo>
                  <a:pt x="115887" y="896938"/>
                  <a:pt x="158750" y="1027112"/>
                  <a:pt x="180975" y="11239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904258" y="794123"/>
            <a:ext cx="992635" cy="992635"/>
            <a:chOff x="2522863" y="694063"/>
            <a:chExt cx="1189821" cy="1189821"/>
          </a:xfrm>
        </p:grpSpPr>
        <p:sp>
          <p:nvSpPr>
            <p:cNvPr id="14" name="Ellipse 13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235071" y="877327"/>
            <a:ext cx="532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A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crowd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of </a:t>
            </a:r>
            <a:r>
              <a:rPr lang="fr-FR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microphones</a:t>
            </a:r>
            <a:endParaRPr lang="fr-FR" sz="40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624734" y="1522862"/>
            <a:ext cx="6062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spc="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Magnetic</a:t>
            </a:r>
            <a:r>
              <a:rPr lang="fr-FR" sz="2000" i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microphones / Electric </a:t>
            </a:r>
            <a:r>
              <a:rPr lang="fr-FR" sz="2000" i="1" spc="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guitars</a:t>
            </a:r>
            <a:r>
              <a:rPr lang="fr-FR" sz="2000" i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 and </a:t>
            </a:r>
            <a:r>
              <a:rPr lang="fr-FR" sz="2000" i="1" spc="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bass</a:t>
            </a:r>
            <a:endParaRPr lang="fr-FR" sz="2000" i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9014" y="5233737"/>
            <a:ext cx="3674095" cy="21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914689" y="4198448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/>
          <p:cNvSpPr/>
          <p:nvPr/>
        </p:nvSpPr>
        <p:spPr>
          <a:xfrm>
            <a:off x="1491468" y="4198447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2066406" y="4198446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/>
          <p:cNvSpPr/>
          <p:nvPr/>
        </p:nvSpPr>
        <p:spPr>
          <a:xfrm>
            <a:off x="2637099" y="4198445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3207792" y="4198444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3782048" y="4198443"/>
            <a:ext cx="200980" cy="10352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19013" y="4404673"/>
            <a:ext cx="3674095" cy="21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888847" y="3741821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Ellipse 48"/>
          <p:cNvSpPr/>
          <p:nvPr/>
        </p:nvSpPr>
        <p:spPr>
          <a:xfrm>
            <a:off x="1465626" y="3749653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/>
          <p:cNvSpPr/>
          <p:nvPr/>
        </p:nvSpPr>
        <p:spPr>
          <a:xfrm>
            <a:off x="2040564" y="3740688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/>
          <p:cNvSpPr/>
          <p:nvPr/>
        </p:nvSpPr>
        <p:spPr>
          <a:xfrm>
            <a:off x="2611257" y="3741820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/>
          <p:cNvSpPr/>
          <p:nvPr/>
        </p:nvSpPr>
        <p:spPr>
          <a:xfrm>
            <a:off x="3181950" y="3749653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/>
          <p:cNvSpPr/>
          <p:nvPr/>
        </p:nvSpPr>
        <p:spPr>
          <a:xfrm>
            <a:off x="3756849" y="3734352"/>
            <a:ext cx="252663" cy="25266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 rot="60000">
            <a:off x="619013" y="4674413"/>
            <a:ext cx="3674095" cy="101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/>
          <p:cNvSpPr/>
          <p:nvPr/>
        </p:nvSpPr>
        <p:spPr>
          <a:xfrm rot="60000">
            <a:off x="619013" y="4806520"/>
            <a:ext cx="3674095" cy="101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/>
          <p:cNvSpPr/>
          <p:nvPr/>
        </p:nvSpPr>
        <p:spPr>
          <a:xfrm rot="60000">
            <a:off x="618409" y="4932471"/>
            <a:ext cx="3674095" cy="101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/>
          <p:cNvSpPr/>
          <p:nvPr/>
        </p:nvSpPr>
        <p:spPr>
          <a:xfrm rot="60000">
            <a:off x="617805" y="5061672"/>
            <a:ext cx="3674095" cy="1012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/>
          <p:cNvGrpSpPr/>
          <p:nvPr/>
        </p:nvGrpSpPr>
        <p:grpSpPr>
          <a:xfrm>
            <a:off x="6907843" y="2568507"/>
            <a:ext cx="4541587" cy="3522015"/>
            <a:chOff x="6796584" y="2360170"/>
            <a:chExt cx="4541587" cy="3522015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6796584" y="2360170"/>
              <a:ext cx="4541587" cy="3522015"/>
            </a:xfrm>
            <a:prstGeom prst="roundRect">
              <a:avLst>
                <a:gd name="adj" fmla="val 16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7843" y="2488134"/>
              <a:ext cx="4341136" cy="325585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0" name="Groupe 59"/>
          <p:cNvGrpSpPr/>
          <p:nvPr/>
        </p:nvGrpSpPr>
        <p:grpSpPr>
          <a:xfrm>
            <a:off x="3374319" y="5112310"/>
            <a:ext cx="1877495" cy="1085421"/>
            <a:chOff x="2383478" y="4387695"/>
            <a:chExt cx="1877495" cy="1085421"/>
          </a:xfrm>
        </p:grpSpPr>
        <p:sp>
          <p:nvSpPr>
            <p:cNvPr id="61" name="Rectangle 60"/>
            <p:cNvSpPr/>
            <p:nvPr/>
          </p:nvSpPr>
          <p:spPr>
            <a:xfrm>
              <a:off x="2383478" y="5092116"/>
              <a:ext cx="1877495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Coil</a:t>
              </a:r>
              <a:endParaRPr lang="fr-FR" dirty="0"/>
            </a:p>
          </p:txBody>
        </p:sp>
        <p:cxnSp>
          <p:nvCxnSpPr>
            <p:cNvPr id="62" name="Connecteur droit avec flèche 61"/>
            <p:cNvCxnSpPr/>
            <p:nvPr/>
          </p:nvCxnSpPr>
          <p:spPr>
            <a:xfrm flipH="1" flipV="1">
              <a:off x="2859600" y="4387695"/>
              <a:ext cx="371652" cy="68608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e 63"/>
          <p:cNvGrpSpPr/>
          <p:nvPr/>
        </p:nvGrpSpPr>
        <p:grpSpPr>
          <a:xfrm>
            <a:off x="3923415" y="3821378"/>
            <a:ext cx="2519790" cy="491144"/>
            <a:chOff x="42900" y="2131732"/>
            <a:chExt cx="2519790" cy="491144"/>
          </a:xfrm>
        </p:grpSpPr>
        <p:sp>
          <p:nvSpPr>
            <p:cNvPr id="65" name="Rectangle 64"/>
            <p:cNvSpPr/>
            <p:nvPr/>
          </p:nvSpPr>
          <p:spPr>
            <a:xfrm>
              <a:off x="685195" y="2131732"/>
              <a:ext cx="1877495" cy="381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Magnets</a:t>
              </a:r>
              <a:endParaRPr lang="fr-FR" dirty="0"/>
            </a:p>
          </p:txBody>
        </p:sp>
        <p:cxnSp>
          <p:nvCxnSpPr>
            <p:cNvPr id="66" name="Connecteur droit avec flèche 65"/>
            <p:cNvCxnSpPr/>
            <p:nvPr/>
          </p:nvCxnSpPr>
          <p:spPr>
            <a:xfrm flipH="1">
              <a:off x="42900" y="2304837"/>
              <a:ext cx="654145" cy="318039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6921" y="6286501"/>
            <a:ext cx="1877495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Signal out</a:t>
            </a:r>
            <a:endParaRPr lang="fr-FR" dirty="0"/>
          </a:p>
        </p:txBody>
      </p:sp>
      <p:grpSp>
        <p:nvGrpSpPr>
          <p:cNvPr id="69" name="Groupe 68"/>
          <p:cNvGrpSpPr/>
          <p:nvPr/>
        </p:nvGrpSpPr>
        <p:grpSpPr>
          <a:xfrm>
            <a:off x="505458" y="2854959"/>
            <a:ext cx="1877495" cy="932673"/>
            <a:chOff x="-780745" y="2199007"/>
            <a:chExt cx="1877495" cy="932673"/>
          </a:xfrm>
        </p:grpSpPr>
        <p:sp>
          <p:nvSpPr>
            <p:cNvPr id="70" name="Rectangle 69"/>
            <p:cNvSpPr/>
            <p:nvPr/>
          </p:nvSpPr>
          <p:spPr>
            <a:xfrm>
              <a:off x="-780745" y="2199007"/>
              <a:ext cx="1877495" cy="3810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Guitar strings</a:t>
              </a:r>
              <a:endParaRPr lang="fr-FR" dirty="0"/>
            </a:p>
          </p:txBody>
        </p:sp>
        <p:cxnSp>
          <p:nvCxnSpPr>
            <p:cNvPr id="71" name="Connecteur droit avec flèche 70"/>
            <p:cNvCxnSpPr/>
            <p:nvPr/>
          </p:nvCxnSpPr>
          <p:spPr>
            <a:xfrm>
              <a:off x="-444645" y="2627463"/>
              <a:ext cx="162160" cy="504217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65821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9 0.00023 L 0.01758 3.7037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819" t="7643"/>
          <a:stretch/>
        </p:blipFill>
        <p:spPr>
          <a:xfrm>
            <a:off x="-9400" y="0"/>
            <a:ext cx="3917767" cy="68685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8367" y="4750"/>
            <a:ext cx="8283633" cy="6866313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934272" y="2643944"/>
            <a:ext cx="1570113" cy="1570113"/>
            <a:chOff x="2522863" y="694063"/>
            <a:chExt cx="1189821" cy="1189821"/>
          </a:xfrm>
        </p:grpSpPr>
        <p:sp>
          <p:nvSpPr>
            <p:cNvPr id="5" name="Ellipse 4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3823179" y="2859612"/>
            <a:ext cx="38878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Recording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sounds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:</a:t>
            </a:r>
            <a:endParaRPr lang="fr-FR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fr-FR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 long story …</a:t>
            </a:r>
            <a:endParaRPr lang="fr-FR" sz="40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5411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8" t="1691"/>
          <a:stretch/>
        </p:blipFill>
        <p:spPr>
          <a:xfrm>
            <a:off x="9659535" y="3084723"/>
            <a:ext cx="2532464" cy="377327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611257" y="256641"/>
            <a:ext cx="969484" cy="969484"/>
            <a:chOff x="2522863" y="694063"/>
            <a:chExt cx="1189821" cy="1189821"/>
          </a:xfrm>
        </p:grpSpPr>
        <p:sp>
          <p:nvSpPr>
            <p:cNvPr id="9" name="Ellipse 8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895598" y="1249949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Recording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sound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: a long story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77073" y="2203640"/>
            <a:ext cx="1312633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1857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66162" y="2715391"/>
            <a:ext cx="4000749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Phonautograph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687268" y="2200219"/>
            <a:ext cx="2479643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Scott de </a:t>
            </a:r>
            <a:r>
              <a:rPr lang="fr-F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Martinville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012" y="1650059"/>
            <a:ext cx="110169" cy="520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07624" y="2071172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34118" y="2194978"/>
            <a:ext cx="363956" cy="363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77" y="3415229"/>
            <a:ext cx="3161841" cy="2928591"/>
          </a:xfrm>
          <a:prstGeom prst="rect">
            <a:avLst/>
          </a:prstGeom>
          <a:ln w="38100">
            <a:noFill/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24" y="3084723"/>
            <a:ext cx="2695389" cy="3421805"/>
          </a:xfrm>
          <a:prstGeom prst="rect">
            <a:avLst/>
          </a:prstGeom>
          <a:ln w="38100">
            <a:noFill/>
          </a:ln>
        </p:spPr>
      </p:pic>
      <p:sp>
        <p:nvSpPr>
          <p:cNvPr id="22" name="Ellipse 21"/>
          <p:cNvSpPr/>
          <p:nvPr/>
        </p:nvSpPr>
        <p:spPr>
          <a:xfrm>
            <a:off x="6760719" y="1116218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7062730" y="1116004"/>
            <a:ext cx="122033" cy="12203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7359198" y="1116003"/>
            <a:ext cx="122033" cy="12203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/>
          <p:cNvSpPr/>
          <p:nvPr/>
        </p:nvSpPr>
        <p:spPr>
          <a:xfrm>
            <a:off x="7666752" y="1116002"/>
            <a:ext cx="122033" cy="12203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382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8" t="1691"/>
          <a:stretch/>
        </p:blipFill>
        <p:spPr>
          <a:xfrm>
            <a:off x="9659535" y="3084723"/>
            <a:ext cx="2532464" cy="3773276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611257" y="256641"/>
            <a:ext cx="969484" cy="969484"/>
            <a:chOff x="2522863" y="694063"/>
            <a:chExt cx="1189821" cy="1189821"/>
          </a:xfrm>
        </p:grpSpPr>
        <p:sp>
          <p:nvSpPr>
            <p:cNvPr id="9" name="Ellipse 8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895598" y="1249949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Recording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sound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: a long story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66162" y="2194978"/>
            <a:ext cx="1312633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1857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012" y="1650059"/>
            <a:ext cx="110169" cy="520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07624" y="2071172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34118" y="2194978"/>
            <a:ext cx="363956" cy="363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488" y="1785670"/>
            <a:ext cx="3304660" cy="4164623"/>
          </a:xfrm>
          <a:prstGeom prst="rect">
            <a:avLst/>
          </a:prstGeom>
        </p:spPr>
      </p:pic>
      <p:sp>
        <p:nvSpPr>
          <p:cNvPr id="23" name="Ellipse 22"/>
          <p:cNvSpPr/>
          <p:nvPr/>
        </p:nvSpPr>
        <p:spPr>
          <a:xfrm>
            <a:off x="407624" y="3976823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534118" y="4100629"/>
            <a:ext cx="363956" cy="3639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166162" y="4100629"/>
            <a:ext cx="1312633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1877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166162" y="4602029"/>
            <a:ext cx="3812641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Phonograph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620389" y="4100629"/>
            <a:ext cx="2367593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Thomas </a:t>
            </a:r>
            <a:r>
              <a:rPr lang="fr-FR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edison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760719" y="1116218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062730" y="1116004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359198" y="1116003"/>
            <a:ext cx="122033" cy="12203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7666752" y="1116002"/>
            <a:ext cx="122033" cy="122033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72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42" b="9796"/>
          <a:stretch/>
        </p:blipFill>
        <p:spPr>
          <a:xfrm>
            <a:off x="-1" y="-11017"/>
            <a:ext cx="12190713" cy="686350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611257" y="256641"/>
            <a:ext cx="969484" cy="969484"/>
            <a:chOff x="2522863" y="694063"/>
            <a:chExt cx="1189821" cy="1189821"/>
          </a:xfrm>
        </p:grpSpPr>
        <p:sp>
          <p:nvSpPr>
            <p:cNvPr id="9" name="Ellipse 8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895598" y="1249949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Recording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sound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: a long story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66162" y="2194978"/>
            <a:ext cx="1312633" cy="36933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1857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1012" y="1650059"/>
            <a:ext cx="110169" cy="520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/>
          <p:cNvSpPr/>
          <p:nvPr/>
        </p:nvSpPr>
        <p:spPr>
          <a:xfrm>
            <a:off x="407624" y="2071172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534118" y="2194978"/>
            <a:ext cx="363956" cy="36395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07624" y="3976823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/>
          <p:cNvSpPr/>
          <p:nvPr/>
        </p:nvSpPr>
        <p:spPr>
          <a:xfrm>
            <a:off x="534118" y="4100629"/>
            <a:ext cx="363956" cy="36395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166162" y="4100629"/>
            <a:ext cx="1312633" cy="36933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1877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760719" y="1116218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062730" y="1116004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1133722" y="5408036"/>
            <a:ext cx="1312633" cy="3693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1887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396607" y="5289606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/>
          <p:cNvSpPr/>
          <p:nvPr/>
        </p:nvSpPr>
        <p:spPr>
          <a:xfrm>
            <a:off x="523101" y="5413412"/>
            <a:ext cx="363956" cy="36395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/>
          <p:cNvSpPr/>
          <p:nvPr/>
        </p:nvSpPr>
        <p:spPr>
          <a:xfrm>
            <a:off x="396607" y="6071049"/>
            <a:ext cx="616944" cy="61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23101" y="6194855"/>
            <a:ext cx="363956" cy="36395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133723" y="6239279"/>
            <a:ext cx="1312633" cy="369332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1920</a:t>
            </a:r>
            <a:endParaRPr lang="fr-FR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901" b="89921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1" y="910161"/>
            <a:ext cx="9023553" cy="5073241"/>
          </a:xfrm>
          <a:prstGeom prst="rect">
            <a:avLst/>
          </a:prstGeom>
          <a:effectLst>
            <a:outerShdw blurRad="203200" sx="102000" sy="102000" algn="ctr" rotWithShape="0">
              <a:schemeClr val="bg1">
                <a:alpha val="37000"/>
              </a:schemeClr>
            </a:outerShdw>
          </a:effectLst>
        </p:spPr>
      </p:pic>
      <p:sp>
        <p:nvSpPr>
          <p:cNvPr id="34" name="Ellipse 33"/>
          <p:cNvSpPr/>
          <p:nvPr/>
        </p:nvSpPr>
        <p:spPr>
          <a:xfrm>
            <a:off x="7359198" y="1116003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Ellipse 34"/>
          <p:cNvSpPr/>
          <p:nvPr/>
        </p:nvSpPr>
        <p:spPr>
          <a:xfrm>
            <a:off x="7666752" y="1116002"/>
            <a:ext cx="122033" cy="1220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7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1" b="5277"/>
          <a:stretch/>
        </p:blipFill>
        <p:spPr>
          <a:xfrm>
            <a:off x="0" y="1"/>
            <a:ext cx="12212198" cy="6852492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5611257" y="256641"/>
            <a:ext cx="969484" cy="969484"/>
            <a:chOff x="2522863" y="694063"/>
            <a:chExt cx="1189821" cy="1189821"/>
          </a:xfrm>
        </p:grpSpPr>
        <p:sp>
          <p:nvSpPr>
            <p:cNvPr id="9" name="Ellipse 8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2895598" y="1249949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Recording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fr-FR" sz="20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sound</a:t>
            </a:r>
            <a:r>
              <a:rPr lang="fr-FR" sz="20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: a long story</a:t>
            </a:r>
            <a:endParaRPr lang="fr-FR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6760719" y="1116218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/>
          <p:cNvSpPr/>
          <p:nvPr/>
        </p:nvSpPr>
        <p:spPr>
          <a:xfrm>
            <a:off x="7062730" y="1116004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Ellipse 33"/>
          <p:cNvSpPr/>
          <p:nvPr/>
        </p:nvSpPr>
        <p:spPr>
          <a:xfrm>
            <a:off x="7359198" y="1116003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e 10"/>
          <p:cNvGrpSpPr/>
          <p:nvPr/>
        </p:nvGrpSpPr>
        <p:grpSpPr>
          <a:xfrm>
            <a:off x="799383" y="2535290"/>
            <a:ext cx="3377185" cy="3268067"/>
            <a:chOff x="799383" y="2535290"/>
            <a:chExt cx="3377185" cy="326806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383" y="2535290"/>
              <a:ext cx="3377184" cy="2243055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799384" y="4921519"/>
              <a:ext cx="337718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Century Gothic" panose="020B0502020202020204" pitchFamily="34" charset="0"/>
                </a:rPr>
                <a:t>Phonograph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99383" y="5434025"/>
              <a:ext cx="337718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entury Gothic" panose="020B0502020202020204" pitchFamily="34" charset="0"/>
                </a:rPr>
                <a:t>1877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963095" y="2599759"/>
            <a:ext cx="2904781" cy="3203598"/>
            <a:chOff x="4963095" y="2599759"/>
            <a:chExt cx="2904781" cy="320359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095" y="2599759"/>
              <a:ext cx="2904781" cy="2178586"/>
            </a:xfrm>
            <a:prstGeom prst="rect">
              <a:avLst/>
            </a:prstGeom>
          </p:spPr>
        </p:pic>
        <p:sp>
          <p:nvSpPr>
            <p:cNvPr id="35" name="ZoneTexte 34"/>
            <p:cNvSpPr txBox="1"/>
            <p:nvPr/>
          </p:nvSpPr>
          <p:spPr>
            <a:xfrm>
              <a:off x="4975952" y="4921519"/>
              <a:ext cx="289192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latin typeface="Century Gothic" panose="020B0502020202020204" pitchFamily="34" charset="0"/>
                </a:rPr>
                <a:t>Vinyl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4975950" y="5434025"/>
              <a:ext cx="289192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472C4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entury Gothic" panose="020B0502020202020204" pitchFamily="34" charset="0"/>
                </a:rPr>
                <a:t>1920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8665953" y="2861188"/>
            <a:ext cx="2894531" cy="2942169"/>
            <a:chOff x="8665953" y="2861188"/>
            <a:chExt cx="2894531" cy="2942169"/>
          </a:xfrm>
        </p:grpSpPr>
        <p:sp>
          <p:nvSpPr>
            <p:cNvPr id="42" name="ZoneTexte 41"/>
            <p:cNvSpPr txBox="1"/>
            <p:nvPr/>
          </p:nvSpPr>
          <p:spPr>
            <a:xfrm>
              <a:off x="8667257" y="5434025"/>
              <a:ext cx="289192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entury Gothic" panose="020B0502020202020204" pitchFamily="34" charset="0"/>
                </a:rPr>
                <a:t>1963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953" y="2861188"/>
              <a:ext cx="2894531" cy="1917157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667257" y="4921519"/>
              <a:ext cx="2891924" cy="369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Century Gothic" panose="020B0502020202020204" pitchFamily="34" charset="0"/>
                </a:rPr>
                <a:t>Cassette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4" name="Ellipse 43"/>
          <p:cNvSpPr/>
          <p:nvPr/>
        </p:nvSpPr>
        <p:spPr>
          <a:xfrm>
            <a:off x="7666752" y="1116002"/>
            <a:ext cx="122033" cy="12203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8928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79" b="6640"/>
          <a:stretch/>
        </p:blipFill>
        <p:spPr>
          <a:xfrm>
            <a:off x="0" y="0"/>
            <a:ext cx="12195672" cy="6852492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1934272" y="2643944"/>
            <a:ext cx="1570113" cy="1570113"/>
            <a:chOff x="2522863" y="694063"/>
            <a:chExt cx="1189821" cy="1189821"/>
          </a:xfrm>
        </p:grpSpPr>
        <p:sp>
          <p:nvSpPr>
            <p:cNvPr id="14" name="Ellipse 13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3823179" y="2859612"/>
            <a:ext cx="34810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A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crowd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of</a:t>
            </a:r>
          </a:p>
          <a:p>
            <a:r>
              <a:rPr lang="fr-FR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microphones</a:t>
            </a:r>
            <a:endParaRPr lang="fr-FR" sz="40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022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1"/>
            <a:ext cx="12192000" cy="6849438"/>
          </a:xfrm>
          <a:prstGeom prst="rect">
            <a:avLst/>
          </a:prstGeom>
        </p:spPr>
      </p:pic>
      <p:sp>
        <p:nvSpPr>
          <p:cNvPr id="38" name="Forme libre 37"/>
          <p:cNvSpPr/>
          <p:nvPr/>
        </p:nvSpPr>
        <p:spPr>
          <a:xfrm rot="3045444">
            <a:off x="1135323" y="5172687"/>
            <a:ext cx="401953" cy="1123950"/>
          </a:xfrm>
          <a:custGeom>
            <a:avLst/>
            <a:gdLst>
              <a:gd name="connsiteX0" fmla="*/ 0 w 401953"/>
              <a:gd name="connsiteY0" fmla="*/ 0 h 1123950"/>
              <a:gd name="connsiteX1" fmla="*/ 400050 w 401953"/>
              <a:gd name="connsiteY1" fmla="*/ 314325 h 1123950"/>
              <a:gd name="connsiteX2" fmla="*/ 152400 w 401953"/>
              <a:gd name="connsiteY2" fmla="*/ 762000 h 1123950"/>
              <a:gd name="connsiteX3" fmla="*/ 180975 w 401953"/>
              <a:gd name="connsiteY3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53" h="1123950">
                <a:moveTo>
                  <a:pt x="0" y="0"/>
                </a:moveTo>
                <a:cubicBezTo>
                  <a:pt x="187325" y="93662"/>
                  <a:pt x="374650" y="187325"/>
                  <a:pt x="400050" y="314325"/>
                </a:cubicBezTo>
                <a:cubicBezTo>
                  <a:pt x="425450" y="441325"/>
                  <a:pt x="188913" y="627062"/>
                  <a:pt x="152400" y="762000"/>
                </a:cubicBezTo>
                <a:cubicBezTo>
                  <a:pt x="115887" y="896938"/>
                  <a:pt x="158750" y="1027112"/>
                  <a:pt x="180975" y="11239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orme libre 28"/>
          <p:cNvSpPr/>
          <p:nvPr/>
        </p:nvSpPr>
        <p:spPr>
          <a:xfrm rot="2927363" flipV="1">
            <a:off x="627726" y="5032560"/>
            <a:ext cx="401953" cy="1123950"/>
          </a:xfrm>
          <a:custGeom>
            <a:avLst/>
            <a:gdLst>
              <a:gd name="connsiteX0" fmla="*/ 0 w 401953"/>
              <a:gd name="connsiteY0" fmla="*/ 0 h 1123950"/>
              <a:gd name="connsiteX1" fmla="*/ 400050 w 401953"/>
              <a:gd name="connsiteY1" fmla="*/ 314325 h 1123950"/>
              <a:gd name="connsiteX2" fmla="*/ 152400 w 401953"/>
              <a:gd name="connsiteY2" fmla="*/ 762000 h 1123950"/>
              <a:gd name="connsiteX3" fmla="*/ 180975 w 401953"/>
              <a:gd name="connsiteY3" fmla="*/ 112395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953" h="1123950">
                <a:moveTo>
                  <a:pt x="0" y="0"/>
                </a:moveTo>
                <a:cubicBezTo>
                  <a:pt x="187325" y="93662"/>
                  <a:pt x="374650" y="187325"/>
                  <a:pt x="400050" y="314325"/>
                </a:cubicBezTo>
                <a:cubicBezTo>
                  <a:pt x="425450" y="441325"/>
                  <a:pt x="188913" y="627062"/>
                  <a:pt x="152400" y="762000"/>
                </a:cubicBezTo>
                <a:cubicBezTo>
                  <a:pt x="115887" y="896938"/>
                  <a:pt x="158750" y="1027112"/>
                  <a:pt x="180975" y="11239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/>
          <p:cNvGrpSpPr/>
          <p:nvPr/>
        </p:nvGrpSpPr>
        <p:grpSpPr>
          <a:xfrm>
            <a:off x="904258" y="794123"/>
            <a:ext cx="992635" cy="992635"/>
            <a:chOff x="2522863" y="694063"/>
            <a:chExt cx="1189821" cy="1189821"/>
          </a:xfrm>
        </p:grpSpPr>
        <p:sp>
          <p:nvSpPr>
            <p:cNvPr id="14" name="Ellipse 13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235071" y="877327"/>
            <a:ext cx="532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A </a:t>
            </a:r>
            <a:r>
              <a:rPr lang="fr-FR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crowd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of </a:t>
            </a:r>
            <a:r>
              <a:rPr lang="fr-FR" sz="40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microphones</a:t>
            </a:r>
            <a:endParaRPr lang="fr-FR" sz="4000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130" y="2850156"/>
            <a:ext cx="378372" cy="2243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flipV="1">
            <a:off x="1212992" y="3712005"/>
            <a:ext cx="1889235" cy="49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 flipV="1">
            <a:off x="837747" y="2670163"/>
            <a:ext cx="2726903" cy="17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 flipV="1">
            <a:off x="845130" y="5093389"/>
            <a:ext cx="2719520" cy="179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823985" y="2850156"/>
            <a:ext cx="1044375" cy="2051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823582" y="4888276"/>
            <a:ext cx="1044375" cy="2051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/>
          <p:cNvSpPr/>
          <p:nvPr/>
        </p:nvSpPr>
        <p:spPr>
          <a:xfrm>
            <a:off x="1861290" y="3712004"/>
            <a:ext cx="1044375" cy="49569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1896893" y="2760159"/>
            <a:ext cx="1667757" cy="2423226"/>
            <a:chOff x="1896893" y="2760159"/>
            <a:chExt cx="1667757" cy="2423226"/>
          </a:xfrm>
        </p:grpSpPr>
        <p:cxnSp>
          <p:nvCxnSpPr>
            <p:cNvPr id="34" name="Connecteur droit 33"/>
            <p:cNvCxnSpPr>
              <a:stCxn id="19" idx="3"/>
            </p:cNvCxnSpPr>
            <p:nvPr/>
          </p:nvCxnSpPr>
          <p:spPr>
            <a:xfrm flipH="1">
              <a:off x="3291479" y="2760159"/>
              <a:ext cx="273171" cy="862565"/>
            </a:xfrm>
            <a:prstGeom prst="line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>
              <a:endCxn id="20" idx="3"/>
            </p:cNvCxnSpPr>
            <p:nvPr/>
          </p:nvCxnSpPr>
          <p:spPr>
            <a:xfrm>
              <a:off x="3291075" y="4226258"/>
              <a:ext cx="273575" cy="957127"/>
            </a:xfrm>
            <a:prstGeom prst="line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e 5"/>
            <p:cNvGrpSpPr/>
            <p:nvPr/>
          </p:nvGrpSpPr>
          <p:grpSpPr>
            <a:xfrm>
              <a:off x="1896893" y="3429321"/>
              <a:ext cx="1605553" cy="1119352"/>
              <a:chOff x="1905653" y="3401951"/>
              <a:chExt cx="1605553" cy="1119352"/>
            </a:xfrm>
          </p:grpSpPr>
          <p:cxnSp>
            <p:nvCxnSpPr>
              <p:cNvPr id="5" name="Connecteur droit 4"/>
              <p:cNvCxnSpPr/>
              <p:nvPr/>
            </p:nvCxnSpPr>
            <p:spPr>
              <a:xfrm>
                <a:off x="2009151" y="3401952"/>
                <a:ext cx="273269" cy="111935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10"/>
              <p:cNvCxnSpPr/>
              <p:nvPr/>
            </p:nvCxnSpPr>
            <p:spPr>
              <a:xfrm>
                <a:off x="2153666" y="3401952"/>
                <a:ext cx="273269" cy="111935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2298181" y="3401952"/>
                <a:ext cx="273269" cy="111935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2442696" y="3401952"/>
                <a:ext cx="273269" cy="111935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>
                <a:off x="2595091" y="3401952"/>
                <a:ext cx="273269" cy="1119350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V="1">
                <a:off x="1936600" y="3401951"/>
                <a:ext cx="1393789" cy="1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3291478" y="3401951"/>
                <a:ext cx="3580" cy="1119351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/>
              <p:nvPr/>
            </p:nvCxnSpPr>
            <p:spPr>
              <a:xfrm>
                <a:off x="1905653" y="4521302"/>
                <a:ext cx="1424736" cy="1"/>
              </a:xfrm>
              <a:prstGeom prst="line">
                <a:avLst/>
              </a:prstGeom>
              <a:ln w="762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angle 2"/>
              <p:cNvSpPr/>
              <p:nvPr/>
            </p:nvSpPr>
            <p:spPr>
              <a:xfrm>
                <a:off x="3330390" y="3754769"/>
                <a:ext cx="180816" cy="38149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6" name="Rectangle 45"/>
          <p:cNvSpPr/>
          <p:nvPr/>
        </p:nvSpPr>
        <p:spPr>
          <a:xfrm>
            <a:off x="3564650" y="2670163"/>
            <a:ext cx="257202" cy="2603220"/>
          </a:xfrm>
          <a:prstGeom prst="rect">
            <a:avLst/>
          </a:prstGeom>
          <a:blipFill dpi="0" rotWithShape="1">
            <a:blip r:embed="rId5">
              <a:alphaModFix amt="43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6235550" y="2435675"/>
            <a:ext cx="5567575" cy="3455911"/>
            <a:chOff x="6005818" y="2020266"/>
            <a:chExt cx="5567575" cy="3455911"/>
          </a:xfrm>
        </p:grpSpPr>
        <p:grpSp>
          <p:nvGrpSpPr>
            <p:cNvPr id="45" name="Groupe 44"/>
            <p:cNvGrpSpPr/>
            <p:nvPr/>
          </p:nvGrpSpPr>
          <p:grpSpPr>
            <a:xfrm>
              <a:off x="6005818" y="2020266"/>
              <a:ext cx="5567575" cy="3088480"/>
              <a:chOff x="6652923" y="2043485"/>
              <a:chExt cx="3683773" cy="2043485"/>
            </a:xfrm>
          </p:grpSpPr>
          <p:sp>
            <p:nvSpPr>
              <p:cNvPr id="44" name="Rectangle à coins arrondis 43"/>
              <p:cNvSpPr/>
              <p:nvPr/>
            </p:nvSpPr>
            <p:spPr>
              <a:xfrm>
                <a:off x="6652923" y="2043485"/>
                <a:ext cx="3683773" cy="2043485"/>
              </a:xfrm>
              <a:prstGeom prst="roundRect">
                <a:avLst>
                  <a:gd name="adj" fmla="val 241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" name="Image 4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2" t="18148" r="11051" b="19748"/>
              <a:stretch/>
            </p:blipFill>
            <p:spPr>
              <a:xfrm>
                <a:off x="6798365" y="2102855"/>
                <a:ext cx="3411110" cy="1900362"/>
              </a:xfrm>
              <a:prstGeom prst="rect">
                <a:avLst/>
              </a:prstGeom>
            </p:spPr>
          </p:pic>
        </p:grpSp>
        <p:sp>
          <p:nvSpPr>
            <p:cNvPr id="26" name="ZoneTexte 25"/>
            <p:cNvSpPr txBox="1"/>
            <p:nvPr/>
          </p:nvSpPr>
          <p:spPr>
            <a:xfrm>
              <a:off x="6844799" y="5106845"/>
              <a:ext cx="38896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chemeClr val="bg1"/>
                  </a:solidFill>
                </a:rPr>
                <a:t>Cell</a:t>
              </a:r>
              <a:r>
                <a:rPr lang="fr-FR" dirty="0" smtClean="0">
                  <a:solidFill>
                    <a:schemeClr val="bg1"/>
                  </a:solidFill>
                </a:rPr>
                <a:t> of a </a:t>
              </a:r>
              <a:r>
                <a:rPr lang="fr-FR" dirty="0" err="1" smtClean="0">
                  <a:solidFill>
                    <a:schemeClr val="bg1"/>
                  </a:solidFill>
                </a:rPr>
                <a:t>Prodipe</a:t>
              </a:r>
              <a:r>
                <a:rPr lang="fr-FR" dirty="0" smtClean="0">
                  <a:solidFill>
                    <a:schemeClr val="bg1"/>
                  </a:solidFill>
                </a:rPr>
                <a:t> TT1 </a:t>
              </a:r>
              <a:r>
                <a:rPr lang="fr-FR" dirty="0" err="1" smtClean="0">
                  <a:solidFill>
                    <a:schemeClr val="bg1"/>
                  </a:solidFill>
                </a:rPr>
                <a:t>Lanen</a:t>
              </a:r>
              <a:r>
                <a:rPr lang="fr-FR" dirty="0" smtClean="0">
                  <a:solidFill>
                    <a:schemeClr val="bg1"/>
                  </a:solidFill>
                </a:rPr>
                <a:t> Instrument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ZoneTexte 38"/>
          <p:cNvSpPr txBox="1"/>
          <p:nvPr/>
        </p:nvSpPr>
        <p:spPr>
          <a:xfrm>
            <a:off x="2624734" y="1522862"/>
            <a:ext cx="532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Dynamics microphones</a:t>
            </a:r>
            <a:endParaRPr lang="fr-FR" sz="2000" i="1" spc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grpSp>
        <p:nvGrpSpPr>
          <p:cNvPr id="54" name="Groupe 53"/>
          <p:cNvGrpSpPr/>
          <p:nvPr/>
        </p:nvGrpSpPr>
        <p:grpSpPr>
          <a:xfrm>
            <a:off x="685195" y="2131732"/>
            <a:ext cx="1877495" cy="820981"/>
            <a:chOff x="685195" y="2131732"/>
            <a:chExt cx="1877495" cy="820981"/>
          </a:xfrm>
        </p:grpSpPr>
        <p:sp>
          <p:nvSpPr>
            <p:cNvPr id="33" name="Rectangle 32"/>
            <p:cNvSpPr/>
            <p:nvPr/>
          </p:nvSpPr>
          <p:spPr>
            <a:xfrm>
              <a:off x="685195" y="2131732"/>
              <a:ext cx="1877495" cy="381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Magnets</a:t>
              </a:r>
              <a:endParaRPr lang="fr-FR" dirty="0"/>
            </a:p>
          </p:txBody>
        </p:sp>
        <p:cxnSp>
          <p:nvCxnSpPr>
            <p:cNvPr id="42" name="Connecteur droit avec flèche 41"/>
            <p:cNvCxnSpPr>
              <a:stCxn id="33" idx="2"/>
            </p:cNvCxnSpPr>
            <p:nvPr/>
          </p:nvCxnSpPr>
          <p:spPr>
            <a:xfrm>
              <a:off x="1623943" y="2512732"/>
              <a:ext cx="513082" cy="439981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2859600" y="2131732"/>
            <a:ext cx="1877495" cy="972062"/>
            <a:chOff x="2859600" y="2131732"/>
            <a:chExt cx="1877495" cy="972062"/>
          </a:xfrm>
        </p:grpSpPr>
        <p:sp>
          <p:nvSpPr>
            <p:cNvPr id="47" name="Rectangle 46"/>
            <p:cNvSpPr/>
            <p:nvPr/>
          </p:nvSpPr>
          <p:spPr>
            <a:xfrm>
              <a:off x="2859600" y="2131732"/>
              <a:ext cx="1877495" cy="381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/>
                <a:t>Membrane</a:t>
              </a:r>
              <a:endParaRPr lang="fr-FR" dirty="0"/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flipH="1">
              <a:off x="3452634" y="2512732"/>
              <a:ext cx="174881" cy="59106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2383478" y="4387694"/>
            <a:ext cx="1877495" cy="1542424"/>
            <a:chOff x="2383478" y="4387694"/>
            <a:chExt cx="1877495" cy="1542424"/>
          </a:xfrm>
        </p:grpSpPr>
        <p:sp>
          <p:nvSpPr>
            <p:cNvPr id="50" name="Rectangle 49"/>
            <p:cNvSpPr/>
            <p:nvPr/>
          </p:nvSpPr>
          <p:spPr>
            <a:xfrm>
              <a:off x="2383478" y="5549118"/>
              <a:ext cx="1877495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err="1" smtClean="0"/>
                <a:t>Coil</a:t>
              </a:r>
              <a:endParaRPr lang="fr-FR" dirty="0"/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flipH="1" flipV="1">
              <a:off x="2859600" y="4387694"/>
              <a:ext cx="375186" cy="113487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/>
          <p:cNvSpPr/>
          <p:nvPr/>
        </p:nvSpPr>
        <p:spPr>
          <a:xfrm>
            <a:off x="245982" y="6168770"/>
            <a:ext cx="1877495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Signal out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3206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01107 -0.0002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904258" y="794123"/>
            <a:ext cx="992635" cy="992635"/>
            <a:chOff x="2522863" y="694063"/>
            <a:chExt cx="1189821" cy="1189821"/>
          </a:xfrm>
        </p:grpSpPr>
        <p:sp>
          <p:nvSpPr>
            <p:cNvPr id="14" name="Ellipse 13"/>
            <p:cNvSpPr/>
            <p:nvPr/>
          </p:nvSpPr>
          <p:spPr>
            <a:xfrm>
              <a:off x="2522863" y="694063"/>
              <a:ext cx="1189821" cy="118982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4443" y="935643"/>
              <a:ext cx="706659" cy="706659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2235071" y="877327"/>
            <a:ext cx="532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A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crowd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 </a:t>
            </a:r>
            <a:r>
              <a:rPr lang="fr-F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Light" panose="020B0300000000000000" pitchFamily="34" charset="-128"/>
                <a:ea typeface="Yu Gothic Light" panose="020B0300000000000000" pitchFamily="34" charset="-128"/>
              </a:rPr>
              <a:t>of </a:t>
            </a:r>
            <a:r>
              <a:rPr lang="fr-FR" sz="4000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microphones</a:t>
            </a:r>
            <a:endParaRPr lang="fr-FR" sz="40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1" y="2114217"/>
            <a:ext cx="3842840" cy="38126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60392" y="6086539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~ 200 €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79" y="2223399"/>
            <a:ext cx="3052777" cy="2826645"/>
          </a:xfrm>
          <a:prstGeom prst="rect">
            <a:avLst/>
          </a:prstGeom>
        </p:spPr>
      </p:pic>
      <p:sp>
        <p:nvSpPr>
          <p:cNvPr id="35" name="ZoneTexte 34"/>
          <p:cNvSpPr txBox="1"/>
          <p:nvPr/>
        </p:nvSpPr>
        <p:spPr>
          <a:xfrm>
            <a:off x="4895481" y="5479387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Shure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Beta 52a for kick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71598" y="5631787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Shure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SM-57 &amp; SM-58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5135879" y="5926867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~ 175 €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80" y="1510961"/>
            <a:ext cx="2943106" cy="4415906"/>
          </a:xfrm>
          <a:prstGeom prst="rect">
            <a:avLst/>
          </a:prstGeom>
        </p:spPr>
      </p:pic>
      <p:sp>
        <p:nvSpPr>
          <p:cNvPr id="40" name="ZoneTexte 39"/>
          <p:cNvSpPr txBox="1"/>
          <p:nvPr/>
        </p:nvSpPr>
        <p:spPr>
          <a:xfrm>
            <a:off x="8869887" y="5372869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AKG C214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8869887" y="5742201"/>
            <a:ext cx="315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~ 400 €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2624734" y="1522862"/>
            <a:ext cx="532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spc="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Dynamics microphones</a:t>
            </a:r>
            <a:endParaRPr lang="fr-FR" sz="2000" i="1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8869887" y="6111533"/>
            <a:ext cx="315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 a </a:t>
            </a:r>
            <a:r>
              <a:rPr lang="fr-F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bit </a:t>
            </a:r>
            <a:r>
              <a:rPr lang="fr-F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but </a:t>
            </a:r>
            <a:r>
              <a:rPr lang="fr-F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generaly</a:t>
            </a: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sz="1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fr-FR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37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132</Words>
  <Application>Microsoft Office PowerPoint</Application>
  <PresentationFormat>Grand écran</PresentationFormat>
  <Paragraphs>51</Paragraphs>
  <Slides>10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Calibri Light</vt:lpstr>
      <vt:lpstr>Calibri</vt:lpstr>
      <vt:lpstr>Yu Gothic Light</vt:lpstr>
      <vt:lpstr>Century Gothic</vt:lpstr>
      <vt:lpstr>Yu Gothic UI Semibold</vt:lpstr>
      <vt:lpstr>Yu Gothic UI Light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BULANT</dc:creator>
  <cp:lastModifiedBy>Vincent BULANT</cp:lastModifiedBy>
  <cp:revision>35</cp:revision>
  <dcterms:created xsi:type="dcterms:W3CDTF">2017-03-09T07:24:03Z</dcterms:created>
  <dcterms:modified xsi:type="dcterms:W3CDTF">2017-03-09T15:28:38Z</dcterms:modified>
</cp:coreProperties>
</file>