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9" r:id="rId11"/>
    <p:sldId id="270" r:id="rId12"/>
    <p:sldId id="266" r:id="rId13"/>
    <p:sldId id="267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19/02/2017</a:t>
            </a:fld>
            <a:endParaRPr lang="fr-BE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19/02/2017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19/02/2017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19/02/2017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19/02/2017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19/02/2017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19/02/2017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19/02/2017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19/02/2017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19/02/2017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19/02/2017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19/02/2017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66868" y="1268760"/>
            <a:ext cx="5381596" cy="2132808"/>
          </a:xfrm>
        </p:spPr>
        <p:txBody>
          <a:bodyPr/>
          <a:lstStyle/>
          <a:p>
            <a:r>
              <a:rPr lang="fr-FR" dirty="0" err="1" smtClean="0"/>
              <a:t>Lpi</a:t>
            </a:r>
            <a:r>
              <a:rPr lang="fr-FR" dirty="0" smtClean="0"/>
              <a:t> banque 2017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Premiere</a:t>
            </a:r>
            <a:r>
              <a:rPr lang="fr-FR" dirty="0" smtClean="0"/>
              <a:t> </a:t>
            </a:r>
            <a:r>
              <a:rPr lang="fr-FR" dirty="0" err="1" smtClean="0"/>
              <a:t>edition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538038" cy="1101248"/>
          </a:xfrm>
        </p:spPr>
        <p:txBody>
          <a:bodyPr/>
          <a:lstStyle/>
          <a:p>
            <a:r>
              <a:rPr lang="fr-FR" dirty="0" smtClean="0"/>
              <a:t>Que sera la banque de demain 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3501008"/>
            <a:ext cx="2088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Algerian" pitchFamily="82" charset="0"/>
              </a:rPr>
              <a:t>Organisée par Ariane Gervaise</a:t>
            </a:r>
          </a:p>
          <a:p>
            <a:endParaRPr lang="fr-FR" i="1" dirty="0" smtClean="0">
              <a:latin typeface="Algerian" pitchFamily="82" charset="0"/>
            </a:endParaRPr>
          </a:p>
          <a:p>
            <a:r>
              <a:rPr lang="fr-FR" i="1" dirty="0" smtClean="0">
                <a:latin typeface="Algerian" pitchFamily="82" charset="0"/>
              </a:rPr>
              <a:t>Accompagnée par </a:t>
            </a:r>
            <a:r>
              <a:rPr lang="fr-FR" i="1" dirty="0" err="1" smtClean="0">
                <a:latin typeface="Algerian" pitchFamily="82" charset="0"/>
              </a:rPr>
              <a:t>Leatitia</a:t>
            </a:r>
            <a:endParaRPr lang="fr-FR" i="1" dirty="0" smtClean="0">
              <a:latin typeface="Algerian" pitchFamily="82" charset="0"/>
            </a:endParaRPr>
          </a:p>
          <a:p>
            <a:endParaRPr lang="fr-FR" i="1" dirty="0" smtClean="0">
              <a:latin typeface="Algerian" pitchFamily="82" charset="0"/>
            </a:endParaRPr>
          </a:p>
          <a:p>
            <a:r>
              <a:rPr lang="fr-FR" i="1" dirty="0" smtClean="0">
                <a:latin typeface="Algerian" pitchFamily="82" charset="0"/>
              </a:rPr>
              <a:t>Soutenue par Arnaud </a:t>
            </a:r>
            <a:r>
              <a:rPr lang="fr-FR" i="1" dirty="0" err="1" smtClean="0">
                <a:latin typeface="Algerian" pitchFamily="82" charset="0"/>
              </a:rPr>
              <a:t>Dessabayes</a:t>
            </a:r>
            <a:endParaRPr lang="fr-FR" i="1" dirty="0" smtClean="0">
              <a:latin typeface="Algerian" pitchFamily="82" charset="0"/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868144" y="602128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Photos originales de Anne-Sophie </a:t>
            </a:r>
            <a:r>
              <a:rPr lang="fr-FR" sz="1200" dirty="0" err="1" smtClean="0"/>
              <a:t>Marguier</a:t>
            </a:r>
            <a:endParaRPr lang="fr-FR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Rendez-vous génération Y</a:t>
            </a:r>
            <a:endParaRPr lang="fr-FR" dirty="0"/>
          </a:p>
        </p:txBody>
      </p:sp>
      <p:pic>
        <p:nvPicPr>
          <p:cNvPr id="10242" name="Picture 2" descr="C:\Users\Anne-sophie\Desktop\UNIVERSITE CERGY\LPI Banque\LPI 2017\20170207_104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vente </a:t>
            </a:r>
            <a:r>
              <a:rPr lang="fr-FR" dirty="0" err="1" smtClean="0"/>
              <a:t>muliti</a:t>
            </a:r>
            <a:r>
              <a:rPr lang="fr-FR" dirty="0" smtClean="0"/>
              <a:t>-canal/</a:t>
            </a:r>
            <a:r>
              <a:rPr lang="fr-FR" dirty="0" err="1" smtClean="0"/>
              <a:t>visio</a:t>
            </a:r>
            <a:endParaRPr lang="fr-FR" dirty="0"/>
          </a:p>
        </p:txBody>
      </p:sp>
      <p:pic>
        <p:nvPicPr>
          <p:cNvPr id="12290" name="Picture 2" descr="C:\Users\Anne-sophie\Desktop\UNIVERSITE CERGY\LPI Banque\LPI 2017\20170207_154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78919" y="2201603"/>
            <a:ext cx="4901005" cy="3323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Cadrage du film</a:t>
            </a:r>
            <a:endParaRPr lang="fr-FR" dirty="0"/>
          </a:p>
        </p:txBody>
      </p:sp>
      <p:pic>
        <p:nvPicPr>
          <p:cNvPr id="11266" name="Picture 2" descr="C:\Users\Anne-sophie\Desktop\UNIVERSITE CERGY\LPI Banque\LPI 2017\20170207_152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soutenances</a:t>
            </a:r>
            <a:endParaRPr lang="fr-FR" dirty="0"/>
          </a:p>
        </p:txBody>
      </p:sp>
      <p:pic>
        <p:nvPicPr>
          <p:cNvPr id="13314" name="Picture 2" descr="C:\Users\Anne-sophie\Desktop\UNIVERSITE CERGY\LPI Banque\LPI 2017\20170207_1655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soutenances</a:t>
            </a:r>
            <a:endParaRPr lang="fr-FR" dirty="0"/>
          </a:p>
        </p:txBody>
      </p:sp>
      <p:pic>
        <p:nvPicPr>
          <p:cNvPr id="15362" name="Picture 2" descr="C:\Users\Anne-sophie\Desktop\UNIVERSITE CERGY\LPI Banque\LPI 2017\20170207_181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gagnants</a:t>
            </a:r>
            <a:endParaRPr lang="fr-FR" dirty="0"/>
          </a:p>
        </p:txBody>
      </p:sp>
      <p:pic>
        <p:nvPicPr>
          <p:cNvPr id="16386" name="Picture 2" descr="C:\Users\Anne-sophie\Desktop\UNIVERSITE CERGY\LPI Banque\LPI 2017\20170207_173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fierté du patron</a:t>
            </a:r>
            <a:endParaRPr lang="fr-FR" dirty="0"/>
          </a:p>
        </p:txBody>
      </p:sp>
      <p:pic>
        <p:nvPicPr>
          <p:cNvPr id="17410" name="Picture 2" descr="C:\Users\Anne-sophie\Desktop\UNIVERSITE CERGY\LPI Banque\LPI 2017\20170207_183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LPI BANQUE 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2800" dirty="0" smtClean="0"/>
              <a:t>Merci pour cette journée inoubliable!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Phase Accueil génération X</a:t>
            </a:r>
            <a:endParaRPr lang="fr-FR" dirty="0"/>
          </a:p>
        </p:txBody>
      </p:sp>
      <p:pic>
        <p:nvPicPr>
          <p:cNvPr id="1026" name="Picture 2" descr="C:\Users\Anne-sophie\Desktop\UNIVERSITE CERGY\LPI Banque\LPI 2017\20170207_102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Plus vrai que nature</a:t>
            </a:r>
            <a:endParaRPr lang="fr-FR" dirty="0"/>
          </a:p>
        </p:txBody>
      </p:sp>
      <p:pic>
        <p:nvPicPr>
          <p:cNvPr id="2050" name="Picture 2" descr="C:\Users\Anne-sophie\Desktop\UNIVERSITE CERGY\LPI Banque\LPI 2017\20170207_102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Accueil nouvel âge</a:t>
            </a:r>
            <a:endParaRPr lang="fr-FR" dirty="0"/>
          </a:p>
        </p:txBody>
      </p:sp>
      <p:pic>
        <p:nvPicPr>
          <p:cNvPr id="3075" name="Picture 3" descr="C:\Users\Anne-sophie\Desktop\UNIVERSITE CERGY\LPI Banque\LPI 2017\20170207_1039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biométrie</a:t>
            </a:r>
            <a:endParaRPr lang="fr-FR" dirty="0"/>
          </a:p>
        </p:txBody>
      </p:sp>
      <p:pic>
        <p:nvPicPr>
          <p:cNvPr id="5122" name="Picture 2" descr="C:\Users\Anne-sophie\Desktop\UNIVERSITE CERGY\LPI Banque\LPI 2017\20170207_104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Identification Digitale</a:t>
            </a:r>
            <a:endParaRPr lang="fr-FR" dirty="0"/>
          </a:p>
        </p:txBody>
      </p:sp>
      <p:pic>
        <p:nvPicPr>
          <p:cNvPr id="4098" name="Picture 2" descr="C:\Users\Anne-sophie\Desktop\UNIVERSITE CERGY\LPI Banque\LPI 2017\20170207_104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technique de reconnaissance  digitale  c’est fun</a:t>
            </a:r>
            <a:endParaRPr lang="fr-FR" dirty="0"/>
          </a:p>
        </p:txBody>
      </p:sp>
      <p:pic>
        <p:nvPicPr>
          <p:cNvPr id="6146" name="Picture 2" descr="C:\Users\Anne-sophie\Desktop\UNIVERSITE CERGY\LPI Banque\LPI 2017\20170207_104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biométrie c’est cool</a:t>
            </a:r>
            <a:endParaRPr lang="fr-FR" dirty="0"/>
          </a:p>
        </p:txBody>
      </p:sp>
      <p:pic>
        <p:nvPicPr>
          <p:cNvPr id="7170" name="Picture 2" descr="C:\Users\Anne-sophie\Desktop\UNIVERSITE CERGY\LPI Banque\LPI 2017\20170207_1040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Rendez-vous génération X</a:t>
            </a:r>
            <a:endParaRPr lang="fr-FR" dirty="0"/>
          </a:p>
        </p:txBody>
      </p:sp>
      <p:pic>
        <p:nvPicPr>
          <p:cNvPr id="9219" name="Picture 3" descr="C:\Users\Anne-sophie\Desktop\UNIVERSITE CERGY\LPI Banque\LPI 2017\20170207_152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</TotalTime>
  <Words>83</Words>
  <Application>Microsoft Office PowerPoint</Application>
  <PresentationFormat>Affichage à l'écran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Opulent</vt:lpstr>
      <vt:lpstr>Lpi banque 2017  Premiere edition</vt:lpstr>
      <vt:lpstr>Phase Accueil génération X</vt:lpstr>
      <vt:lpstr>Plus vrai que nature</vt:lpstr>
      <vt:lpstr>Accueil nouvel âge</vt:lpstr>
      <vt:lpstr>La biométrie</vt:lpstr>
      <vt:lpstr>Identification Digitale</vt:lpstr>
      <vt:lpstr>La technique de reconnaissance  digitale  c’est fun</vt:lpstr>
      <vt:lpstr>La biométrie c’est cool</vt:lpstr>
      <vt:lpstr>Rendez-vous génération X</vt:lpstr>
      <vt:lpstr>Rendez-vous génération Y</vt:lpstr>
      <vt:lpstr>La vente muliti-canal/visio</vt:lpstr>
      <vt:lpstr>Cadrage du film</vt:lpstr>
      <vt:lpstr>Les soutenances</vt:lpstr>
      <vt:lpstr>Les soutenances</vt:lpstr>
      <vt:lpstr>Les gagnants</vt:lpstr>
      <vt:lpstr>La fierté du patron</vt:lpstr>
      <vt:lpstr>LPI BANQUE 2017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Lpi 2017 Premiere edition</dc:title>
  <dc:creator>Anne-sophie</dc:creator>
  <cp:lastModifiedBy>Anne-sophie</cp:lastModifiedBy>
  <cp:revision>10</cp:revision>
  <dcterms:created xsi:type="dcterms:W3CDTF">2017-02-19T17:04:00Z</dcterms:created>
  <dcterms:modified xsi:type="dcterms:W3CDTF">2017-02-19T17:57:12Z</dcterms:modified>
</cp:coreProperties>
</file>