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2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22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632-A2B6-4D84-9062-1146239C773B}" type="datetimeFigureOut">
              <a:rPr lang="fr-FR" smtClean="0"/>
              <a:t>16/02/2017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6EE7-6C59-4930-B4D7-DE03FA622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61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632-A2B6-4D84-9062-1146239C773B}" type="datetimeFigureOut">
              <a:rPr lang="fr-FR" smtClean="0"/>
              <a:t>16/02/2017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6EE7-6C59-4930-B4D7-DE03FA622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46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632-A2B6-4D84-9062-1146239C773B}" type="datetimeFigureOut">
              <a:rPr lang="fr-FR" smtClean="0"/>
              <a:t>16/02/2017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6EE7-6C59-4930-B4D7-DE03FA622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15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632-A2B6-4D84-9062-1146239C773B}" type="datetimeFigureOut">
              <a:rPr lang="fr-FR" smtClean="0"/>
              <a:t>16/02/2017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6EE7-6C59-4930-B4D7-DE03FA622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08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632-A2B6-4D84-9062-1146239C773B}" type="datetimeFigureOut">
              <a:rPr lang="fr-FR" smtClean="0"/>
              <a:t>16/02/2017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6EE7-6C59-4930-B4D7-DE03FA622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58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632-A2B6-4D84-9062-1146239C773B}" type="datetimeFigureOut">
              <a:rPr lang="fr-FR" smtClean="0"/>
              <a:t>16/02/2017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6EE7-6C59-4930-B4D7-DE03FA622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77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632-A2B6-4D84-9062-1146239C773B}" type="datetimeFigureOut">
              <a:rPr lang="fr-FR" smtClean="0"/>
              <a:t>16/02/2017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6EE7-6C59-4930-B4D7-DE03FA622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412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632-A2B6-4D84-9062-1146239C773B}" type="datetimeFigureOut">
              <a:rPr lang="fr-FR" smtClean="0"/>
              <a:t>16/02/2017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6EE7-6C59-4930-B4D7-DE03FA622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289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632-A2B6-4D84-9062-1146239C773B}" type="datetimeFigureOut">
              <a:rPr lang="fr-FR" smtClean="0"/>
              <a:t>16/02/2017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6EE7-6C59-4930-B4D7-DE03FA622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87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632-A2B6-4D84-9062-1146239C773B}" type="datetimeFigureOut">
              <a:rPr lang="fr-FR" smtClean="0"/>
              <a:t>16/02/2017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6EE7-6C59-4930-B4D7-DE03FA622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47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632-A2B6-4D84-9062-1146239C773B}" type="datetimeFigureOut">
              <a:rPr lang="fr-FR" smtClean="0"/>
              <a:t>16/02/2017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E6EE7-6C59-4930-B4D7-DE03FA622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27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EF632-A2B6-4D84-9062-1146239C773B}" type="datetimeFigureOut">
              <a:rPr lang="fr-FR" smtClean="0"/>
              <a:t>16/02/2017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E6EE7-6C59-4930-B4D7-DE03FA622C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87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214" y="215093"/>
            <a:ext cx="4865676" cy="23412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68048" y="2876251"/>
            <a:ext cx="12670971" cy="1262743"/>
          </a:xfrm>
          <a:prstGeom prst="rect">
            <a:avLst/>
          </a:prstGeom>
          <a:solidFill>
            <a:schemeClr val="dk1">
              <a:alpha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 smtClean="0">
                <a:latin typeface="Century Gothic" panose="020B0502020202020204" pitchFamily="34" charset="0"/>
              </a:rPr>
              <a:t>PLAN DE COMMUNICATION - BILAN</a:t>
            </a:r>
            <a:endParaRPr lang="fr-FR" sz="5400" b="1" dirty="0">
              <a:latin typeface="Century Gothic" panose="020B0502020202020204" pitchFamily="34" charset="0"/>
            </a:endParaRPr>
          </a:p>
        </p:txBody>
      </p:sp>
      <p:sp>
        <p:nvSpPr>
          <p:cNvPr id="3" name="AutoShape 6" descr="Afficher l'image d'origine"/>
          <p:cNvSpPr>
            <a:spLocks noChangeAspect="1" noChangeArrowheads="1"/>
          </p:cNvSpPr>
          <p:nvPr/>
        </p:nvSpPr>
        <p:spPr bwMode="auto">
          <a:xfrm>
            <a:off x="155575" y="-1279525"/>
            <a:ext cx="6324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6" name="Picture 8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54" y="746858"/>
            <a:ext cx="3460750" cy="152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72" y="4778812"/>
            <a:ext cx="5905457" cy="159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B572-B55A-4FCC-BCD0-E4CFA1B4CF1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680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ndir un rectangle avec un coin diagonal 21"/>
          <p:cNvSpPr/>
          <p:nvPr/>
        </p:nvSpPr>
        <p:spPr>
          <a:xfrm>
            <a:off x="-532263" y="-191068"/>
            <a:ext cx="9676263" cy="1398539"/>
          </a:xfrm>
          <a:prstGeom prst="round2Diag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1126978" y="5884242"/>
            <a:ext cx="926123" cy="926123"/>
          </a:xfrm>
          <a:prstGeom prst="ellipse">
            <a:avLst/>
          </a:prstGeom>
          <a:solidFill>
            <a:srgbClr val="0277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10526878" y="6447097"/>
            <a:ext cx="562711" cy="562711"/>
          </a:xfrm>
          <a:prstGeom prst="ellipse">
            <a:avLst/>
          </a:prstGeom>
          <a:solidFill>
            <a:srgbClr val="F08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10691001" y="5872667"/>
            <a:ext cx="398588" cy="398588"/>
          </a:xfrm>
          <a:prstGeom prst="ellipse">
            <a:avLst/>
          </a:prstGeom>
          <a:solidFill>
            <a:srgbClr val="CC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-25102" y="-3"/>
            <a:ext cx="3813331" cy="1077690"/>
          </a:xfrm>
          <a:prstGeom prst="roundRect">
            <a:avLst/>
          </a:prstGeom>
          <a:solidFill>
            <a:srgbClr val="2A8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isocèle 17"/>
          <p:cNvSpPr/>
          <p:nvPr/>
        </p:nvSpPr>
        <p:spPr>
          <a:xfrm rot="5400000">
            <a:off x="358865" y="576698"/>
            <a:ext cx="317454" cy="13381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-239486" y="-3"/>
            <a:ext cx="4134667" cy="1182452"/>
          </a:xfrm>
          <a:prstGeom prst="roundRect">
            <a:avLst/>
          </a:prstGeom>
          <a:noFill/>
          <a:ln w="28575">
            <a:solidFill>
              <a:srgbClr val="0084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580012" y="412772"/>
            <a:ext cx="3278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Plan de communication</a:t>
            </a:r>
            <a:endParaRPr lang="fr-FR" sz="2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94" y="5821403"/>
            <a:ext cx="2438400" cy="1251387"/>
          </a:xfrm>
          <a:prstGeom prst="rect">
            <a:avLst/>
          </a:prstGeom>
        </p:spPr>
      </p:pic>
      <p:sp>
        <p:nvSpPr>
          <p:cNvPr id="13" name="Espace réservé du numéro de diapositive 1"/>
          <p:cNvSpPr txBox="1">
            <a:spLocks/>
          </p:cNvSpPr>
          <p:nvPr/>
        </p:nvSpPr>
        <p:spPr>
          <a:xfrm>
            <a:off x="8980714" y="62645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738B18-9438-4D36-9111-A3745BE40B7B}" type="slidenum">
              <a:rPr lang="fr-FR" sz="1800" b="1" smtClean="0">
                <a:solidFill>
                  <a:schemeClr val="bg1"/>
                </a:solidFill>
              </a:rPr>
              <a:t>10</a:t>
            </a:fld>
            <a:endParaRPr lang="fr-FR" sz="1800" b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566" y="134618"/>
            <a:ext cx="6580049" cy="1017972"/>
          </a:xfrm>
          <a:prstGeom prst="rect">
            <a:avLst/>
          </a:prstGeom>
        </p:spPr>
      </p:pic>
      <p:pic>
        <p:nvPicPr>
          <p:cNvPr id="20" name="Image 19"/>
          <p:cNvPicPr/>
          <p:nvPr/>
        </p:nvPicPr>
        <p:blipFill>
          <a:blip r:embed="rId4"/>
          <a:stretch>
            <a:fillRect/>
          </a:stretch>
        </p:blipFill>
        <p:spPr>
          <a:xfrm>
            <a:off x="-27297" y="0"/>
            <a:ext cx="9436777" cy="587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9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ndir un rectangle avec un coin diagonal 21"/>
          <p:cNvSpPr/>
          <p:nvPr/>
        </p:nvSpPr>
        <p:spPr>
          <a:xfrm>
            <a:off x="-532263" y="-191068"/>
            <a:ext cx="9676263" cy="1398539"/>
          </a:xfrm>
          <a:prstGeom prst="round2Diag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1126978" y="5884242"/>
            <a:ext cx="926123" cy="926123"/>
          </a:xfrm>
          <a:prstGeom prst="ellipse">
            <a:avLst/>
          </a:prstGeom>
          <a:solidFill>
            <a:srgbClr val="0277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10526878" y="6447097"/>
            <a:ext cx="562711" cy="562711"/>
          </a:xfrm>
          <a:prstGeom prst="ellipse">
            <a:avLst/>
          </a:prstGeom>
          <a:solidFill>
            <a:srgbClr val="F08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10691001" y="5872667"/>
            <a:ext cx="398588" cy="398588"/>
          </a:xfrm>
          <a:prstGeom prst="ellipse">
            <a:avLst/>
          </a:prstGeom>
          <a:solidFill>
            <a:srgbClr val="CC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-25102" y="-3"/>
            <a:ext cx="3813331" cy="1077690"/>
          </a:xfrm>
          <a:prstGeom prst="roundRect">
            <a:avLst/>
          </a:prstGeom>
          <a:solidFill>
            <a:srgbClr val="2A8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isocèle 17"/>
          <p:cNvSpPr/>
          <p:nvPr/>
        </p:nvSpPr>
        <p:spPr>
          <a:xfrm rot="5400000">
            <a:off x="358865" y="576698"/>
            <a:ext cx="317454" cy="13381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-239486" y="-3"/>
            <a:ext cx="4134667" cy="1182452"/>
          </a:xfrm>
          <a:prstGeom prst="roundRect">
            <a:avLst/>
          </a:prstGeom>
          <a:noFill/>
          <a:ln w="28575">
            <a:solidFill>
              <a:srgbClr val="0084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580012" y="412772"/>
            <a:ext cx="3278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Plan de communication</a:t>
            </a:r>
            <a:endParaRPr lang="fr-FR" sz="2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94" y="5821403"/>
            <a:ext cx="2438400" cy="1251387"/>
          </a:xfrm>
          <a:prstGeom prst="rect">
            <a:avLst/>
          </a:prstGeom>
        </p:spPr>
      </p:pic>
      <p:sp>
        <p:nvSpPr>
          <p:cNvPr id="13" name="Espace réservé du numéro de diapositive 1"/>
          <p:cNvSpPr txBox="1">
            <a:spLocks/>
          </p:cNvSpPr>
          <p:nvPr/>
        </p:nvSpPr>
        <p:spPr>
          <a:xfrm>
            <a:off x="8980714" y="62645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738B18-9438-4D36-9111-A3745BE40B7B}" type="slidenum">
              <a:rPr lang="fr-FR" sz="1800" b="1" smtClean="0">
                <a:solidFill>
                  <a:schemeClr val="bg1"/>
                </a:solidFill>
              </a:rPr>
              <a:t>11</a:t>
            </a:fld>
            <a:endParaRPr lang="fr-FR" sz="1800" b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566" y="134618"/>
            <a:ext cx="6580049" cy="1017972"/>
          </a:xfrm>
          <a:prstGeom prst="rect">
            <a:avLst/>
          </a:prstGeom>
        </p:spPr>
      </p:pic>
      <p:pic>
        <p:nvPicPr>
          <p:cNvPr id="20" name="Image 19"/>
          <p:cNvPicPr/>
          <p:nvPr/>
        </p:nvPicPr>
        <p:blipFill>
          <a:blip r:embed="rId4"/>
          <a:stretch>
            <a:fillRect/>
          </a:stretch>
        </p:blipFill>
        <p:spPr>
          <a:xfrm>
            <a:off x="-25102" y="-4"/>
            <a:ext cx="9383486" cy="618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9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ndir un rectangle avec un coin diagonal 21"/>
          <p:cNvSpPr/>
          <p:nvPr/>
        </p:nvSpPr>
        <p:spPr>
          <a:xfrm>
            <a:off x="-532263" y="-191068"/>
            <a:ext cx="9676263" cy="1398539"/>
          </a:xfrm>
          <a:prstGeom prst="round2Diag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1126978" y="5884242"/>
            <a:ext cx="926123" cy="926123"/>
          </a:xfrm>
          <a:prstGeom prst="ellipse">
            <a:avLst/>
          </a:prstGeom>
          <a:solidFill>
            <a:srgbClr val="0277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10526878" y="6447097"/>
            <a:ext cx="562711" cy="562711"/>
          </a:xfrm>
          <a:prstGeom prst="ellipse">
            <a:avLst/>
          </a:prstGeom>
          <a:solidFill>
            <a:srgbClr val="F08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10691001" y="5872667"/>
            <a:ext cx="398588" cy="398588"/>
          </a:xfrm>
          <a:prstGeom prst="ellipse">
            <a:avLst/>
          </a:prstGeom>
          <a:solidFill>
            <a:srgbClr val="CC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-25102" y="-3"/>
            <a:ext cx="3813331" cy="1077690"/>
          </a:xfrm>
          <a:prstGeom prst="roundRect">
            <a:avLst/>
          </a:prstGeom>
          <a:solidFill>
            <a:srgbClr val="2A8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isocèle 17"/>
          <p:cNvSpPr/>
          <p:nvPr/>
        </p:nvSpPr>
        <p:spPr>
          <a:xfrm rot="5400000">
            <a:off x="358865" y="576698"/>
            <a:ext cx="317454" cy="13381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-239486" y="-3"/>
            <a:ext cx="4134667" cy="1182452"/>
          </a:xfrm>
          <a:prstGeom prst="roundRect">
            <a:avLst/>
          </a:prstGeom>
          <a:noFill/>
          <a:ln w="28575">
            <a:solidFill>
              <a:srgbClr val="0084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580012" y="412772"/>
            <a:ext cx="3278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Plan de communication</a:t>
            </a:r>
            <a:endParaRPr lang="fr-FR" sz="2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94" y="5821403"/>
            <a:ext cx="2438400" cy="1251387"/>
          </a:xfrm>
          <a:prstGeom prst="rect">
            <a:avLst/>
          </a:prstGeom>
        </p:spPr>
      </p:pic>
      <p:sp>
        <p:nvSpPr>
          <p:cNvPr id="13" name="Espace réservé du numéro de diapositive 1"/>
          <p:cNvSpPr txBox="1">
            <a:spLocks/>
          </p:cNvSpPr>
          <p:nvPr/>
        </p:nvSpPr>
        <p:spPr>
          <a:xfrm>
            <a:off x="8980714" y="62645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738B18-9438-4D36-9111-A3745BE40B7B}" type="slidenum">
              <a:rPr lang="fr-FR" sz="1800" b="1" smtClean="0">
                <a:solidFill>
                  <a:schemeClr val="bg1"/>
                </a:solidFill>
              </a:rPr>
              <a:t>12</a:t>
            </a:fld>
            <a:endParaRPr lang="fr-FR" sz="1800" b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566" y="134618"/>
            <a:ext cx="6580049" cy="1017972"/>
          </a:xfrm>
          <a:prstGeom prst="rect">
            <a:avLst/>
          </a:prstGeom>
        </p:spPr>
      </p:pic>
      <p:pic>
        <p:nvPicPr>
          <p:cNvPr id="20" name="Image 19"/>
          <p:cNvPicPr/>
          <p:nvPr/>
        </p:nvPicPr>
        <p:blipFill>
          <a:blip r:embed="rId4"/>
          <a:stretch>
            <a:fillRect/>
          </a:stretch>
        </p:blipFill>
        <p:spPr>
          <a:xfrm>
            <a:off x="-25103" y="0"/>
            <a:ext cx="9578536" cy="608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1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ndir un rectangle avec un coin diagonal 21"/>
          <p:cNvSpPr/>
          <p:nvPr/>
        </p:nvSpPr>
        <p:spPr>
          <a:xfrm>
            <a:off x="-532263" y="-191068"/>
            <a:ext cx="9676263" cy="1398539"/>
          </a:xfrm>
          <a:prstGeom prst="round2Diag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1126978" y="5884242"/>
            <a:ext cx="926123" cy="926123"/>
          </a:xfrm>
          <a:prstGeom prst="ellipse">
            <a:avLst/>
          </a:prstGeom>
          <a:solidFill>
            <a:srgbClr val="0277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10526878" y="6447097"/>
            <a:ext cx="562711" cy="562711"/>
          </a:xfrm>
          <a:prstGeom prst="ellipse">
            <a:avLst/>
          </a:prstGeom>
          <a:solidFill>
            <a:srgbClr val="F08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10691001" y="5872667"/>
            <a:ext cx="398588" cy="398588"/>
          </a:xfrm>
          <a:prstGeom prst="ellipse">
            <a:avLst/>
          </a:prstGeom>
          <a:solidFill>
            <a:srgbClr val="CC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-25102" y="-3"/>
            <a:ext cx="3813331" cy="1077690"/>
          </a:xfrm>
          <a:prstGeom prst="roundRect">
            <a:avLst/>
          </a:prstGeom>
          <a:solidFill>
            <a:srgbClr val="2A8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isocèle 17"/>
          <p:cNvSpPr/>
          <p:nvPr/>
        </p:nvSpPr>
        <p:spPr>
          <a:xfrm rot="5400000">
            <a:off x="358865" y="576698"/>
            <a:ext cx="317454" cy="13381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-239486" y="-3"/>
            <a:ext cx="4134667" cy="1182452"/>
          </a:xfrm>
          <a:prstGeom prst="roundRect">
            <a:avLst/>
          </a:prstGeom>
          <a:noFill/>
          <a:ln w="28575">
            <a:solidFill>
              <a:srgbClr val="0084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580012" y="412772"/>
            <a:ext cx="3278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Plan de communication</a:t>
            </a:r>
            <a:endParaRPr lang="fr-FR" sz="2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94" y="5821403"/>
            <a:ext cx="2438400" cy="1251387"/>
          </a:xfrm>
          <a:prstGeom prst="rect">
            <a:avLst/>
          </a:prstGeom>
        </p:spPr>
      </p:pic>
      <p:sp>
        <p:nvSpPr>
          <p:cNvPr id="13" name="Espace réservé du numéro de diapositive 1"/>
          <p:cNvSpPr txBox="1">
            <a:spLocks/>
          </p:cNvSpPr>
          <p:nvPr/>
        </p:nvSpPr>
        <p:spPr>
          <a:xfrm>
            <a:off x="8980714" y="62645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738B18-9438-4D36-9111-A3745BE40B7B}" type="slidenum">
              <a:rPr lang="fr-FR" sz="1800" b="1" smtClean="0">
                <a:solidFill>
                  <a:schemeClr val="bg1"/>
                </a:solidFill>
              </a:rPr>
              <a:t>13</a:t>
            </a:fld>
            <a:endParaRPr lang="fr-FR" sz="1800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771" y="195717"/>
            <a:ext cx="6208016" cy="960417"/>
          </a:xfrm>
          <a:prstGeom prst="rect">
            <a:avLst/>
          </a:prstGeom>
        </p:spPr>
      </p:pic>
      <p:grpSp>
        <p:nvGrpSpPr>
          <p:cNvPr id="20" name="グループ化 29"/>
          <p:cNvGrpSpPr/>
          <p:nvPr/>
        </p:nvGrpSpPr>
        <p:grpSpPr>
          <a:xfrm>
            <a:off x="1092699" y="3190740"/>
            <a:ext cx="6059583" cy="806490"/>
            <a:chOff x="1472475" y="4878614"/>
            <a:chExt cx="7586026" cy="1222828"/>
          </a:xfrm>
        </p:grpSpPr>
        <p:sp>
          <p:nvSpPr>
            <p:cNvPr id="25" name="正方形/長方形 7"/>
            <p:cNvSpPr/>
            <p:nvPr/>
          </p:nvSpPr>
          <p:spPr>
            <a:xfrm>
              <a:off x="1472475" y="4878614"/>
              <a:ext cx="6873239" cy="12228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直角三角形 25"/>
            <p:cNvSpPr/>
            <p:nvPr/>
          </p:nvSpPr>
          <p:spPr>
            <a:xfrm>
              <a:off x="8345714" y="4878614"/>
              <a:ext cx="712787" cy="1222828"/>
            </a:xfrm>
            <a:prstGeom prst="rtTriangle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27" name="グループ化 28"/>
          <p:cNvGrpSpPr/>
          <p:nvPr/>
        </p:nvGrpSpPr>
        <p:grpSpPr>
          <a:xfrm>
            <a:off x="1092699" y="2345505"/>
            <a:ext cx="5490221" cy="793898"/>
            <a:chOff x="1472476" y="3655786"/>
            <a:chExt cx="8376374" cy="1222828"/>
          </a:xfrm>
        </p:grpSpPr>
        <p:sp>
          <p:nvSpPr>
            <p:cNvPr id="28" name="正方形/長方形 6"/>
            <p:cNvSpPr/>
            <p:nvPr/>
          </p:nvSpPr>
          <p:spPr>
            <a:xfrm>
              <a:off x="1472476" y="3655786"/>
              <a:ext cx="7663587" cy="12228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/>
                </a:solidFill>
              </a:endParaRPr>
            </a:p>
          </p:txBody>
        </p:sp>
        <p:sp>
          <p:nvSpPr>
            <p:cNvPr id="29" name="直角三角形 24"/>
            <p:cNvSpPr/>
            <p:nvPr/>
          </p:nvSpPr>
          <p:spPr>
            <a:xfrm>
              <a:off x="9136063" y="3655786"/>
              <a:ext cx="712787" cy="1222828"/>
            </a:xfrm>
            <a:prstGeom prst="rtTriangle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0" name="グループ化 30"/>
          <p:cNvGrpSpPr/>
          <p:nvPr/>
        </p:nvGrpSpPr>
        <p:grpSpPr>
          <a:xfrm>
            <a:off x="1092700" y="4048567"/>
            <a:ext cx="6772697" cy="891741"/>
            <a:chOff x="1472476" y="6101442"/>
            <a:chExt cx="6769589" cy="1222828"/>
          </a:xfrm>
        </p:grpSpPr>
        <p:sp>
          <p:nvSpPr>
            <p:cNvPr id="31" name="正方形/長方形 8"/>
            <p:cNvSpPr/>
            <p:nvPr/>
          </p:nvSpPr>
          <p:spPr>
            <a:xfrm>
              <a:off x="1472476" y="6101442"/>
              <a:ext cx="6060438" cy="12228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直角三角形 26"/>
            <p:cNvSpPr/>
            <p:nvPr/>
          </p:nvSpPr>
          <p:spPr>
            <a:xfrm>
              <a:off x="7529278" y="6101442"/>
              <a:ext cx="712787" cy="1222828"/>
            </a:xfrm>
            <a:prstGeom prst="rtTriangle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33" name="テキスト ボックス 17"/>
          <p:cNvSpPr txBox="1"/>
          <p:nvPr/>
        </p:nvSpPr>
        <p:spPr>
          <a:xfrm>
            <a:off x="936979" y="2483688"/>
            <a:ext cx="529613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kumimoji="1" lang="en-US" altLang="ja-JP" sz="2400" dirty="0" smtClean="0"/>
              <a:t>Animation des réseaux sociaux :   </a:t>
            </a:r>
            <a:r>
              <a:rPr kumimoji="1" lang="en-US" altLang="ja-JP" sz="2400" b="1" dirty="0" smtClean="0"/>
              <a:t>5 000€</a:t>
            </a:r>
            <a:endParaRPr kumimoji="1" lang="en-US" altLang="ja-JP" sz="2400" b="1" dirty="0"/>
          </a:p>
        </p:txBody>
      </p:sp>
      <p:sp>
        <p:nvSpPr>
          <p:cNvPr id="35" name="テキスト ボックス 17"/>
          <p:cNvSpPr txBox="1"/>
          <p:nvPr/>
        </p:nvSpPr>
        <p:spPr>
          <a:xfrm>
            <a:off x="1040439" y="4248369"/>
            <a:ext cx="644118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kumimoji="1" lang="en-US" altLang="ja-JP" sz="2400" dirty="0" smtClean="0"/>
              <a:t>Budget TV : 				      </a:t>
            </a:r>
            <a:r>
              <a:rPr kumimoji="1" lang="en-US" altLang="ja-JP" sz="2400" b="1" dirty="0" smtClean="0"/>
              <a:t>	210 000 €</a:t>
            </a:r>
            <a:endParaRPr kumimoji="1" lang="en-US" altLang="ja-JP" sz="2400" b="1" dirty="0"/>
          </a:p>
        </p:txBody>
      </p:sp>
      <p:sp>
        <p:nvSpPr>
          <p:cNvPr id="36" name="テキスト ボックス 17"/>
          <p:cNvSpPr txBox="1"/>
          <p:nvPr/>
        </p:nvSpPr>
        <p:spPr>
          <a:xfrm>
            <a:off x="977078" y="3344551"/>
            <a:ext cx="589052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kumimoji="1" lang="en-US" altLang="ja-JP" sz="2400" dirty="0" smtClean="0"/>
              <a:t>Adwords – Bannières synchro TV :      </a:t>
            </a:r>
            <a:r>
              <a:rPr kumimoji="1" lang="en-US" altLang="ja-JP" sz="2400" b="1" dirty="0" smtClean="0"/>
              <a:t>30 000 €</a:t>
            </a:r>
            <a:endParaRPr kumimoji="1" lang="en-US" altLang="ja-JP" sz="2400" b="1" dirty="0"/>
          </a:p>
        </p:txBody>
      </p:sp>
      <p:grpSp>
        <p:nvGrpSpPr>
          <p:cNvPr id="8" name="Groupe 7"/>
          <p:cNvGrpSpPr/>
          <p:nvPr/>
        </p:nvGrpSpPr>
        <p:grpSpPr>
          <a:xfrm>
            <a:off x="7208179" y="2343275"/>
            <a:ext cx="3881410" cy="2597032"/>
            <a:chOff x="7208179" y="2343275"/>
            <a:chExt cx="3881410" cy="2597032"/>
          </a:xfrm>
        </p:grpSpPr>
        <p:sp>
          <p:nvSpPr>
            <p:cNvPr id="4" name="Triangle rectangle 3"/>
            <p:cNvSpPr/>
            <p:nvPr/>
          </p:nvSpPr>
          <p:spPr>
            <a:xfrm rot="10800000">
              <a:off x="7208179" y="2345502"/>
              <a:ext cx="1776171" cy="2594805"/>
            </a:xfrm>
            <a:prstGeom prst="rtTriangle">
              <a:avLst/>
            </a:prstGeom>
            <a:solidFill>
              <a:srgbClr val="CC1D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8957846" y="2343275"/>
              <a:ext cx="2131743" cy="2597031"/>
            </a:xfrm>
            <a:prstGeom prst="rect">
              <a:avLst/>
            </a:prstGeom>
            <a:solidFill>
              <a:srgbClr val="CC1D30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fr-FR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fr-FR" sz="2000" dirty="0" smtClean="0">
                  <a:solidFill>
                    <a:schemeClr val="bg1"/>
                  </a:solidFill>
                </a:rPr>
                <a:t>Budget Total :</a:t>
              </a:r>
            </a:p>
            <a:p>
              <a:pPr algn="ctr"/>
              <a:endParaRPr lang="fr-FR" sz="2800" b="1" dirty="0" smtClean="0">
                <a:solidFill>
                  <a:schemeClr val="bg1"/>
                </a:solidFill>
              </a:endParaRPr>
            </a:p>
            <a:p>
              <a:pPr algn="ctr"/>
              <a:endParaRPr lang="fr-FR" sz="28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fr-FR" sz="2800" b="1" dirty="0" smtClean="0">
                  <a:solidFill>
                    <a:schemeClr val="bg1"/>
                  </a:solidFill>
                </a:rPr>
                <a:t>245 000 €</a:t>
              </a:r>
            </a:p>
            <a:p>
              <a:endParaRPr lang="fr-FR" dirty="0"/>
            </a:p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24592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8" grpId="0" animBg="1"/>
      <p:bldP spid="33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rondir un rectangle avec un coin diagonal 20"/>
          <p:cNvSpPr/>
          <p:nvPr/>
        </p:nvSpPr>
        <p:spPr>
          <a:xfrm>
            <a:off x="-532263" y="-191066"/>
            <a:ext cx="9676263" cy="1398539"/>
          </a:xfrm>
          <a:prstGeom prst="round2Diag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1126978" y="5884242"/>
            <a:ext cx="926123" cy="926123"/>
          </a:xfrm>
          <a:prstGeom prst="ellipse">
            <a:avLst/>
          </a:prstGeom>
          <a:solidFill>
            <a:srgbClr val="0277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10526878" y="6447097"/>
            <a:ext cx="562711" cy="562711"/>
          </a:xfrm>
          <a:prstGeom prst="ellipse">
            <a:avLst/>
          </a:prstGeom>
          <a:solidFill>
            <a:srgbClr val="F08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10691001" y="5872667"/>
            <a:ext cx="398588" cy="398588"/>
          </a:xfrm>
          <a:prstGeom prst="ellipse">
            <a:avLst/>
          </a:prstGeom>
          <a:solidFill>
            <a:srgbClr val="CC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-25102" y="-3"/>
            <a:ext cx="3813331" cy="1077690"/>
          </a:xfrm>
          <a:prstGeom prst="roundRect">
            <a:avLst/>
          </a:prstGeom>
          <a:solidFill>
            <a:srgbClr val="2A8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isocèle 17"/>
          <p:cNvSpPr/>
          <p:nvPr/>
        </p:nvSpPr>
        <p:spPr>
          <a:xfrm rot="5400000">
            <a:off x="358865" y="576698"/>
            <a:ext cx="317454" cy="13381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-239486" y="-3"/>
            <a:ext cx="4134667" cy="1182452"/>
          </a:xfrm>
          <a:prstGeom prst="roundRect">
            <a:avLst/>
          </a:prstGeom>
          <a:noFill/>
          <a:ln w="28575">
            <a:solidFill>
              <a:srgbClr val="0084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580012" y="412772"/>
            <a:ext cx="3278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Plan de communication</a:t>
            </a:r>
            <a:endParaRPr lang="fr-FR" sz="2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613" y="186207"/>
            <a:ext cx="4950318" cy="891479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94" y="5821403"/>
            <a:ext cx="2438400" cy="1251387"/>
          </a:xfrm>
          <a:prstGeom prst="rect">
            <a:avLst/>
          </a:prstGeom>
        </p:spPr>
      </p:pic>
      <p:sp>
        <p:nvSpPr>
          <p:cNvPr id="13" name="Espace réservé du numéro de diapositive 1"/>
          <p:cNvSpPr txBox="1">
            <a:spLocks/>
          </p:cNvSpPr>
          <p:nvPr/>
        </p:nvSpPr>
        <p:spPr>
          <a:xfrm>
            <a:off x="8980714" y="62645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0483BF-5EA7-4A70-868F-C4166FCDEE5B}" type="slidenum">
              <a:rPr lang="fr-FR" sz="1800" b="1" smtClean="0">
                <a:solidFill>
                  <a:schemeClr val="bg1"/>
                </a:solidFill>
              </a:rPr>
              <a:t>2</a:t>
            </a:fld>
            <a:endParaRPr lang="fr-FR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450685" y="356777"/>
          <a:ext cx="11330378" cy="6232920"/>
        </p:xfrm>
        <a:graphic>
          <a:graphicData uri="http://schemas.openxmlformats.org/drawingml/2006/table">
            <a:tbl>
              <a:tblPr firstRow="1" bandRow="1"/>
              <a:tblGrid>
                <a:gridCol w="2439302"/>
                <a:gridCol w="2054495"/>
                <a:gridCol w="1047658"/>
                <a:gridCol w="981024"/>
                <a:gridCol w="1962047"/>
                <a:gridCol w="2845852"/>
              </a:tblGrid>
              <a:tr h="38467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BUDGET PLAN DE COMMUNICATION 2015-2016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7739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Charges</a:t>
                      </a:r>
                      <a:endParaRPr lang="fr-FR" sz="1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1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1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Produits</a:t>
                      </a:r>
                      <a:endParaRPr lang="fr-FR" sz="1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61152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Forfait création pub TV Low Cost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41200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BHD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50000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61152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Honoraires TV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7000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Participation des hôteliers en 2015 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40 305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07739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Bannières publicitaires internet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7500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(facturée de août à décembre)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07739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Achat espaces de diffusion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52000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07739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Jeu-Concours réseaux sociaux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7000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312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Réalisé au 30/01/16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Sous-Total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114700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Sous-total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90 305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07739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61152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Bannières publicitaires internet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7500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Participation des hôteliers 2016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106 000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07739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BHD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50 000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07739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Achat espaces de diffusion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52000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07739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Jeu-Concours réseaux sociaux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7000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312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Réalisé au 31/08/16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Sous-Total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66 500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07739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Bannières publicitaires internet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7500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07739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Achat espaces de diffusion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07739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Jeu-Concours réseaux sociaux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312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Réalisé au 08/01/17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Sous-Total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84674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55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55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250 </a:t>
                      </a:r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fr-FR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00</a:t>
                      </a:r>
                      <a:endParaRPr lang="fr-F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55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55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55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246 305</a:t>
                      </a:r>
                    </a:p>
                  </a:txBody>
                  <a:tcPr marL="8198" marR="8198" marT="81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55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31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ndir un rectangle avec un coin diagonal 21"/>
          <p:cNvSpPr/>
          <p:nvPr/>
        </p:nvSpPr>
        <p:spPr>
          <a:xfrm>
            <a:off x="-532263" y="-191067"/>
            <a:ext cx="9676263" cy="1398539"/>
          </a:xfrm>
          <a:prstGeom prst="round2Diag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1126978" y="5884242"/>
            <a:ext cx="926123" cy="926123"/>
          </a:xfrm>
          <a:prstGeom prst="ellipse">
            <a:avLst/>
          </a:prstGeom>
          <a:solidFill>
            <a:srgbClr val="0277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10526878" y="6447097"/>
            <a:ext cx="562711" cy="562711"/>
          </a:xfrm>
          <a:prstGeom prst="ellipse">
            <a:avLst/>
          </a:prstGeom>
          <a:solidFill>
            <a:srgbClr val="F08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10691001" y="5872667"/>
            <a:ext cx="398588" cy="398588"/>
          </a:xfrm>
          <a:prstGeom prst="ellipse">
            <a:avLst/>
          </a:prstGeom>
          <a:solidFill>
            <a:srgbClr val="CC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-25102" y="-3"/>
            <a:ext cx="3813331" cy="1077690"/>
          </a:xfrm>
          <a:prstGeom prst="roundRect">
            <a:avLst/>
          </a:prstGeom>
          <a:solidFill>
            <a:srgbClr val="2A8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isocèle 17"/>
          <p:cNvSpPr/>
          <p:nvPr/>
        </p:nvSpPr>
        <p:spPr>
          <a:xfrm rot="5400000">
            <a:off x="358865" y="576698"/>
            <a:ext cx="317454" cy="13381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-239486" y="-3"/>
            <a:ext cx="4134667" cy="1182452"/>
          </a:xfrm>
          <a:prstGeom prst="roundRect">
            <a:avLst/>
          </a:prstGeom>
          <a:noFill/>
          <a:ln w="28575">
            <a:solidFill>
              <a:srgbClr val="0084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580012" y="412772"/>
            <a:ext cx="3278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Plan de communication</a:t>
            </a:r>
            <a:endParaRPr lang="fr-FR" sz="2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94" y="5821403"/>
            <a:ext cx="2438400" cy="1251387"/>
          </a:xfrm>
          <a:prstGeom prst="rect">
            <a:avLst/>
          </a:prstGeom>
        </p:spPr>
      </p:pic>
      <p:sp>
        <p:nvSpPr>
          <p:cNvPr id="13" name="Espace réservé du numéro de diapositive 1"/>
          <p:cNvSpPr txBox="1">
            <a:spLocks/>
          </p:cNvSpPr>
          <p:nvPr/>
        </p:nvSpPr>
        <p:spPr>
          <a:xfrm>
            <a:off x="8980714" y="62645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401266-1352-4321-8425-9F90DF3ADD3B}" type="slidenum">
              <a:rPr lang="fr-FR" sz="1800" b="1" smtClean="0">
                <a:solidFill>
                  <a:schemeClr val="bg1"/>
                </a:solidFill>
              </a:rPr>
              <a:t>3</a:t>
            </a:fld>
            <a:endParaRPr lang="fr-FR" sz="1800" b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556" y="290029"/>
            <a:ext cx="5262033" cy="787658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-13344" y="-4"/>
            <a:ext cx="9747006" cy="6810369"/>
            <a:chOff x="-13344" y="-4"/>
            <a:chExt cx="9747006" cy="6810369"/>
          </a:xfrm>
        </p:grpSpPr>
        <p:pic>
          <p:nvPicPr>
            <p:cNvPr id="25" name="Image 2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-13344" y="-4"/>
              <a:ext cx="9747006" cy="6810369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696" y="758439"/>
              <a:ext cx="1292905" cy="615073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20" name="Image 19"/>
          <p:cNvPicPr/>
          <p:nvPr/>
        </p:nvPicPr>
        <p:blipFill>
          <a:blip r:embed="rId6"/>
          <a:stretch>
            <a:fillRect/>
          </a:stretch>
        </p:blipFill>
        <p:spPr>
          <a:xfrm>
            <a:off x="-13344" y="-5"/>
            <a:ext cx="9747006" cy="68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5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rrondir un rectangle avec un coin diagonal 19"/>
          <p:cNvSpPr/>
          <p:nvPr/>
        </p:nvSpPr>
        <p:spPr>
          <a:xfrm>
            <a:off x="-532263" y="-191067"/>
            <a:ext cx="9676263" cy="1398539"/>
          </a:xfrm>
          <a:prstGeom prst="round2Diag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1126978" y="5884242"/>
            <a:ext cx="926123" cy="926123"/>
          </a:xfrm>
          <a:prstGeom prst="ellipse">
            <a:avLst/>
          </a:prstGeom>
          <a:solidFill>
            <a:srgbClr val="0277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10526878" y="6447097"/>
            <a:ext cx="562711" cy="562711"/>
          </a:xfrm>
          <a:prstGeom prst="ellipse">
            <a:avLst/>
          </a:prstGeom>
          <a:solidFill>
            <a:srgbClr val="F08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10691001" y="5872667"/>
            <a:ext cx="398588" cy="398588"/>
          </a:xfrm>
          <a:prstGeom prst="ellipse">
            <a:avLst/>
          </a:prstGeom>
          <a:solidFill>
            <a:srgbClr val="CC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-25102" y="-3"/>
            <a:ext cx="3813331" cy="1077690"/>
          </a:xfrm>
          <a:prstGeom prst="roundRect">
            <a:avLst/>
          </a:prstGeom>
          <a:solidFill>
            <a:srgbClr val="2A8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isocèle 17"/>
          <p:cNvSpPr/>
          <p:nvPr/>
        </p:nvSpPr>
        <p:spPr>
          <a:xfrm rot="5400000">
            <a:off x="358865" y="576698"/>
            <a:ext cx="317454" cy="13381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-239486" y="-3"/>
            <a:ext cx="4134667" cy="1182452"/>
          </a:xfrm>
          <a:prstGeom prst="roundRect">
            <a:avLst/>
          </a:prstGeom>
          <a:noFill/>
          <a:ln w="28575">
            <a:solidFill>
              <a:srgbClr val="0084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580012" y="412772"/>
            <a:ext cx="3278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Plan de communication</a:t>
            </a:r>
            <a:endParaRPr lang="fr-FR" sz="2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94" y="5821403"/>
            <a:ext cx="2438400" cy="1251387"/>
          </a:xfrm>
          <a:prstGeom prst="rect">
            <a:avLst/>
          </a:prstGeom>
        </p:spPr>
      </p:pic>
      <p:sp>
        <p:nvSpPr>
          <p:cNvPr id="13" name="Espace réservé du numéro de diapositive 1"/>
          <p:cNvSpPr txBox="1">
            <a:spLocks/>
          </p:cNvSpPr>
          <p:nvPr/>
        </p:nvSpPr>
        <p:spPr>
          <a:xfrm>
            <a:off x="8980714" y="62645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738B18-9438-4D36-9111-A3745BE40B7B}" type="slidenum">
              <a:rPr lang="fr-FR" sz="1800" b="1" smtClean="0">
                <a:solidFill>
                  <a:schemeClr val="bg1"/>
                </a:solidFill>
              </a:rPr>
              <a:t>4</a:t>
            </a:fld>
            <a:endParaRPr lang="fr-FR" sz="1800" b="1" dirty="0">
              <a:solidFill>
                <a:schemeClr val="bg1"/>
              </a:solidFill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556" y="290029"/>
            <a:ext cx="5262033" cy="787658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 rotWithShape="1">
          <a:blip r:embed="rId4"/>
          <a:srcRect l="6535" r="7968" b="49949"/>
          <a:stretch/>
        </p:blipFill>
        <p:spPr>
          <a:xfrm>
            <a:off x="1444126" y="1942493"/>
            <a:ext cx="8532632" cy="349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4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rrondir un rectangle avec un coin diagonal 19"/>
          <p:cNvSpPr/>
          <p:nvPr/>
        </p:nvSpPr>
        <p:spPr>
          <a:xfrm>
            <a:off x="-532263" y="-191067"/>
            <a:ext cx="9676263" cy="1398539"/>
          </a:xfrm>
          <a:prstGeom prst="round2Diag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1126978" y="5884242"/>
            <a:ext cx="926123" cy="926123"/>
          </a:xfrm>
          <a:prstGeom prst="ellipse">
            <a:avLst/>
          </a:prstGeom>
          <a:solidFill>
            <a:srgbClr val="0277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10526878" y="6447097"/>
            <a:ext cx="562711" cy="562711"/>
          </a:xfrm>
          <a:prstGeom prst="ellipse">
            <a:avLst/>
          </a:prstGeom>
          <a:solidFill>
            <a:srgbClr val="F08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10691001" y="5872667"/>
            <a:ext cx="398588" cy="398588"/>
          </a:xfrm>
          <a:prstGeom prst="ellipse">
            <a:avLst/>
          </a:prstGeom>
          <a:solidFill>
            <a:srgbClr val="CC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-25102" y="-3"/>
            <a:ext cx="3813331" cy="1077690"/>
          </a:xfrm>
          <a:prstGeom prst="roundRect">
            <a:avLst/>
          </a:prstGeom>
          <a:solidFill>
            <a:srgbClr val="2A8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isocèle 17"/>
          <p:cNvSpPr/>
          <p:nvPr/>
        </p:nvSpPr>
        <p:spPr>
          <a:xfrm rot="5400000">
            <a:off x="358865" y="576698"/>
            <a:ext cx="317454" cy="13381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-239486" y="-3"/>
            <a:ext cx="4134667" cy="1182452"/>
          </a:xfrm>
          <a:prstGeom prst="roundRect">
            <a:avLst/>
          </a:prstGeom>
          <a:noFill/>
          <a:ln w="28575">
            <a:solidFill>
              <a:srgbClr val="0084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580012" y="412772"/>
            <a:ext cx="3278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Plan de communication</a:t>
            </a:r>
            <a:endParaRPr lang="fr-FR" sz="2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94" y="5821403"/>
            <a:ext cx="2438400" cy="1251387"/>
          </a:xfrm>
          <a:prstGeom prst="rect">
            <a:avLst/>
          </a:prstGeom>
        </p:spPr>
      </p:pic>
      <p:sp>
        <p:nvSpPr>
          <p:cNvPr id="13" name="Espace réservé du numéro de diapositive 1"/>
          <p:cNvSpPr txBox="1">
            <a:spLocks/>
          </p:cNvSpPr>
          <p:nvPr/>
        </p:nvSpPr>
        <p:spPr>
          <a:xfrm>
            <a:off x="8980714" y="62645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738B18-9438-4D36-9111-A3745BE40B7B}" type="slidenum">
              <a:rPr lang="fr-FR" sz="1800" b="1" smtClean="0">
                <a:solidFill>
                  <a:schemeClr val="bg1"/>
                </a:solidFill>
              </a:rPr>
              <a:t>5</a:t>
            </a:fld>
            <a:endParaRPr lang="fr-FR" sz="1800" b="1" dirty="0">
              <a:solidFill>
                <a:schemeClr val="bg1"/>
              </a:solidFill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556" y="290029"/>
            <a:ext cx="5262033" cy="78765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7" y="1421130"/>
            <a:ext cx="11703064" cy="428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8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ndir un rectangle avec un coin diagonal 21"/>
          <p:cNvSpPr/>
          <p:nvPr/>
        </p:nvSpPr>
        <p:spPr>
          <a:xfrm>
            <a:off x="-532263" y="-191068"/>
            <a:ext cx="9676263" cy="1398539"/>
          </a:xfrm>
          <a:prstGeom prst="round2Diag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1126978" y="5884242"/>
            <a:ext cx="926123" cy="926123"/>
          </a:xfrm>
          <a:prstGeom prst="ellipse">
            <a:avLst/>
          </a:prstGeom>
          <a:solidFill>
            <a:srgbClr val="0277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10526878" y="6447097"/>
            <a:ext cx="562711" cy="562711"/>
          </a:xfrm>
          <a:prstGeom prst="ellipse">
            <a:avLst/>
          </a:prstGeom>
          <a:solidFill>
            <a:srgbClr val="F08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10691001" y="5872667"/>
            <a:ext cx="398588" cy="398588"/>
          </a:xfrm>
          <a:prstGeom prst="ellipse">
            <a:avLst/>
          </a:prstGeom>
          <a:solidFill>
            <a:srgbClr val="CC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-25102" y="-3"/>
            <a:ext cx="3813331" cy="1077690"/>
          </a:xfrm>
          <a:prstGeom prst="roundRect">
            <a:avLst/>
          </a:prstGeom>
          <a:solidFill>
            <a:srgbClr val="2A8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isocèle 17"/>
          <p:cNvSpPr/>
          <p:nvPr/>
        </p:nvSpPr>
        <p:spPr>
          <a:xfrm rot="5400000">
            <a:off x="358865" y="576698"/>
            <a:ext cx="317454" cy="13381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-239486" y="-3"/>
            <a:ext cx="4134667" cy="1182452"/>
          </a:xfrm>
          <a:prstGeom prst="roundRect">
            <a:avLst/>
          </a:prstGeom>
          <a:noFill/>
          <a:ln w="28575">
            <a:solidFill>
              <a:srgbClr val="0084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580012" y="412772"/>
            <a:ext cx="3278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Plan de communication</a:t>
            </a:r>
            <a:endParaRPr lang="fr-FR" sz="2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181" y="231171"/>
            <a:ext cx="5216903" cy="86232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94" y="5821403"/>
            <a:ext cx="2438400" cy="1251387"/>
          </a:xfrm>
          <a:prstGeom prst="rect">
            <a:avLst/>
          </a:prstGeom>
        </p:spPr>
      </p:pic>
      <p:sp>
        <p:nvSpPr>
          <p:cNvPr id="13" name="Espace réservé du numéro de diapositive 1"/>
          <p:cNvSpPr txBox="1">
            <a:spLocks/>
          </p:cNvSpPr>
          <p:nvPr/>
        </p:nvSpPr>
        <p:spPr>
          <a:xfrm>
            <a:off x="8980714" y="62645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738B18-9438-4D36-9111-A3745BE40B7B}" type="slidenum">
              <a:rPr lang="fr-FR" sz="1800" b="1" smtClean="0">
                <a:solidFill>
                  <a:schemeClr val="bg1"/>
                </a:solidFill>
              </a:rPr>
              <a:t>6</a:t>
            </a:fld>
            <a:endParaRPr lang="fr-FR" sz="1800" b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23" y="1287212"/>
            <a:ext cx="7031062" cy="51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9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ndir un rectangle avec un coin diagonal 21"/>
          <p:cNvSpPr/>
          <p:nvPr/>
        </p:nvSpPr>
        <p:spPr>
          <a:xfrm>
            <a:off x="-532263" y="-191068"/>
            <a:ext cx="9676263" cy="1398539"/>
          </a:xfrm>
          <a:prstGeom prst="round2Diag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1126978" y="5884242"/>
            <a:ext cx="926123" cy="926123"/>
          </a:xfrm>
          <a:prstGeom prst="ellipse">
            <a:avLst/>
          </a:prstGeom>
          <a:solidFill>
            <a:srgbClr val="0277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10526878" y="6447097"/>
            <a:ext cx="562711" cy="562711"/>
          </a:xfrm>
          <a:prstGeom prst="ellipse">
            <a:avLst/>
          </a:prstGeom>
          <a:solidFill>
            <a:srgbClr val="F08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10691001" y="5872667"/>
            <a:ext cx="398588" cy="398588"/>
          </a:xfrm>
          <a:prstGeom prst="ellipse">
            <a:avLst/>
          </a:prstGeom>
          <a:solidFill>
            <a:srgbClr val="CC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-25102" y="-3"/>
            <a:ext cx="3813331" cy="1077690"/>
          </a:xfrm>
          <a:prstGeom prst="roundRect">
            <a:avLst/>
          </a:prstGeom>
          <a:solidFill>
            <a:srgbClr val="2A8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isocèle 17"/>
          <p:cNvSpPr/>
          <p:nvPr/>
        </p:nvSpPr>
        <p:spPr>
          <a:xfrm rot="5400000">
            <a:off x="358865" y="576698"/>
            <a:ext cx="317454" cy="13381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-239486" y="-3"/>
            <a:ext cx="4134667" cy="1182452"/>
          </a:xfrm>
          <a:prstGeom prst="roundRect">
            <a:avLst/>
          </a:prstGeom>
          <a:noFill/>
          <a:ln w="28575">
            <a:solidFill>
              <a:srgbClr val="0084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580012" y="412772"/>
            <a:ext cx="3278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Plan de communication</a:t>
            </a:r>
            <a:endParaRPr lang="fr-FR" sz="2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181" y="231171"/>
            <a:ext cx="5216903" cy="86232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94" y="5821403"/>
            <a:ext cx="2438400" cy="1251387"/>
          </a:xfrm>
          <a:prstGeom prst="rect">
            <a:avLst/>
          </a:prstGeom>
        </p:spPr>
      </p:pic>
      <p:sp>
        <p:nvSpPr>
          <p:cNvPr id="13" name="Espace réservé du numéro de diapositive 1"/>
          <p:cNvSpPr txBox="1">
            <a:spLocks/>
          </p:cNvSpPr>
          <p:nvPr/>
        </p:nvSpPr>
        <p:spPr>
          <a:xfrm>
            <a:off x="8980714" y="62645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738B18-9438-4D36-9111-A3745BE40B7B}" type="slidenum">
              <a:rPr lang="fr-FR" sz="1800" b="1" smtClean="0">
                <a:solidFill>
                  <a:schemeClr val="bg1"/>
                </a:solidFill>
              </a:rPr>
              <a:t>7</a:t>
            </a:fld>
            <a:endParaRPr lang="fr-FR" sz="1800" b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02" y="-4"/>
            <a:ext cx="12398788" cy="681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2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ndir un rectangle avec un coin diagonal 21"/>
          <p:cNvSpPr/>
          <p:nvPr/>
        </p:nvSpPr>
        <p:spPr>
          <a:xfrm>
            <a:off x="-532263" y="-191068"/>
            <a:ext cx="9676263" cy="1398539"/>
          </a:xfrm>
          <a:prstGeom prst="round2Diag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1126978" y="5884242"/>
            <a:ext cx="926123" cy="926123"/>
          </a:xfrm>
          <a:prstGeom prst="ellipse">
            <a:avLst/>
          </a:prstGeom>
          <a:solidFill>
            <a:srgbClr val="0277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10526878" y="6447097"/>
            <a:ext cx="562711" cy="562711"/>
          </a:xfrm>
          <a:prstGeom prst="ellipse">
            <a:avLst/>
          </a:prstGeom>
          <a:solidFill>
            <a:srgbClr val="F08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10691001" y="5872667"/>
            <a:ext cx="398588" cy="398588"/>
          </a:xfrm>
          <a:prstGeom prst="ellipse">
            <a:avLst/>
          </a:prstGeom>
          <a:solidFill>
            <a:srgbClr val="CC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-25102" y="-3"/>
            <a:ext cx="3813331" cy="1077690"/>
          </a:xfrm>
          <a:prstGeom prst="roundRect">
            <a:avLst/>
          </a:prstGeom>
          <a:solidFill>
            <a:srgbClr val="2A8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isocèle 17"/>
          <p:cNvSpPr/>
          <p:nvPr/>
        </p:nvSpPr>
        <p:spPr>
          <a:xfrm rot="5400000">
            <a:off x="358865" y="576698"/>
            <a:ext cx="317454" cy="13381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-239486" y="-3"/>
            <a:ext cx="4134667" cy="1182452"/>
          </a:xfrm>
          <a:prstGeom prst="roundRect">
            <a:avLst/>
          </a:prstGeom>
          <a:noFill/>
          <a:ln w="28575">
            <a:solidFill>
              <a:srgbClr val="0084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580012" y="412772"/>
            <a:ext cx="3278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Plan de communication</a:t>
            </a:r>
            <a:endParaRPr lang="fr-FR" sz="2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181" y="231171"/>
            <a:ext cx="5216903" cy="86232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94" y="5821403"/>
            <a:ext cx="2438400" cy="1251387"/>
          </a:xfrm>
          <a:prstGeom prst="rect">
            <a:avLst/>
          </a:prstGeom>
        </p:spPr>
      </p:pic>
      <p:sp>
        <p:nvSpPr>
          <p:cNvPr id="13" name="Espace réservé du numéro de diapositive 1"/>
          <p:cNvSpPr txBox="1">
            <a:spLocks/>
          </p:cNvSpPr>
          <p:nvPr/>
        </p:nvSpPr>
        <p:spPr>
          <a:xfrm>
            <a:off x="8980714" y="62645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738B18-9438-4D36-9111-A3745BE40B7B}" type="slidenum">
              <a:rPr lang="fr-FR" sz="1800" b="1" smtClean="0">
                <a:solidFill>
                  <a:schemeClr val="bg1"/>
                </a:solidFill>
              </a:rPr>
              <a:t>8</a:t>
            </a:fld>
            <a:endParaRPr lang="fr-FR" sz="1800" b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02" y="-1"/>
            <a:ext cx="12354068" cy="681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16" y="1595224"/>
            <a:ext cx="10380904" cy="3154879"/>
          </a:xfrm>
          <a:prstGeom prst="rect">
            <a:avLst/>
          </a:prstGeom>
        </p:spPr>
      </p:pic>
      <p:sp>
        <p:nvSpPr>
          <p:cNvPr id="22" name="Arrondir un rectangle avec un coin diagonal 21"/>
          <p:cNvSpPr/>
          <p:nvPr/>
        </p:nvSpPr>
        <p:spPr>
          <a:xfrm>
            <a:off x="-532263" y="-191068"/>
            <a:ext cx="9676263" cy="1398539"/>
          </a:xfrm>
          <a:prstGeom prst="round2Diag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1126978" y="5884242"/>
            <a:ext cx="926123" cy="926123"/>
          </a:xfrm>
          <a:prstGeom prst="ellipse">
            <a:avLst/>
          </a:prstGeom>
          <a:solidFill>
            <a:srgbClr val="0277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10526878" y="6447097"/>
            <a:ext cx="562711" cy="562711"/>
          </a:xfrm>
          <a:prstGeom prst="ellipse">
            <a:avLst/>
          </a:prstGeom>
          <a:solidFill>
            <a:srgbClr val="F08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10691001" y="5872667"/>
            <a:ext cx="398588" cy="398588"/>
          </a:xfrm>
          <a:prstGeom prst="ellipse">
            <a:avLst/>
          </a:prstGeom>
          <a:solidFill>
            <a:srgbClr val="CC1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-25102" y="-3"/>
            <a:ext cx="3813331" cy="1077690"/>
          </a:xfrm>
          <a:prstGeom prst="roundRect">
            <a:avLst/>
          </a:prstGeom>
          <a:solidFill>
            <a:srgbClr val="2A8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isocèle 17"/>
          <p:cNvSpPr/>
          <p:nvPr/>
        </p:nvSpPr>
        <p:spPr>
          <a:xfrm rot="5400000">
            <a:off x="358865" y="576698"/>
            <a:ext cx="317454" cy="13381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-239486" y="-3"/>
            <a:ext cx="4134667" cy="1182452"/>
          </a:xfrm>
          <a:prstGeom prst="roundRect">
            <a:avLst/>
          </a:prstGeom>
          <a:noFill/>
          <a:ln w="28575">
            <a:solidFill>
              <a:srgbClr val="0084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580012" y="412772"/>
            <a:ext cx="3278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Plan de communication</a:t>
            </a:r>
            <a:endParaRPr lang="fr-FR" sz="2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181" y="231171"/>
            <a:ext cx="5216903" cy="86232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94" y="5821403"/>
            <a:ext cx="2438400" cy="1251387"/>
          </a:xfrm>
          <a:prstGeom prst="rect">
            <a:avLst/>
          </a:prstGeom>
        </p:spPr>
      </p:pic>
      <p:sp>
        <p:nvSpPr>
          <p:cNvPr id="13" name="Espace réservé du numéro de diapositive 1"/>
          <p:cNvSpPr txBox="1">
            <a:spLocks/>
          </p:cNvSpPr>
          <p:nvPr/>
        </p:nvSpPr>
        <p:spPr>
          <a:xfrm>
            <a:off x="8980714" y="62645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738B18-9438-4D36-9111-A3745BE40B7B}" type="slidenum">
              <a:rPr lang="fr-FR" sz="1800" b="1" smtClean="0">
                <a:solidFill>
                  <a:schemeClr val="bg1"/>
                </a:solidFill>
              </a:rPr>
              <a:t>9</a:t>
            </a:fld>
            <a:endParaRPr lang="fr-FR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40036" y="2538484"/>
            <a:ext cx="1446663" cy="195162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50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8" grpId="0" animBg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192</Words>
  <Application>Microsoft Office PowerPoint</Application>
  <PresentationFormat>Grand écran</PresentationFormat>
  <Paragraphs>85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Century Gothic</vt:lpstr>
      <vt:lpstr>Myriad Pro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J-M Ch.</dc:creator>
  <cp:lastModifiedBy>J-M Ch.</cp:lastModifiedBy>
  <cp:revision>2</cp:revision>
  <dcterms:created xsi:type="dcterms:W3CDTF">2017-02-16T09:54:43Z</dcterms:created>
  <dcterms:modified xsi:type="dcterms:W3CDTF">2017-02-16T09:56:05Z</dcterms:modified>
</cp:coreProperties>
</file>