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6" r:id="rId6"/>
    <p:sldId id="267" r:id="rId7"/>
    <p:sldId id="258" r:id="rId8"/>
    <p:sldId id="259" r:id="rId9"/>
    <p:sldId id="260" r:id="rId10"/>
    <p:sldId id="261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0FFA-4D33-46DB-833D-00643F7C999A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152F-29D1-42EC-A1F3-E56DC837E7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9" y="-94374"/>
            <a:ext cx="9405699" cy="71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61427"/>
            <a:ext cx="9396446" cy="707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8575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626"/>
            <a:ext cx="9325008" cy="702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92570"/>
            <a:ext cx="9325008" cy="696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5501"/>
            <a:ext cx="9458358" cy="698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28</cp:revision>
  <dcterms:created xsi:type="dcterms:W3CDTF">2017-02-10T20:41:40Z</dcterms:created>
  <dcterms:modified xsi:type="dcterms:W3CDTF">2017-02-15T20:15:14Z</dcterms:modified>
</cp:coreProperties>
</file>