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Windows" initials="UW" lastIdx="1" clrIdx="0">
    <p:extLst>
      <p:ext uri="{19B8F6BF-5375-455C-9EA6-DF929625EA0E}">
        <p15:presenceInfo xmlns:p15="http://schemas.microsoft.com/office/powerpoint/2012/main" userId="Utilisateur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01T16:23:33.53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418E2-7897-4045-B58B-77E24C77CE6D}" type="datetimeFigureOut">
              <a:rPr lang="fr-FR" smtClean="0"/>
              <a:t>04/02/2017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164BC-E46D-4A2F-B13F-5BA22F109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7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Victor Hugo,</a:t>
            </a:r>
            <a:r>
              <a:rPr lang="fr-FR" baseline="0" dirty="0" smtClean="0"/>
              <a:t> Albert Camus, Voltaire, Balzac,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164BC-E46D-4A2F-B13F-5BA22F109A6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66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F3B6-B71C-4472-9D57-632362258AF8}" type="datetimeFigureOut">
              <a:rPr lang="fr-FR" smtClean="0"/>
              <a:t>04/02/2017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CC21-AB06-46C9-A038-3B67635BA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06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F3B6-B71C-4472-9D57-632362258AF8}" type="datetimeFigureOut">
              <a:rPr lang="fr-FR" smtClean="0"/>
              <a:t>04/02/2017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CC21-AB06-46C9-A038-3B67635BA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62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F3B6-B71C-4472-9D57-632362258AF8}" type="datetimeFigureOut">
              <a:rPr lang="fr-FR" smtClean="0"/>
              <a:t>04/02/2017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CC21-AB06-46C9-A038-3B67635BA4F2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5794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F3B6-B71C-4472-9D57-632362258AF8}" type="datetimeFigureOut">
              <a:rPr lang="fr-FR" smtClean="0"/>
              <a:t>04/02/2017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CC21-AB06-46C9-A038-3B67635BA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8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F3B6-B71C-4472-9D57-632362258AF8}" type="datetimeFigureOut">
              <a:rPr lang="fr-FR" smtClean="0"/>
              <a:t>04/02/2017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CC21-AB06-46C9-A038-3B67635BA4F2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68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F3B6-B71C-4472-9D57-632362258AF8}" type="datetimeFigureOut">
              <a:rPr lang="fr-FR" smtClean="0"/>
              <a:t>04/02/2017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CC21-AB06-46C9-A038-3B67635BA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223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F3B6-B71C-4472-9D57-632362258AF8}" type="datetimeFigureOut">
              <a:rPr lang="fr-FR" smtClean="0"/>
              <a:t>04/02/2017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CC21-AB06-46C9-A038-3B67635BA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182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F3B6-B71C-4472-9D57-632362258AF8}" type="datetimeFigureOut">
              <a:rPr lang="fr-FR" smtClean="0"/>
              <a:t>04/02/2017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CC21-AB06-46C9-A038-3B67635BA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81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F3B6-B71C-4472-9D57-632362258AF8}" type="datetimeFigureOut">
              <a:rPr lang="fr-FR" smtClean="0"/>
              <a:t>04/02/2017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CC21-AB06-46C9-A038-3B67635BA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03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F3B6-B71C-4472-9D57-632362258AF8}" type="datetimeFigureOut">
              <a:rPr lang="fr-FR" smtClean="0"/>
              <a:t>04/02/2017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CC21-AB06-46C9-A038-3B67635BA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40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F3B6-B71C-4472-9D57-632362258AF8}" type="datetimeFigureOut">
              <a:rPr lang="fr-FR" smtClean="0"/>
              <a:t>04/02/2017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CC21-AB06-46C9-A038-3B67635BA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0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F3B6-B71C-4472-9D57-632362258AF8}" type="datetimeFigureOut">
              <a:rPr lang="fr-FR" smtClean="0"/>
              <a:t>04/02/2017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CC21-AB06-46C9-A038-3B67635BA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11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F3B6-B71C-4472-9D57-632362258AF8}" type="datetimeFigureOut">
              <a:rPr lang="fr-FR" smtClean="0"/>
              <a:t>04/02/2017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CC21-AB06-46C9-A038-3B67635BA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3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F3B6-B71C-4472-9D57-632362258AF8}" type="datetimeFigureOut">
              <a:rPr lang="fr-FR" smtClean="0"/>
              <a:t>04/02/2017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CC21-AB06-46C9-A038-3B67635BA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80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F3B6-B71C-4472-9D57-632362258AF8}" type="datetimeFigureOut">
              <a:rPr lang="fr-FR" smtClean="0"/>
              <a:t>04/02/2017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CC21-AB06-46C9-A038-3B67635BA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31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F3B6-B71C-4472-9D57-632362258AF8}" type="datetimeFigureOut">
              <a:rPr lang="fr-FR" smtClean="0"/>
              <a:t>04/02/2017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CC21-AB06-46C9-A038-3B67635BA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20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8F3B6-B71C-4472-9D57-632362258AF8}" type="datetimeFigureOut">
              <a:rPr lang="fr-FR" smtClean="0"/>
              <a:t>04/02/2017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58CC21-AB06-46C9-A038-3B67635BA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83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 smtClean="0">
                <a:latin typeface="Arial Rounded MT Bold" panose="020F0704030504030204" pitchFamily="34" charset="0"/>
              </a:rPr>
              <a:t>L’œuvre littéraire</a:t>
            </a:r>
            <a:endParaRPr lang="fr-FR" sz="5400" b="1" dirty="0">
              <a:latin typeface="Arial Rounded MT Bold" panose="020F0704030504030204" pitchFamily="34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4" y="2220222"/>
            <a:ext cx="8037739" cy="3881437"/>
          </a:xfrm>
        </p:spPr>
      </p:pic>
      <p:sp>
        <p:nvSpPr>
          <p:cNvPr id="7" name="ZoneTexte 6"/>
          <p:cNvSpPr txBox="1"/>
          <p:nvPr/>
        </p:nvSpPr>
        <p:spPr>
          <a:xfrm>
            <a:off x="838201" y="1584356"/>
            <a:ext cx="8892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Définition : </a:t>
            </a:r>
            <a:r>
              <a:rPr lang="fr-FR" dirty="0" smtClean="0"/>
              <a:t>Création qui exprime une intention de communiquer de la part </a:t>
            </a:r>
            <a:r>
              <a:rPr lang="fr-FR" dirty="0" smtClean="0"/>
              <a:t>de                                    </a:t>
            </a:r>
            <a:r>
              <a:rPr lang="fr-FR" dirty="0" smtClean="0"/>
              <a:t>       </a:t>
            </a:r>
            <a:r>
              <a:rPr lang="fr-FR" dirty="0" smtClean="0"/>
              <a:t>l’auteur </a:t>
            </a:r>
            <a:r>
              <a:rPr lang="fr-FR" dirty="0" smtClean="0"/>
              <a:t>à des fins </a:t>
            </a:r>
            <a:r>
              <a:rPr lang="fr-FR" dirty="0" smtClean="0"/>
              <a:t>esthétiques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67" y="2215837"/>
            <a:ext cx="3874082" cy="38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5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18221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>
                <a:latin typeface="Arial Rounded MT Bold" panose="020F0704030504030204" pitchFamily="34" charset="0"/>
              </a:rPr>
              <a:t>Les 3 niveaux d’une œuvre littéraire</a:t>
            </a:r>
            <a:endParaRPr lang="fr-FR" sz="4400" dirty="0"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langue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 style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L’écriture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54" y="182217"/>
            <a:ext cx="2124546" cy="15934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53" y="2274094"/>
            <a:ext cx="2810347" cy="21077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631" y="4880323"/>
            <a:ext cx="2402186" cy="18016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18" y="2160588"/>
            <a:ext cx="3825498" cy="34351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16" y="2539895"/>
            <a:ext cx="4762500" cy="26765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116" y="1973157"/>
            <a:ext cx="5905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1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</TotalTime>
  <Words>42</Words>
  <Application>Microsoft Office PowerPoint</Application>
  <PresentationFormat>Grand écran</PresentationFormat>
  <Paragraphs>12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Calibri</vt:lpstr>
      <vt:lpstr>Trebuchet MS</vt:lpstr>
      <vt:lpstr>Wingdings 3</vt:lpstr>
      <vt:lpstr>Facette</vt:lpstr>
      <vt:lpstr>L’œuvre littéraire</vt:lpstr>
      <vt:lpstr>Les 3 niveaux d’une œuvre littéraire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L’œuvre littéraire</dc:title>
  <dc:creator>Utilisateur Windows</dc:creator>
  <cp:lastModifiedBy>Utilisateur Windows</cp:lastModifiedBy>
  <cp:revision>16</cp:revision>
  <dcterms:created xsi:type="dcterms:W3CDTF">2017-02-01T14:37:13Z</dcterms:created>
  <dcterms:modified xsi:type="dcterms:W3CDTF">2017-02-04T08:45:51Z</dcterms:modified>
</cp:coreProperties>
</file>