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9442-2DB6-4EE3-BC3A-12FEE10E5CC5}" type="datetimeFigureOut">
              <a:rPr lang="fr-FR" smtClean="0"/>
              <a:pPr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F6AE-17E7-45C1-8A0D-916FD38DD8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49</cp:revision>
  <dcterms:created xsi:type="dcterms:W3CDTF">2017-01-26T11:43:15Z</dcterms:created>
  <dcterms:modified xsi:type="dcterms:W3CDTF">2017-01-29T20:55:08Z</dcterms:modified>
</cp:coreProperties>
</file>