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7" r:id="rId4"/>
    <p:sldId id="258" r:id="rId5"/>
    <p:sldId id="263" r:id="rId6"/>
    <p:sldId id="264" r:id="rId7"/>
    <p:sldId id="259" r:id="rId8"/>
    <p:sldId id="260" r:id="rId9"/>
    <p:sldId id="261" r:id="rId10"/>
    <p:sldId id="265" r:id="rId11"/>
    <p:sldId id="266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44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0D181-9A27-43F2-9A1F-89D1613DE313}" type="datetimeFigureOut">
              <a:rPr lang="fr-FR" smtClean="0"/>
              <a:t>15/01/2017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48B21-AE1D-450E-A546-D38AD41C37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5591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0D181-9A27-43F2-9A1F-89D1613DE313}" type="datetimeFigureOut">
              <a:rPr lang="fr-FR" smtClean="0"/>
              <a:t>15/01/2017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48B21-AE1D-450E-A546-D38AD41C37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6069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0D181-9A27-43F2-9A1F-89D1613DE313}" type="datetimeFigureOut">
              <a:rPr lang="fr-FR" smtClean="0"/>
              <a:t>15/01/2017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48B21-AE1D-450E-A546-D38AD41C37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6829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0D181-9A27-43F2-9A1F-89D1613DE313}" type="datetimeFigureOut">
              <a:rPr lang="fr-FR" smtClean="0"/>
              <a:t>15/01/2017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48B21-AE1D-450E-A546-D38AD41C37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245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0D181-9A27-43F2-9A1F-89D1613DE313}" type="datetimeFigureOut">
              <a:rPr lang="fr-FR" smtClean="0"/>
              <a:t>15/01/2017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48B21-AE1D-450E-A546-D38AD41C37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7650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0D181-9A27-43F2-9A1F-89D1613DE313}" type="datetimeFigureOut">
              <a:rPr lang="fr-FR" smtClean="0"/>
              <a:t>15/01/2017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48B21-AE1D-450E-A546-D38AD41C37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8579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0D181-9A27-43F2-9A1F-89D1613DE313}" type="datetimeFigureOut">
              <a:rPr lang="fr-FR" smtClean="0"/>
              <a:t>15/01/2017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48B21-AE1D-450E-A546-D38AD41C37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0647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0D181-9A27-43F2-9A1F-89D1613DE313}" type="datetimeFigureOut">
              <a:rPr lang="fr-FR" smtClean="0"/>
              <a:t>15/01/2017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48B21-AE1D-450E-A546-D38AD41C37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6995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0D181-9A27-43F2-9A1F-89D1613DE313}" type="datetimeFigureOut">
              <a:rPr lang="fr-FR" smtClean="0"/>
              <a:t>15/01/2017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48B21-AE1D-450E-A546-D38AD41C37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2116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0D181-9A27-43F2-9A1F-89D1613DE313}" type="datetimeFigureOut">
              <a:rPr lang="fr-FR" smtClean="0"/>
              <a:t>15/01/2017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48B21-AE1D-450E-A546-D38AD41C37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6364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0D181-9A27-43F2-9A1F-89D1613DE313}" type="datetimeFigureOut">
              <a:rPr lang="fr-FR" smtClean="0"/>
              <a:t>15/01/2017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48B21-AE1D-450E-A546-D38AD41C37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4716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0D181-9A27-43F2-9A1F-89D1613DE313}" type="datetimeFigureOut">
              <a:rPr lang="fr-FR" smtClean="0"/>
              <a:t>15/01/2017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48B21-AE1D-450E-A546-D38AD41C37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69207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7797552" cy="4464496"/>
          </a:xfrm>
        </p:spPr>
        <p:txBody>
          <a:bodyPr>
            <a:normAutofit/>
          </a:bodyPr>
          <a:lstStyle/>
          <a:p>
            <a:r>
              <a:rPr lang="fr-FR" sz="5400" i="1" dirty="0" smtClean="0"/>
              <a:t>Charles the First</a:t>
            </a:r>
            <a:r>
              <a:rPr lang="fr-FR" sz="5400" dirty="0"/>
              <a:t> </a:t>
            </a:r>
            <a:r>
              <a:rPr lang="fr-FR" sz="5400" dirty="0" smtClean="0"/>
              <a:t/>
            </a:r>
            <a:br>
              <a:rPr lang="fr-FR" sz="5400" dirty="0" smtClean="0"/>
            </a:br>
            <a:r>
              <a:rPr lang="fr-FR" sz="5400" dirty="0" smtClean="0"/>
              <a:t>Basquiat </a:t>
            </a:r>
            <a:br>
              <a:rPr lang="fr-FR" sz="5400" dirty="0" smtClean="0"/>
            </a:br>
            <a:r>
              <a:rPr lang="fr-FR" sz="5400" dirty="0" smtClean="0"/>
              <a:t>1982</a:t>
            </a:r>
            <a:endParaRPr lang="fr-FR" sz="5400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 rot="10800000" flipH="1" flipV="1">
            <a:off x="9612560" y="2753544"/>
            <a:ext cx="5868144" cy="4104456"/>
          </a:xfrm>
        </p:spPr>
        <p:txBody>
          <a:bodyPr/>
          <a:lstStyle/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5628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04664"/>
            <a:ext cx="4232595" cy="613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2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10979"/>
            <a:ext cx="7772400" cy="1470025"/>
          </a:xfrm>
        </p:spPr>
        <p:txBody>
          <a:bodyPr>
            <a:normAutofit/>
          </a:bodyPr>
          <a:lstStyle/>
          <a:p>
            <a:endParaRPr lang="fr-FR" sz="40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6" name="Picture 2" descr="http://www.artpractical.com/uploads/columns/_1246_1246/PrintedMatter_Stuebner_Basquiat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34291"/>
            <a:ext cx="5164832" cy="6218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78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10979"/>
            <a:ext cx="7772400" cy="1470025"/>
          </a:xfrm>
        </p:spPr>
        <p:txBody>
          <a:bodyPr>
            <a:normAutofit/>
          </a:bodyPr>
          <a:lstStyle/>
          <a:p>
            <a:endParaRPr lang="fr-FR" sz="40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6" name="Picture 2" descr="http://www.artpractical.com/uploads/columns/_1246_1246/PrintedMatter_Stuebner_Basquiat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34291"/>
            <a:ext cx="5164832" cy="6218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69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1" y="836712"/>
            <a:ext cx="3744416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03582"/>
            <a:ext cx="2952328" cy="295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aladyinthecity.files.wordpress.com/2010/12/basquiat-lizzie-himmel-ny-1985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483893"/>
            <a:ext cx="3239335" cy="332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77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3074" name="Picture 2" descr="Description de cette image, également commentée ci-aprè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3150431" cy="4339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fficher l'image d'origin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628800"/>
            <a:ext cx="4786478" cy="3589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05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 descr="Description de cette image, également commentée ci-aprè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58" y="160338"/>
            <a:ext cx="3568030" cy="4768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Résultat de recherche d'images pour &quot;la callas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54" name="Picture 6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780928"/>
            <a:ext cx="2850505" cy="3961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683924"/>
            <a:ext cx="4491501" cy="226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53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87" y="394676"/>
            <a:ext cx="8091936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510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8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48680"/>
            <a:ext cx="5832648" cy="583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9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2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7" y="287435"/>
            <a:ext cx="5194547" cy="6233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82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2394" y="25121"/>
            <a:ext cx="8229600" cy="1143000"/>
          </a:xfrm>
        </p:spPr>
        <p:txBody>
          <a:bodyPr/>
          <a:lstStyle/>
          <a:p>
            <a:endParaRPr lang="fr-FR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148" name="Picture 4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472" y="427171"/>
            <a:ext cx="4147350" cy="622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53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3</Words>
  <Application>Microsoft Office PowerPoint</Application>
  <PresentationFormat>Affichage à l'écran (4:3)</PresentationFormat>
  <Paragraphs>1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Thème Office</vt:lpstr>
      <vt:lpstr>Charles the First  Basquiat  1982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Charles the First, 1982, Basquiat</dc:title>
  <dc:creator>Users</dc:creator>
  <cp:lastModifiedBy>Users</cp:lastModifiedBy>
  <cp:revision>12</cp:revision>
  <dcterms:created xsi:type="dcterms:W3CDTF">2016-05-11T15:10:18Z</dcterms:created>
  <dcterms:modified xsi:type="dcterms:W3CDTF">2017-01-15T18:07:10Z</dcterms:modified>
</cp:coreProperties>
</file>