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63" r:id="rId1"/>
  </p:sldMasterIdLst>
  <p:notesMasterIdLst>
    <p:notesMasterId r:id="rId103"/>
  </p:notesMasterIdLst>
  <p:handoutMasterIdLst>
    <p:handoutMasterId r:id="rId104"/>
  </p:handoutMasterIdLst>
  <p:sldIdLst>
    <p:sldId id="317" r:id="rId2"/>
    <p:sldId id="2142" r:id="rId3"/>
    <p:sldId id="2151" r:id="rId4"/>
    <p:sldId id="2269" r:id="rId5"/>
    <p:sldId id="2153" r:id="rId6"/>
    <p:sldId id="2270" r:id="rId7"/>
    <p:sldId id="2271" r:id="rId8"/>
    <p:sldId id="2154" r:id="rId9"/>
    <p:sldId id="2155" r:id="rId10"/>
    <p:sldId id="2156" r:id="rId11"/>
    <p:sldId id="2157" r:id="rId12"/>
    <p:sldId id="2158" r:id="rId13"/>
    <p:sldId id="2159" r:id="rId14"/>
    <p:sldId id="2272" r:id="rId15"/>
    <p:sldId id="2163" r:id="rId16"/>
    <p:sldId id="2164" r:id="rId17"/>
    <p:sldId id="2165" r:id="rId18"/>
    <p:sldId id="2166" r:id="rId19"/>
    <p:sldId id="2167" r:id="rId20"/>
    <p:sldId id="2168" r:id="rId21"/>
    <p:sldId id="2169" r:id="rId22"/>
    <p:sldId id="2170" r:id="rId23"/>
    <p:sldId id="2171" r:id="rId24"/>
    <p:sldId id="2172" r:id="rId25"/>
    <p:sldId id="2173" r:id="rId26"/>
    <p:sldId id="2174" r:id="rId27"/>
    <p:sldId id="2175" r:id="rId28"/>
    <p:sldId id="2176" r:id="rId29"/>
    <p:sldId id="2177" r:id="rId30"/>
    <p:sldId id="2181" r:id="rId31"/>
    <p:sldId id="2262" r:id="rId32"/>
    <p:sldId id="2263" r:id="rId33"/>
    <p:sldId id="2264" r:id="rId34"/>
    <p:sldId id="2265" r:id="rId35"/>
    <p:sldId id="2267" r:id="rId36"/>
    <p:sldId id="2266" r:id="rId37"/>
    <p:sldId id="2268" r:id="rId38"/>
    <p:sldId id="2191" r:id="rId39"/>
    <p:sldId id="2193" r:id="rId40"/>
    <p:sldId id="2194" r:id="rId41"/>
    <p:sldId id="2195" r:id="rId42"/>
    <p:sldId id="2196" r:id="rId43"/>
    <p:sldId id="2197" r:id="rId44"/>
    <p:sldId id="2198" r:id="rId45"/>
    <p:sldId id="2199" r:id="rId46"/>
    <p:sldId id="2200" r:id="rId47"/>
    <p:sldId id="2201" r:id="rId48"/>
    <p:sldId id="2202" r:id="rId49"/>
    <p:sldId id="2203" r:id="rId50"/>
    <p:sldId id="2204" r:id="rId51"/>
    <p:sldId id="2205" r:id="rId52"/>
    <p:sldId id="2206" r:id="rId53"/>
    <p:sldId id="2207" r:id="rId54"/>
    <p:sldId id="2208" r:id="rId55"/>
    <p:sldId id="2209" r:id="rId56"/>
    <p:sldId id="2213" r:id="rId57"/>
    <p:sldId id="2214" r:id="rId58"/>
    <p:sldId id="2215" r:id="rId59"/>
    <p:sldId id="2221" r:id="rId60"/>
    <p:sldId id="2222" r:id="rId61"/>
    <p:sldId id="2223" r:id="rId62"/>
    <p:sldId id="2224" r:id="rId63"/>
    <p:sldId id="2273" r:id="rId64"/>
    <p:sldId id="2275" r:id="rId65"/>
    <p:sldId id="2276" r:id="rId66"/>
    <p:sldId id="2277" r:id="rId67"/>
    <p:sldId id="2278" r:id="rId68"/>
    <p:sldId id="2279" r:id="rId69"/>
    <p:sldId id="2225" r:id="rId70"/>
    <p:sldId id="2226" r:id="rId71"/>
    <p:sldId id="2280" r:id="rId72"/>
    <p:sldId id="2227" r:id="rId73"/>
    <p:sldId id="2234" r:id="rId74"/>
    <p:sldId id="2235" r:id="rId75"/>
    <p:sldId id="2237" r:id="rId76"/>
    <p:sldId id="2236" r:id="rId77"/>
    <p:sldId id="2238" r:id="rId78"/>
    <p:sldId id="2241" r:id="rId79"/>
    <p:sldId id="2243" r:id="rId80"/>
    <p:sldId id="2244" r:id="rId81"/>
    <p:sldId id="2245" r:id="rId82"/>
    <p:sldId id="2246" r:id="rId83"/>
    <p:sldId id="2247" r:id="rId84"/>
    <p:sldId id="2248" r:id="rId85"/>
    <p:sldId id="2249" r:id="rId86"/>
    <p:sldId id="2250" r:id="rId87"/>
    <p:sldId id="2251" r:id="rId88"/>
    <p:sldId id="2283" r:id="rId89"/>
    <p:sldId id="2252" r:id="rId90"/>
    <p:sldId id="2287" r:id="rId91"/>
    <p:sldId id="2285" r:id="rId92"/>
    <p:sldId id="2286" r:id="rId93"/>
    <p:sldId id="2284" r:id="rId94"/>
    <p:sldId id="2254" r:id="rId95"/>
    <p:sldId id="2255" r:id="rId96"/>
    <p:sldId id="2256" r:id="rId97"/>
    <p:sldId id="2257" r:id="rId98"/>
    <p:sldId id="2258" r:id="rId99"/>
    <p:sldId id="2259" r:id="rId100"/>
    <p:sldId id="2260" r:id="rId101"/>
    <p:sldId id="2261" r:id="rId102"/>
  </p:sldIdLst>
  <p:sldSz cx="9144000" cy="6858000" type="screen4x3"/>
  <p:notesSz cx="6858000" cy="9144000"/>
  <p:defaultTextStyle>
    <a:defPPr>
      <a:defRPr lang="fr-FR"/>
    </a:defPPr>
    <a:lvl1pPr algn="l" rtl="0" fontAlgn="base">
      <a:spcBef>
        <a:spcPct val="0"/>
      </a:spcBef>
      <a:spcAft>
        <a:spcPct val="0"/>
      </a:spcAft>
      <a:defRPr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7F3084"/>
    <a:srgbClr val="70228F"/>
    <a:srgbClr val="FFFBFF"/>
    <a:srgbClr val="FFFF00"/>
    <a:srgbClr val="6699FF"/>
    <a:srgbClr val="0099CC"/>
    <a:srgbClr val="9999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342"/>
    <p:restoredTop sz="94648"/>
  </p:normalViewPr>
  <p:slideViewPr>
    <p:cSldViewPr>
      <p:cViewPr varScale="1">
        <p:scale>
          <a:sx n="117" d="100"/>
          <a:sy n="117" d="100"/>
        </p:scale>
        <p:origin x="328" y="1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notesMaster" Target="notesMasters/notesMaster1.xml"/><Relationship Id="rId104" Type="http://schemas.openxmlformats.org/officeDocument/2006/relationships/handoutMaster" Target="handoutMasters/handoutMaster1.xml"/><Relationship Id="rId105" Type="http://schemas.openxmlformats.org/officeDocument/2006/relationships/presProps" Target="presProps.xml"/><Relationship Id="rId106" Type="http://schemas.openxmlformats.org/officeDocument/2006/relationships/viewProps" Target="viewProps.xml"/><Relationship Id="rId107"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Times New Roman" pitchFamily="18" charset="0"/>
                <a:ea typeface="+mn-ea"/>
                <a:cs typeface="+mn-cs"/>
              </a:defRPr>
            </a:lvl1pPr>
          </a:lstStyle>
          <a:p>
            <a:pPr>
              <a:defRPr/>
            </a:pPr>
            <a:endParaRPr lang="fr-BE"/>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cs typeface="Arial" charset="0"/>
              </a:defRPr>
            </a:lvl1pPr>
          </a:lstStyle>
          <a:p>
            <a:pPr>
              <a:defRPr/>
            </a:pPr>
            <a:fld id="{EF492AAF-F721-A347-968F-ED24714BED65}" type="datetimeFigureOut">
              <a:rPr lang="fr-BE"/>
              <a:pPr>
                <a:defRPr/>
              </a:pPr>
              <a:t>5/12/16</a:t>
            </a:fld>
            <a:endParaRPr lang="fr-BE"/>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Times New Roman" pitchFamily="18" charset="0"/>
                <a:ea typeface="+mn-ea"/>
                <a:cs typeface="+mn-cs"/>
              </a:defRPr>
            </a:lvl1pPr>
          </a:lstStyle>
          <a:p>
            <a:pPr>
              <a:defRPr/>
            </a:pPr>
            <a:endParaRPr lang="fr-BE"/>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cs typeface="Arial" charset="0"/>
              </a:defRPr>
            </a:lvl1pPr>
          </a:lstStyle>
          <a:p>
            <a:pPr>
              <a:defRPr/>
            </a:pPr>
            <a:fld id="{461B75BF-09F0-224E-953B-5B1C8516CD29}" type="slidenum">
              <a:rPr lang="fr-BE"/>
              <a:pPr>
                <a:defRPr/>
              </a:pPr>
              <a:t>‹#›</a:t>
            </a:fld>
            <a:endParaRPr lang="fr-BE"/>
          </a:p>
        </p:txBody>
      </p:sp>
    </p:spTree>
    <p:extLst>
      <p:ext uri="{BB962C8B-B14F-4D97-AF65-F5344CB8AC3E}">
        <p14:creationId xmlns:p14="http://schemas.microsoft.com/office/powerpoint/2010/main" val="30975954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ea typeface="+mn-ea"/>
                <a:cs typeface="+mn-cs"/>
              </a:defRPr>
            </a:lvl1pPr>
          </a:lstStyle>
          <a:p>
            <a:pPr>
              <a:defRPr/>
            </a:pPr>
            <a:endParaRPr lang="fr-FR"/>
          </a:p>
        </p:txBody>
      </p:sp>
      <p:sp>
        <p:nvSpPr>
          <p:cNvPr id="3277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ea typeface="+mn-ea"/>
                <a:cs typeface="+mn-cs"/>
              </a:defRPr>
            </a:lvl1pPr>
          </a:lstStyle>
          <a:p>
            <a:pPr>
              <a:defRPr/>
            </a:pPr>
            <a:endParaRPr lang="fr-FR"/>
          </a:p>
        </p:txBody>
      </p:sp>
      <p:sp>
        <p:nvSpPr>
          <p:cNvPr id="1833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3277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3277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ea typeface="+mn-ea"/>
                <a:cs typeface="+mn-cs"/>
              </a:defRPr>
            </a:lvl1pPr>
          </a:lstStyle>
          <a:p>
            <a:pPr>
              <a:defRPr/>
            </a:pPr>
            <a:endParaRPr lang="fr-FR"/>
          </a:p>
        </p:txBody>
      </p:sp>
      <p:sp>
        <p:nvSpPr>
          <p:cNvPr id="3277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cs typeface="Arial" charset="0"/>
              </a:defRPr>
            </a:lvl1pPr>
          </a:lstStyle>
          <a:p>
            <a:pPr>
              <a:defRPr/>
            </a:pPr>
            <a:fld id="{910059E0-87E5-3F45-A694-573A822D1AD9}" type="slidenum">
              <a:rPr lang="fr-FR"/>
              <a:pPr>
                <a:defRPr/>
              </a:pPr>
              <a:t>‹#›</a:t>
            </a:fld>
            <a:endParaRPr lang="fr-FR"/>
          </a:p>
        </p:txBody>
      </p:sp>
    </p:spTree>
    <p:extLst>
      <p:ext uri="{BB962C8B-B14F-4D97-AF65-F5344CB8AC3E}">
        <p14:creationId xmlns:p14="http://schemas.microsoft.com/office/powerpoint/2010/main" val="241752264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21201F6-B872-2443-8189-017924D34A5B}" type="slidenum">
              <a:rPr lang="fr-FR" sz="1200">
                <a:latin typeface="Arial" charset="0"/>
              </a:rPr>
              <a:pPr eaLnBrk="1" hangingPunct="1"/>
              <a:t>1</a:t>
            </a:fld>
            <a:endParaRPr lang="fr-FR" sz="1200">
              <a:latin typeface="Arial" charset="0"/>
            </a:endParaRPr>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1813418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EE9E48B-58D1-D045-9434-9F4E9485DF2F}" type="slidenum">
              <a:rPr lang="fr-FR" sz="1200">
                <a:latin typeface="Arial" charset="0"/>
              </a:rPr>
              <a:pPr eaLnBrk="1" hangingPunct="1"/>
              <a:t>10</a:t>
            </a:fld>
            <a:endParaRPr lang="fr-FR" sz="1200">
              <a:latin typeface="Arial" charset="0"/>
            </a:endParaRPr>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16176918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97C36F1-E7E3-9748-8B04-F6A657A362FB}" type="slidenum">
              <a:rPr lang="fr-FR" sz="1200">
                <a:latin typeface="Arial" charset="0"/>
              </a:rPr>
              <a:pPr eaLnBrk="1" hangingPunct="1"/>
              <a:t>11</a:t>
            </a:fld>
            <a:endParaRPr lang="fr-FR" sz="1200">
              <a:latin typeface="Arial" charset="0"/>
            </a:endParaRPr>
          </a:p>
        </p:txBody>
      </p:sp>
      <p:sp>
        <p:nvSpPr>
          <p:cNvPr id="307203" name="Rectangle 2"/>
          <p:cNvSpPr>
            <a:spLocks noGrp="1" noRot="1" noChangeAspect="1" noChangeArrowheads="1" noTextEdit="1"/>
          </p:cNvSpPr>
          <p:nvPr>
            <p:ph type="sldImg"/>
          </p:nvPr>
        </p:nvSpPr>
        <p:spPr>
          <a:ln/>
        </p:spPr>
      </p:sp>
      <p:sp>
        <p:nvSpPr>
          <p:cNvPr id="307204"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1401593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97C36F1-E7E3-9748-8B04-F6A657A362FB}" type="slidenum">
              <a:rPr lang="fr-FR" sz="1200">
                <a:latin typeface="Arial" charset="0"/>
              </a:rPr>
              <a:pPr eaLnBrk="1" hangingPunct="1"/>
              <a:t>12</a:t>
            </a:fld>
            <a:endParaRPr lang="fr-FR" sz="1200">
              <a:latin typeface="Arial" charset="0"/>
            </a:endParaRPr>
          </a:p>
        </p:txBody>
      </p:sp>
      <p:sp>
        <p:nvSpPr>
          <p:cNvPr id="307203" name="Rectangle 2"/>
          <p:cNvSpPr>
            <a:spLocks noGrp="1" noRot="1" noChangeAspect="1" noChangeArrowheads="1" noTextEdit="1"/>
          </p:cNvSpPr>
          <p:nvPr>
            <p:ph type="sldImg"/>
          </p:nvPr>
        </p:nvSpPr>
        <p:spPr>
          <a:ln/>
        </p:spPr>
      </p:sp>
      <p:sp>
        <p:nvSpPr>
          <p:cNvPr id="307204"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4137737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97C36F1-E7E3-9748-8B04-F6A657A362FB}" type="slidenum">
              <a:rPr lang="fr-FR" sz="1200">
                <a:latin typeface="Arial" charset="0"/>
              </a:rPr>
              <a:pPr eaLnBrk="1" hangingPunct="1"/>
              <a:t>13</a:t>
            </a:fld>
            <a:endParaRPr lang="fr-FR" sz="1200">
              <a:latin typeface="Arial" charset="0"/>
            </a:endParaRPr>
          </a:p>
        </p:txBody>
      </p:sp>
      <p:sp>
        <p:nvSpPr>
          <p:cNvPr id="307203" name="Rectangle 2"/>
          <p:cNvSpPr>
            <a:spLocks noGrp="1" noRot="1" noChangeAspect="1" noChangeArrowheads="1" noTextEdit="1"/>
          </p:cNvSpPr>
          <p:nvPr>
            <p:ph type="sldImg"/>
          </p:nvPr>
        </p:nvSpPr>
        <p:spPr>
          <a:ln/>
        </p:spPr>
      </p:sp>
      <p:sp>
        <p:nvSpPr>
          <p:cNvPr id="307204"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14582158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97C36F1-E7E3-9748-8B04-F6A657A362FB}" type="slidenum">
              <a:rPr lang="fr-FR" sz="1200">
                <a:latin typeface="Arial" charset="0"/>
              </a:rPr>
              <a:pPr eaLnBrk="1" hangingPunct="1"/>
              <a:t>14</a:t>
            </a:fld>
            <a:endParaRPr lang="fr-FR" sz="1200">
              <a:latin typeface="Arial" charset="0"/>
            </a:endParaRPr>
          </a:p>
        </p:txBody>
      </p:sp>
      <p:sp>
        <p:nvSpPr>
          <p:cNvPr id="307203" name="Rectangle 2"/>
          <p:cNvSpPr>
            <a:spLocks noGrp="1" noRot="1" noChangeAspect="1" noChangeArrowheads="1" noTextEdit="1"/>
          </p:cNvSpPr>
          <p:nvPr>
            <p:ph type="sldImg"/>
          </p:nvPr>
        </p:nvSpPr>
        <p:spPr>
          <a:ln/>
        </p:spPr>
      </p:sp>
      <p:sp>
        <p:nvSpPr>
          <p:cNvPr id="307204"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634358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97A1CE88-C1D7-B44D-87B2-042446F28376}" type="slidenum">
              <a:rPr lang="fr-FR" altLang="fr-FR"/>
              <a:pPr>
                <a:spcBef>
                  <a:spcPct val="0"/>
                </a:spcBef>
              </a:pPr>
              <a:t>15</a:t>
            </a:fld>
            <a:endParaRPr lang="fr-FR" altLang="fr-FR"/>
          </a:p>
        </p:txBody>
      </p:sp>
      <p:sp>
        <p:nvSpPr>
          <p:cNvPr id="22530"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4565502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9CD32EBD-4398-9749-969F-5430AD398BE2}" type="slidenum">
              <a:rPr lang="fr-FR" altLang="fr-FR"/>
              <a:pPr>
                <a:spcBef>
                  <a:spcPct val="0"/>
                </a:spcBef>
              </a:pPr>
              <a:t>16</a:t>
            </a:fld>
            <a:endParaRPr lang="fr-FR" altLang="fr-FR"/>
          </a:p>
        </p:txBody>
      </p:sp>
      <p:sp>
        <p:nvSpPr>
          <p:cNvPr id="24578"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14348632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0E22D84E-31FE-6A4C-B9F6-8CF1CFD1BA73}" type="slidenum">
              <a:rPr lang="fr-FR" altLang="fr-FR"/>
              <a:pPr>
                <a:spcBef>
                  <a:spcPct val="0"/>
                </a:spcBef>
              </a:pPr>
              <a:t>18</a:t>
            </a:fld>
            <a:endParaRPr lang="fr-FR" altLang="fr-FR"/>
          </a:p>
        </p:txBody>
      </p:sp>
      <p:sp>
        <p:nvSpPr>
          <p:cNvPr id="27650"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extLst>
        </p:spPr>
        <p:txBody>
          <a:bodyPr/>
          <a:lstStyle/>
          <a:p>
            <a:pPr>
              <a:defRPr/>
            </a:pPr>
            <a:endParaRPr lang="en-US">
              <a:cs typeface="+mn-cs"/>
            </a:endParaRPr>
          </a:p>
        </p:txBody>
      </p:sp>
    </p:spTree>
    <p:extLst>
      <p:ext uri="{BB962C8B-B14F-4D97-AF65-F5344CB8AC3E}">
        <p14:creationId xmlns:p14="http://schemas.microsoft.com/office/powerpoint/2010/main" val="12646068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64B4CC61-65DF-A84E-88C3-433220BD5654}" type="slidenum">
              <a:rPr lang="fr-FR" altLang="fr-FR"/>
              <a:pPr>
                <a:spcBef>
                  <a:spcPct val="0"/>
                </a:spcBef>
              </a:pPr>
              <a:t>19</a:t>
            </a:fld>
            <a:endParaRPr lang="fr-FR" altLang="fr-FR"/>
          </a:p>
        </p:txBody>
      </p:sp>
      <p:sp>
        <p:nvSpPr>
          <p:cNvPr id="29698"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extLst>
        </p:spPr>
        <p:txBody>
          <a:bodyPr/>
          <a:lstStyle/>
          <a:p>
            <a:pPr>
              <a:defRPr/>
            </a:pPr>
            <a:endParaRPr lang="en-US">
              <a:cs typeface="+mn-cs"/>
            </a:endParaRPr>
          </a:p>
        </p:txBody>
      </p:sp>
    </p:spTree>
    <p:extLst>
      <p:ext uri="{BB962C8B-B14F-4D97-AF65-F5344CB8AC3E}">
        <p14:creationId xmlns:p14="http://schemas.microsoft.com/office/powerpoint/2010/main" val="7839355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82965FE8-4405-844D-A6FE-A6501487BACA}" type="slidenum">
              <a:rPr lang="fr-FR" altLang="fr-FR"/>
              <a:pPr>
                <a:spcBef>
                  <a:spcPct val="0"/>
                </a:spcBef>
              </a:pPr>
              <a:t>20</a:t>
            </a:fld>
            <a:endParaRPr lang="fr-FR" altLang="fr-FR"/>
          </a:p>
        </p:txBody>
      </p:sp>
      <p:sp>
        <p:nvSpPr>
          <p:cNvPr id="31746"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extLst>
        </p:spPr>
        <p:txBody>
          <a:bodyPr/>
          <a:lstStyle/>
          <a:p>
            <a:pPr>
              <a:defRPr/>
            </a:pPr>
            <a:endParaRPr lang="en-US">
              <a:cs typeface="+mn-cs"/>
            </a:endParaRPr>
          </a:p>
        </p:txBody>
      </p:sp>
    </p:spTree>
    <p:extLst>
      <p:ext uri="{BB962C8B-B14F-4D97-AF65-F5344CB8AC3E}">
        <p14:creationId xmlns:p14="http://schemas.microsoft.com/office/powerpoint/2010/main" val="123811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97C36F1-E7E3-9748-8B04-F6A657A362FB}" type="slidenum">
              <a:rPr lang="fr-FR" sz="1200">
                <a:latin typeface="Arial" charset="0"/>
              </a:rPr>
              <a:pPr eaLnBrk="1" hangingPunct="1"/>
              <a:t>2</a:t>
            </a:fld>
            <a:endParaRPr lang="fr-FR" sz="1200">
              <a:latin typeface="Arial" charset="0"/>
            </a:endParaRPr>
          </a:p>
        </p:txBody>
      </p:sp>
      <p:sp>
        <p:nvSpPr>
          <p:cNvPr id="307203" name="Rectangle 2"/>
          <p:cNvSpPr>
            <a:spLocks noGrp="1" noRot="1" noChangeAspect="1" noChangeArrowheads="1" noTextEdit="1"/>
          </p:cNvSpPr>
          <p:nvPr>
            <p:ph type="sldImg"/>
          </p:nvPr>
        </p:nvSpPr>
        <p:spPr>
          <a:ln/>
        </p:spPr>
      </p:sp>
      <p:sp>
        <p:nvSpPr>
          <p:cNvPr id="307204"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17044378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F2111829-8977-A141-8589-3DA3E64BFC24}" type="slidenum">
              <a:rPr lang="fr-FR" altLang="fr-FR"/>
              <a:pPr>
                <a:spcBef>
                  <a:spcPct val="0"/>
                </a:spcBef>
              </a:pPr>
              <a:t>21</a:t>
            </a:fld>
            <a:endParaRPr lang="fr-FR" altLang="fr-FR"/>
          </a:p>
        </p:txBody>
      </p:sp>
      <p:sp>
        <p:nvSpPr>
          <p:cNvPr id="33794"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extLst>
        </p:spPr>
        <p:txBody>
          <a:bodyPr/>
          <a:lstStyle/>
          <a:p>
            <a:pPr>
              <a:defRPr/>
            </a:pPr>
            <a:endParaRPr lang="en-US">
              <a:cs typeface="+mn-cs"/>
            </a:endParaRPr>
          </a:p>
        </p:txBody>
      </p:sp>
    </p:spTree>
    <p:extLst>
      <p:ext uri="{BB962C8B-B14F-4D97-AF65-F5344CB8AC3E}">
        <p14:creationId xmlns:p14="http://schemas.microsoft.com/office/powerpoint/2010/main" val="13527633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8AEEB650-CF05-5541-AF19-A185A2FE9A39}" type="slidenum">
              <a:rPr lang="fr-FR" altLang="fr-FR"/>
              <a:pPr>
                <a:spcBef>
                  <a:spcPct val="0"/>
                </a:spcBef>
              </a:pPr>
              <a:t>22</a:t>
            </a:fld>
            <a:endParaRPr lang="fr-FR" altLang="fr-FR"/>
          </a:p>
        </p:txBody>
      </p:sp>
      <p:sp>
        <p:nvSpPr>
          <p:cNvPr id="35842"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extLst>
        </p:spPr>
        <p:txBody>
          <a:bodyPr/>
          <a:lstStyle/>
          <a:p>
            <a:pPr>
              <a:defRPr/>
            </a:pPr>
            <a:endParaRPr lang="en-US">
              <a:cs typeface="+mn-cs"/>
            </a:endParaRPr>
          </a:p>
        </p:txBody>
      </p:sp>
    </p:spTree>
    <p:extLst>
      <p:ext uri="{BB962C8B-B14F-4D97-AF65-F5344CB8AC3E}">
        <p14:creationId xmlns:p14="http://schemas.microsoft.com/office/powerpoint/2010/main" val="9435137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57D1ED8-25EF-6340-A6FB-22083D6DBADA}" type="slidenum">
              <a:rPr lang="fr-FR" altLang="fr-FR"/>
              <a:pPr>
                <a:spcBef>
                  <a:spcPct val="0"/>
                </a:spcBef>
              </a:pPr>
              <a:t>24</a:t>
            </a:fld>
            <a:endParaRPr lang="fr-FR" altLang="fr-FR"/>
          </a:p>
        </p:txBody>
      </p:sp>
      <p:sp>
        <p:nvSpPr>
          <p:cNvPr id="38914"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extLst>
        </p:spPr>
        <p:txBody>
          <a:bodyPr/>
          <a:lstStyle/>
          <a:p>
            <a:pPr>
              <a:defRPr/>
            </a:pPr>
            <a:endParaRPr lang="en-US">
              <a:cs typeface="+mn-cs"/>
            </a:endParaRPr>
          </a:p>
        </p:txBody>
      </p:sp>
    </p:spTree>
    <p:extLst>
      <p:ext uri="{BB962C8B-B14F-4D97-AF65-F5344CB8AC3E}">
        <p14:creationId xmlns:p14="http://schemas.microsoft.com/office/powerpoint/2010/main" val="20927418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B9C5C125-4224-4147-A180-DA31AF367E77}" type="slidenum">
              <a:rPr lang="fr-FR" altLang="fr-FR"/>
              <a:pPr>
                <a:spcBef>
                  <a:spcPct val="0"/>
                </a:spcBef>
              </a:pPr>
              <a:t>25</a:t>
            </a:fld>
            <a:endParaRPr lang="fr-FR" altLang="fr-FR"/>
          </a:p>
        </p:txBody>
      </p:sp>
      <p:sp>
        <p:nvSpPr>
          <p:cNvPr id="40962"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extLst>
        </p:spPr>
        <p:txBody>
          <a:bodyPr/>
          <a:lstStyle/>
          <a:p>
            <a:pPr>
              <a:defRPr/>
            </a:pPr>
            <a:endParaRPr lang="en-US">
              <a:cs typeface="+mn-cs"/>
            </a:endParaRPr>
          </a:p>
        </p:txBody>
      </p:sp>
    </p:spTree>
    <p:extLst>
      <p:ext uri="{BB962C8B-B14F-4D97-AF65-F5344CB8AC3E}">
        <p14:creationId xmlns:p14="http://schemas.microsoft.com/office/powerpoint/2010/main" val="11244659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03DBD1A5-90DF-DB47-81FD-44E307801CCC}" type="slidenum">
              <a:rPr lang="fr-FR" altLang="fr-FR"/>
              <a:pPr>
                <a:spcBef>
                  <a:spcPct val="0"/>
                </a:spcBef>
              </a:pPr>
              <a:t>26</a:t>
            </a:fld>
            <a:endParaRPr lang="fr-FR" altLang="fr-FR"/>
          </a:p>
        </p:txBody>
      </p:sp>
      <p:sp>
        <p:nvSpPr>
          <p:cNvPr id="43010"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extLst>
        </p:spPr>
        <p:txBody>
          <a:bodyPr/>
          <a:lstStyle/>
          <a:p>
            <a:pPr>
              <a:defRPr/>
            </a:pPr>
            <a:endParaRPr lang="en-US">
              <a:cs typeface="+mn-cs"/>
            </a:endParaRPr>
          </a:p>
        </p:txBody>
      </p:sp>
    </p:spTree>
    <p:extLst>
      <p:ext uri="{BB962C8B-B14F-4D97-AF65-F5344CB8AC3E}">
        <p14:creationId xmlns:p14="http://schemas.microsoft.com/office/powerpoint/2010/main" val="10933413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3E58F50D-9443-A940-881C-0CF7079CFBD2}" type="slidenum">
              <a:rPr lang="fr-FR" altLang="fr-FR"/>
              <a:pPr>
                <a:spcBef>
                  <a:spcPct val="0"/>
                </a:spcBef>
              </a:pPr>
              <a:t>27</a:t>
            </a:fld>
            <a:endParaRPr lang="fr-FR" altLang="fr-FR"/>
          </a:p>
        </p:txBody>
      </p:sp>
      <p:sp>
        <p:nvSpPr>
          <p:cNvPr id="45058"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extLst>
        </p:spPr>
        <p:txBody>
          <a:bodyPr/>
          <a:lstStyle/>
          <a:p>
            <a:pPr>
              <a:defRPr/>
            </a:pPr>
            <a:endParaRPr lang="en-US">
              <a:cs typeface="+mn-cs"/>
            </a:endParaRPr>
          </a:p>
        </p:txBody>
      </p:sp>
    </p:spTree>
    <p:extLst>
      <p:ext uri="{BB962C8B-B14F-4D97-AF65-F5344CB8AC3E}">
        <p14:creationId xmlns:p14="http://schemas.microsoft.com/office/powerpoint/2010/main" val="7809997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C65F8818-D58F-CF4C-AD27-B6A142E00B6E}" type="slidenum">
              <a:rPr lang="fr-FR" altLang="fr-FR"/>
              <a:pPr>
                <a:spcBef>
                  <a:spcPct val="0"/>
                </a:spcBef>
              </a:pPr>
              <a:t>28</a:t>
            </a:fld>
            <a:endParaRPr lang="fr-FR" altLang="fr-FR"/>
          </a:p>
        </p:txBody>
      </p:sp>
      <p:sp>
        <p:nvSpPr>
          <p:cNvPr id="47106"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2774863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001673AE-6DB4-5241-AAAA-AE0BE3C7C996}" type="slidenum">
              <a:rPr lang="fr-FR" altLang="fr-FR"/>
              <a:pPr>
                <a:spcBef>
                  <a:spcPct val="0"/>
                </a:spcBef>
              </a:pPr>
              <a:t>29</a:t>
            </a:fld>
            <a:endParaRPr lang="fr-FR" altLang="fr-FR"/>
          </a:p>
        </p:txBody>
      </p:sp>
      <p:sp>
        <p:nvSpPr>
          <p:cNvPr id="49154"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11490763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39610870-A2B1-1F4A-9440-FBA117CB8787}" type="slidenum">
              <a:rPr lang="fr-FR" altLang="fr-FR"/>
              <a:pPr>
                <a:spcBef>
                  <a:spcPct val="0"/>
                </a:spcBef>
              </a:pPr>
              <a:t>30</a:t>
            </a:fld>
            <a:endParaRPr lang="fr-FR" altLang="fr-FR"/>
          </a:p>
        </p:txBody>
      </p:sp>
      <p:sp>
        <p:nvSpPr>
          <p:cNvPr id="56322"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2363360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39610870-A2B1-1F4A-9440-FBA117CB8787}" type="slidenum">
              <a:rPr lang="fr-FR" altLang="fr-FR"/>
              <a:pPr>
                <a:spcBef>
                  <a:spcPct val="0"/>
                </a:spcBef>
              </a:pPr>
              <a:t>31</a:t>
            </a:fld>
            <a:endParaRPr lang="fr-FR" altLang="fr-FR"/>
          </a:p>
        </p:txBody>
      </p:sp>
      <p:sp>
        <p:nvSpPr>
          <p:cNvPr id="56322"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2058929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97C36F1-E7E3-9748-8B04-F6A657A362FB}" type="slidenum">
              <a:rPr lang="fr-FR" sz="1200">
                <a:latin typeface="Arial" charset="0"/>
              </a:rPr>
              <a:pPr eaLnBrk="1" hangingPunct="1"/>
              <a:t>3</a:t>
            </a:fld>
            <a:endParaRPr lang="fr-FR" sz="1200">
              <a:latin typeface="Arial" charset="0"/>
            </a:endParaRPr>
          </a:p>
        </p:txBody>
      </p:sp>
      <p:sp>
        <p:nvSpPr>
          <p:cNvPr id="307203" name="Rectangle 2"/>
          <p:cNvSpPr>
            <a:spLocks noGrp="1" noRot="1" noChangeAspect="1" noChangeArrowheads="1" noTextEdit="1"/>
          </p:cNvSpPr>
          <p:nvPr>
            <p:ph type="sldImg"/>
          </p:nvPr>
        </p:nvSpPr>
        <p:spPr>
          <a:ln/>
        </p:spPr>
      </p:sp>
      <p:sp>
        <p:nvSpPr>
          <p:cNvPr id="307204"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17414785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39610870-A2B1-1F4A-9440-FBA117CB8787}" type="slidenum">
              <a:rPr lang="fr-FR" altLang="fr-FR"/>
              <a:pPr>
                <a:spcBef>
                  <a:spcPct val="0"/>
                </a:spcBef>
              </a:pPr>
              <a:t>32</a:t>
            </a:fld>
            <a:endParaRPr lang="fr-FR" altLang="fr-FR"/>
          </a:p>
        </p:txBody>
      </p:sp>
      <p:sp>
        <p:nvSpPr>
          <p:cNvPr id="56322"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9659446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39610870-A2B1-1F4A-9440-FBA117CB8787}" type="slidenum">
              <a:rPr lang="fr-FR" altLang="fr-FR"/>
              <a:pPr>
                <a:spcBef>
                  <a:spcPct val="0"/>
                </a:spcBef>
              </a:pPr>
              <a:t>33</a:t>
            </a:fld>
            <a:endParaRPr lang="fr-FR" altLang="fr-FR"/>
          </a:p>
        </p:txBody>
      </p:sp>
      <p:sp>
        <p:nvSpPr>
          <p:cNvPr id="56322"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475804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39610870-A2B1-1F4A-9440-FBA117CB8787}" type="slidenum">
              <a:rPr lang="fr-FR" altLang="fr-FR"/>
              <a:pPr>
                <a:spcBef>
                  <a:spcPct val="0"/>
                </a:spcBef>
              </a:pPr>
              <a:t>34</a:t>
            </a:fld>
            <a:endParaRPr lang="fr-FR" altLang="fr-FR"/>
          </a:p>
        </p:txBody>
      </p:sp>
      <p:sp>
        <p:nvSpPr>
          <p:cNvPr id="56322"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9632140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39610870-A2B1-1F4A-9440-FBA117CB8787}" type="slidenum">
              <a:rPr lang="fr-FR" altLang="fr-FR"/>
              <a:pPr>
                <a:spcBef>
                  <a:spcPct val="0"/>
                </a:spcBef>
              </a:pPr>
              <a:t>35</a:t>
            </a:fld>
            <a:endParaRPr lang="fr-FR" altLang="fr-FR"/>
          </a:p>
        </p:txBody>
      </p:sp>
      <p:sp>
        <p:nvSpPr>
          <p:cNvPr id="56322"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19292301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B4120653-848D-A04E-9592-FAB34F9CDF9F}" type="slidenum">
              <a:rPr lang="fr-FR" altLang="fr-FR"/>
              <a:pPr>
                <a:spcBef>
                  <a:spcPct val="0"/>
                </a:spcBef>
              </a:pPr>
              <a:t>36</a:t>
            </a:fld>
            <a:endParaRPr lang="fr-FR" altLang="fr-FR"/>
          </a:p>
        </p:txBody>
      </p:sp>
      <p:sp>
        <p:nvSpPr>
          <p:cNvPr id="74754"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1955272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39610870-A2B1-1F4A-9440-FBA117CB8787}" type="slidenum">
              <a:rPr lang="fr-FR" altLang="fr-FR"/>
              <a:pPr>
                <a:spcBef>
                  <a:spcPct val="0"/>
                </a:spcBef>
              </a:pPr>
              <a:t>37</a:t>
            </a:fld>
            <a:endParaRPr lang="fr-FR" altLang="fr-FR"/>
          </a:p>
        </p:txBody>
      </p:sp>
      <p:sp>
        <p:nvSpPr>
          <p:cNvPr id="56322"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280049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F675F150-4332-A34A-A7F6-B12FB6B773BC}" type="slidenum">
              <a:rPr lang="fr-FR" altLang="fr-FR"/>
              <a:pPr>
                <a:spcBef>
                  <a:spcPct val="0"/>
                </a:spcBef>
              </a:pPr>
              <a:t>38</a:t>
            </a:fld>
            <a:endParaRPr lang="fr-FR" altLang="fr-FR"/>
          </a:p>
        </p:txBody>
      </p:sp>
      <p:sp>
        <p:nvSpPr>
          <p:cNvPr id="76802"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8395203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61B78D87-A9E6-DF4D-8FB9-C46E75E941E0}" type="slidenum">
              <a:rPr lang="fr-FR" altLang="fr-FR"/>
              <a:pPr>
                <a:spcBef>
                  <a:spcPct val="0"/>
                </a:spcBef>
              </a:pPr>
              <a:t>39</a:t>
            </a:fld>
            <a:endParaRPr lang="fr-FR" altLang="fr-FR"/>
          </a:p>
        </p:txBody>
      </p:sp>
      <p:sp>
        <p:nvSpPr>
          <p:cNvPr id="80898"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19249329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4CE9950B-FDAE-2544-B14C-F980D3AF44BE}" type="slidenum">
              <a:rPr lang="fr-FR" altLang="fr-FR"/>
              <a:pPr>
                <a:spcBef>
                  <a:spcPct val="0"/>
                </a:spcBef>
              </a:pPr>
              <a:t>40</a:t>
            </a:fld>
            <a:endParaRPr lang="fr-FR" altLang="fr-FR"/>
          </a:p>
        </p:txBody>
      </p:sp>
      <p:sp>
        <p:nvSpPr>
          <p:cNvPr id="82946"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17823590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DC4154FD-0272-914E-A52D-F56FC9363757}" type="slidenum">
              <a:rPr lang="fr-FR" altLang="fr-FR"/>
              <a:pPr>
                <a:spcBef>
                  <a:spcPct val="0"/>
                </a:spcBef>
              </a:pPr>
              <a:t>41</a:t>
            </a:fld>
            <a:endParaRPr lang="fr-FR" altLang="fr-FR"/>
          </a:p>
        </p:txBody>
      </p:sp>
      <p:sp>
        <p:nvSpPr>
          <p:cNvPr id="84994"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8130258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97C36F1-E7E3-9748-8B04-F6A657A362FB}" type="slidenum">
              <a:rPr lang="fr-FR" sz="1200">
                <a:latin typeface="Arial" charset="0"/>
              </a:rPr>
              <a:pPr eaLnBrk="1" hangingPunct="1"/>
              <a:t>4</a:t>
            </a:fld>
            <a:endParaRPr lang="fr-FR" sz="1200">
              <a:latin typeface="Arial" charset="0"/>
            </a:endParaRPr>
          </a:p>
        </p:txBody>
      </p:sp>
      <p:sp>
        <p:nvSpPr>
          <p:cNvPr id="307203" name="Rectangle 2"/>
          <p:cNvSpPr>
            <a:spLocks noGrp="1" noRot="1" noChangeAspect="1" noChangeArrowheads="1" noTextEdit="1"/>
          </p:cNvSpPr>
          <p:nvPr>
            <p:ph type="sldImg"/>
          </p:nvPr>
        </p:nvSpPr>
        <p:spPr>
          <a:ln/>
        </p:spPr>
      </p:sp>
      <p:sp>
        <p:nvSpPr>
          <p:cNvPr id="307204"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11625375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E39D5824-0181-7D42-8DC0-BADC304F22E3}" type="slidenum">
              <a:rPr lang="fr-FR" altLang="fr-FR"/>
              <a:pPr>
                <a:spcBef>
                  <a:spcPct val="0"/>
                </a:spcBef>
              </a:pPr>
              <a:t>42</a:t>
            </a:fld>
            <a:endParaRPr lang="fr-FR" altLang="fr-FR"/>
          </a:p>
        </p:txBody>
      </p:sp>
      <p:sp>
        <p:nvSpPr>
          <p:cNvPr id="87042"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19457254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D1F76810-AF87-3049-9FA8-63FBA366F539}" type="slidenum">
              <a:rPr lang="fr-FR" altLang="fr-FR"/>
              <a:pPr>
                <a:spcBef>
                  <a:spcPct val="0"/>
                </a:spcBef>
              </a:pPr>
              <a:t>43</a:t>
            </a:fld>
            <a:endParaRPr lang="fr-FR" altLang="fr-FR"/>
          </a:p>
        </p:txBody>
      </p:sp>
      <p:sp>
        <p:nvSpPr>
          <p:cNvPr id="89090"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9663190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58EEC22E-3171-534B-B957-F58DD7403F7F}" type="slidenum">
              <a:rPr lang="fr-FR" altLang="fr-FR"/>
              <a:pPr>
                <a:spcBef>
                  <a:spcPct val="0"/>
                </a:spcBef>
              </a:pPr>
              <a:t>44</a:t>
            </a:fld>
            <a:endParaRPr lang="fr-FR" altLang="fr-FR"/>
          </a:p>
        </p:txBody>
      </p:sp>
      <p:sp>
        <p:nvSpPr>
          <p:cNvPr id="91138" name="Rectangle 2"/>
          <p:cNvSpPr>
            <a:spLocks noGrp="1" noRot="1" noChangeAspect="1" noChangeArrowheads="1" noTextEdit="1"/>
          </p:cNvSpPr>
          <p:nvPr>
            <p:ph type="sldImg"/>
          </p:nvPr>
        </p:nvSpPr>
        <p:spPr>
          <a:ln/>
        </p:spPr>
      </p:sp>
      <p:sp>
        <p:nvSpPr>
          <p:cNvPr id="254980"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8521346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0F14DD3D-A362-0C4C-85E7-0966AF2184EB}" type="slidenum">
              <a:rPr lang="fr-FR" altLang="fr-FR"/>
              <a:pPr>
                <a:spcBef>
                  <a:spcPct val="0"/>
                </a:spcBef>
              </a:pPr>
              <a:t>45</a:t>
            </a:fld>
            <a:endParaRPr lang="fr-FR" altLang="fr-FR"/>
          </a:p>
        </p:txBody>
      </p:sp>
      <p:sp>
        <p:nvSpPr>
          <p:cNvPr id="93186"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8630696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808491B1-E927-C54D-9A12-433CB1C24C43}" type="slidenum">
              <a:rPr lang="fr-FR" altLang="fr-FR"/>
              <a:pPr>
                <a:spcBef>
                  <a:spcPct val="0"/>
                </a:spcBef>
              </a:pPr>
              <a:t>46</a:t>
            </a:fld>
            <a:endParaRPr lang="fr-FR" altLang="fr-FR"/>
          </a:p>
        </p:txBody>
      </p:sp>
      <p:sp>
        <p:nvSpPr>
          <p:cNvPr id="95234"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16632188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9F524929-5D00-6446-97B5-52E8607B2ACD}" type="slidenum">
              <a:rPr lang="fr-FR" altLang="fr-FR"/>
              <a:pPr>
                <a:spcBef>
                  <a:spcPct val="0"/>
                </a:spcBef>
              </a:pPr>
              <a:t>47</a:t>
            </a:fld>
            <a:endParaRPr lang="fr-FR" altLang="fr-FR"/>
          </a:p>
        </p:txBody>
      </p:sp>
      <p:sp>
        <p:nvSpPr>
          <p:cNvPr id="97282"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17859015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8CE542B2-2005-A047-B396-E46C195E9AB6}" type="slidenum">
              <a:rPr lang="fr-FR" altLang="fr-FR"/>
              <a:pPr>
                <a:spcBef>
                  <a:spcPct val="0"/>
                </a:spcBef>
              </a:pPr>
              <a:t>48</a:t>
            </a:fld>
            <a:endParaRPr lang="fr-FR" altLang="fr-FR"/>
          </a:p>
        </p:txBody>
      </p:sp>
      <p:sp>
        <p:nvSpPr>
          <p:cNvPr id="99330"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6624336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888E1E73-DA4C-524C-B4C7-B5BE354E3127}" type="slidenum">
              <a:rPr lang="fr-FR" altLang="fr-FR"/>
              <a:pPr>
                <a:spcBef>
                  <a:spcPct val="0"/>
                </a:spcBef>
              </a:pPr>
              <a:t>49</a:t>
            </a:fld>
            <a:endParaRPr lang="fr-FR" altLang="fr-FR"/>
          </a:p>
        </p:txBody>
      </p:sp>
      <p:sp>
        <p:nvSpPr>
          <p:cNvPr id="101378"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12560398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EA0413F9-8090-274F-996F-F31DCB2ECF36}" type="slidenum">
              <a:rPr lang="fr-FR" altLang="fr-FR"/>
              <a:pPr>
                <a:spcBef>
                  <a:spcPct val="0"/>
                </a:spcBef>
              </a:pPr>
              <a:t>50</a:t>
            </a:fld>
            <a:endParaRPr lang="fr-FR" altLang="fr-FR"/>
          </a:p>
        </p:txBody>
      </p:sp>
      <p:sp>
        <p:nvSpPr>
          <p:cNvPr id="103426"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11964415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D481C377-AF35-5F42-9B36-3CC7C0F961D5}" type="slidenum">
              <a:rPr lang="fr-FR" altLang="fr-FR"/>
              <a:pPr>
                <a:spcBef>
                  <a:spcPct val="0"/>
                </a:spcBef>
              </a:pPr>
              <a:t>51</a:t>
            </a:fld>
            <a:endParaRPr lang="fr-FR" altLang="fr-FR"/>
          </a:p>
        </p:txBody>
      </p:sp>
      <p:sp>
        <p:nvSpPr>
          <p:cNvPr id="105474"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9555428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97C36F1-E7E3-9748-8B04-F6A657A362FB}" type="slidenum">
              <a:rPr lang="fr-FR" sz="1200">
                <a:latin typeface="Arial" charset="0"/>
              </a:rPr>
              <a:pPr eaLnBrk="1" hangingPunct="1"/>
              <a:t>5</a:t>
            </a:fld>
            <a:endParaRPr lang="fr-FR" sz="1200">
              <a:latin typeface="Arial" charset="0"/>
            </a:endParaRPr>
          </a:p>
        </p:txBody>
      </p:sp>
      <p:sp>
        <p:nvSpPr>
          <p:cNvPr id="307203" name="Rectangle 2"/>
          <p:cNvSpPr>
            <a:spLocks noGrp="1" noRot="1" noChangeAspect="1" noChangeArrowheads="1" noTextEdit="1"/>
          </p:cNvSpPr>
          <p:nvPr>
            <p:ph type="sldImg"/>
          </p:nvPr>
        </p:nvSpPr>
        <p:spPr>
          <a:ln/>
        </p:spPr>
      </p:sp>
      <p:sp>
        <p:nvSpPr>
          <p:cNvPr id="307204"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122221066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F0869C7-0EF2-7E40-917F-4D2F4227F15A}" type="slidenum">
              <a:rPr lang="fr-FR" altLang="fr-FR"/>
              <a:pPr>
                <a:spcBef>
                  <a:spcPct val="0"/>
                </a:spcBef>
              </a:pPr>
              <a:t>52</a:t>
            </a:fld>
            <a:endParaRPr lang="fr-FR" altLang="fr-FR"/>
          </a:p>
        </p:txBody>
      </p:sp>
      <p:sp>
        <p:nvSpPr>
          <p:cNvPr id="107522"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71446236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54BD875F-09A9-5943-B1B4-2B5CC8C5DA49}" type="slidenum">
              <a:rPr lang="fr-FR" altLang="fr-FR"/>
              <a:pPr>
                <a:spcBef>
                  <a:spcPct val="0"/>
                </a:spcBef>
              </a:pPr>
              <a:t>53</a:t>
            </a:fld>
            <a:endParaRPr lang="fr-FR" altLang="fr-FR"/>
          </a:p>
        </p:txBody>
      </p:sp>
      <p:sp>
        <p:nvSpPr>
          <p:cNvPr id="109570"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100225443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1EFA31B1-2BDB-5D48-BC53-7161DC7825A3}" type="slidenum">
              <a:rPr lang="fr-FR" altLang="fr-FR"/>
              <a:pPr>
                <a:spcBef>
                  <a:spcPct val="0"/>
                </a:spcBef>
              </a:pPr>
              <a:t>54</a:t>
            </a:fld>
            <a:endParaRPr lang="fr-FR" altLang="fr-FR"/>
          </a:p>
        </p:txBody>
      </p:sp>
      <p:sp>
        <p:nvSpPr>
          <p:cNvPr id="111618"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188740156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F602C4C8-5C94-2C45-B452-B2D5D16BDF3D}" type="slidenum">
              <a:rPr lang="fr-FR" altLang="fr-FR"/>
              <a:pPr>
                <a:spcBef>
                  <a:spcPct val="0"/>
                </a:spcBef>
              </a:pPr>
              <a:t>56</a:t>
            </a:fld>
            <a:endParaRPr lang="fr-FR" altLang="fr-FR"/>
          </a:p>
        </p:txBody>
      </p:sp>
      <p:sp>
        <p:nvSpPr>
          <p:cNvPr id="120834"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16839476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3F8EA3D-F880-5D4A-89A1-BFB7767AE449}" type="slidenum">
              <a:rPr lang="fr-FR" altLang="fr-FR"/>
              <a:pPr>
                <a:spcBef>
                  <a:spcPct val="0"/>
                </a:spcBef>
              </a:pPr>
              <a:t>57</a:t>
            </a:fld>
            <a:endParaRPr lang="fr-FR" altLang="fr-FR"/>
          </a:p>
        </p:txBody>
      </p:sp>
      <p:sp>
        <p:nvSpPr>
          <p:cNvPr id="122882"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68204430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DE17DA49-3CAB-1E4F-A678-44A7516EC9F5}" type="slidenum">
              <a:rPr lang="fr-FR" altLang="fr-FR"/>
              <a:pPr>
                <a:spcBef>
                  <a:spcPct val="0"/>
                </a:spcBef>
              </a:pPr>
              <a:t>58</a:t>
            </a:fld>
            <a:endParaRPr lang="fr-FR" altLang="fr-FR"/>
          </a:p>
        </p:txBody>
      </p:sp>
      <p:sp>
        <p:nvSpPr>
          <p:cNvPr id="124930"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119919489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37C300FC-5BFB-DD4E-A16F-86D2058CD6F2}" type="slidenum">
              <a:rPr lang="fr-FR" altLang="fr-FR"/>
              <a:pPr>
                <a:spcBef>
                  <a:spcPct val="0"/>
                </a:spcBef>
              </a:pPr>
              <a:t>59</a:t>
            </a:fld>
            <a:endParaRPr lang="fr-FR" altLang="fr-FR"/>
          </a:p>
        </p:txBody>
      </p:sp>
      <p:sp>
        <p:nvSpPr>
          <p:cNvPr id="137218"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35697587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67268B97-093F-6A40-B2E3-978737E77E93}" type="slidenum">
              <a:rPr lang="fr-FR" altLang="fr-FR"/>
              <a:pPr>
                <a:spcBef>
                  <a:spcPct val="0"/>
                </a:spcBef>
              </a:pPr>
              <a:t>60</a:t>
            </a:fld>
            <a:endParaRPr lang="fr-FR" altLang="fr-FR"/>
          </a:p>
        </p:txBody>
      </p:sp>
      <p:sp>
        <p:nvSpPr>
          <p:cNvPr id="139266"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60354377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33D008CE-12E6-0C49-A4BC-1CD9700CAAC7}" type="slidenum">
              <a:rPr lang="fr-FR" altLang="fr-FR"/>
              <a:pPr>
                <a:spcBef>
                  <a:spcPct val="0"/>
                </a:spcBef>
              </a:pPr>
              <a:t>61</a:t>
            </a:fld>
            <a:endParaRPr lang="fr-FR" altLang="fr-FR"/>
          </a:p>
        </p:txBody>
      </p:sp>
      <p:sp>
        <p:nvSpPr>
          <p:cNvPr id="141314"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17080871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38F395C7-F3BB-814B-8F4A-684A6B0057CC}" type="slidenum">
              <a:rPr lang="fr-FR" altLang="fr-FR"/>
              <a:pPr>
                <a:spcBef>
                  <a:spcPct val="0"/>
                </a:spcBef>
              </a:pPr>
              <a:t>62</a:t>
            </a:fld>
            <a:endParaRPr lang="fr-FR" altLang="fr-FR"/>
          </a:p>
        </p:txBody>
      </p:sp>
      <p:sp>
        <p:nvSpPr>
          <p:cNvPr id="143362"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12169284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97C36F1-E7E3-9748-8B04-F6A657A362FB}" type="slidenum">
              <a:rPr lang="fr-FR" sz="1200">
                <a:latin typeface="Arial" charset="0"/>
              </a:rPr>
              <a:pPr eaLnBrk="1" hangingPunct="1"/>
              <a:t>6</a:t>
            </a:fld>
            <a:endParaRPr lang="fr-FR" sz="1200">
              <a:latin typeface="Arial" charset="0"/>
            </a:endParaRPr>
          </a:p>
        </p:txBody>
      </p:sp>
      <p:sp>
        <p:nvSpPr>
          <p:cNvPr id="307203" name="Rectangle 2"/>
          <p:cNvSpPr>
            <a:spLocks noGrp="1" noRot="1" noChangeAspect="1" noChangeArrowheads="1" noTextEdit="1"/>
          </p:cNvSpPr>
          <p:nvPr>
            <p:ph type="sldImg"/>
          </p:nvPr>
        </p:nvSpPr>
        <p:spPr>
          <a:ln/>
        </p:spPr>
      </p:sp>
      <p:sp>
        <p:nvSpPr>
          <p:cNvPr id="307204"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118950048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38F395C7-F3BB-814B-8F4A-684A6B0057CC}" type="slidenum">
              <a:rPr lang="fr-FR" altLang="fr-FR"/>
              <a:pPr>
                <a:spcBef>
                  <a:spcPct val="0"/>
                </a:spcBef>
              </a:pPr>
              <a:t>63</a:t>
            </a:fld>
            <a:endParaRPr lang="fr-FR" altLang="fr-FR"/>
          </a:p>
        </p:txBody>
      </p:sp>
      <p:sp>
        <p:nvSpPr>
          <p:cNvPr id="143362"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70959837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38F395C7-F3BB-814B-8F4A-684A6B0057CC}" type="slidenum">
              <a:rPr lang="fr-FR" altLang="fr-FR"/>
              <a:pPr>
                <a:spcBef>
                  <a:spcPct val="0"/>
                </a:spcBef>
              </a:pPr>
              <a:t>64</a:t>
            </a:fld>
            <a:endParaRPr lang="fr-FR" altLang="fr-FR"/>
          </a:p>
        </p:txBody>
      </p:sp>
      <p:sp>
        <p:nvSpPr>
          <p:cNvPr id="143362"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138651646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38F395C7-F3BB-814B-8F4A-684A6B0057CC}" type="slidenum">
              <a:rPr lang="fr-FR" altLang="fr-FR"/>
              <a:pPr>
                <a:spcBef>
                  <a:spcPct val="0"/>
                </a:spcBef>
              </a:pPr>
              <a:t>65</a:t>
            </a:fld>
            <a:endParaRPr lang="fr-FR" altLang="fr-FR"/>
          </a:p>
        </p:txBody>
      </p:sp>
      <p:sp>
        <p:nvSpPr>
          <p:cNvPr id="143362"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74924046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38F395C7-F3BB-814B-8F4A-684A6B0057CC}" type="slidenum">
              <a:rPr lang="fr-FR" altLang="fr-FR"/>
              <a:pPr>
                <a:spcBef>
                  <a:spcPct val="0"/>
                </a:spcBef>
              </a:pPr>
              <a:t>66</a:t>
            </a:fld>
            <a:endParaRPr lang="fr-FR" altLang="fr-FR"/>
          </a:p>
        </p:txBody>
      </p:sp>
      <p:sp>
        <p:nvSpPr>
          <p:cNvPr id="143362"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182904066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38F395C7-F3BB-814B-8F4A-684A6B0057CC}" type="slidenum">
              <a:rPr lang="fr-FR" altLang="fr-FR"/>
              <a:pPr>
                <a:spcBef>
                  <a:spcPct val="0"/>
                </a:spcBef>
              </a:pPr>
              <a:t>67</a:t>
            </a:fld>
            <a:endParaRPr lang="fr-FR" altLang="fr-FR"/>
          </a:p>
        </p:txBody>
      </p:sp>
      <p:sp>
        <p:nvSpPr>
          <p:cNvPr id="143362"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60355537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38F395C7-F3BB-814B-8F4A-684A6B0057CC}" type="slidenum">
              <a:rPr lang="fr-FR" altLang="fr-FR"/>
              <a:pPr>
                <a:spcBef>
                  <a:spcPct val="0"/>
                </a:spcBef>
              </a:pPr>
              <a:t>68</a:t>
            </a:fld>
            <a:endParaRPr lang="fr-FR" altLang="fr-FR"/>
          </a:p>
        </p:txBody>
      </p:sp>
      <p:sp>
        <p:nvSpPr>
          <p:cNvPr id="143362"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78330939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33846A34-C6B8-8240-B1D8-1E18F0BB91CF}" type="slidenum">
              <a:rPr lang="fr-FR" altLang="fr-FR"/>
              <a:pPr>
                <a:spcBef>
                  <a:spcPct val="0"/>
                </a:spcBef>
              </a:pPr>
              <a:t>69</a:t>
            </a:fld>
            <a:endParaRPr lang="fr-FR" altLang="fr-FR"/>
          </a:p>
        </p:txBody>
      </p:sp>
      <p:sp>
        <p:nvSpPr>
          <p:cNvPr id="145410"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143543143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1220CF83-17EE-0A41-BCB4-7398F7D986C0}" type="slidenum">
              <a:rPr lang="fr-FR" altLang="fr-FR"/>
              <a:pPr>
                <a:spcBef>
                  <a:spcPct val="0"/>
                </a:spcBef>
              </a:pPr>
              <a:t>70</a:t>
            </a:fld>
            <a:endParaRPr lang="fr-FR" altLang="fr-FR"/>
          </a:p>
        </p:txBody>
      </p:sp>
      <p:sp>
        <p:nvSpPr>
          <p:cNvPr id="147458"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54577584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1220CF83-17EE-0A41-BCB4-7398F7D986C0}" type="slidenum">
              <a:rPr lang="fr-FR" altLang="fr-FR"/>
              <a:pPr>
                <a:spcBef>
                  <a:spcPct val="0"/>
                </a:spcBef>
              </a:pPr>
              <a:t>71</a:t>
            </a:fld>
            <a:endParaRPr lang="fr-FR" altLang="fr-FR"/>
          </a:p>
        </p:txBody>
      </p:sp>
      <p:sp>
        <p:nvSpPr>
          <p:cNvPr id="147458"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68928787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45A8340A-A1EA-BF4B-BF1A-D51463CABC9F}" type="slidenum">
              <a:rPr lang="fr-FR" altLang="fr-FR"/>
              <a:pPr>
                <a:spcBef>
                  <a:spcPct val="0"/>
                </a:spcBef>
              </a:pPr>
              <a:t>72</a:t>
            </a:fld>
            <a:endParaRPr lang="fr-FR" altLang="fr-FR"/>
          </a:p>
        </p:txBody>
      </p:sp>
      <p:sp>
        <p:nvSpPr>
          <p:cNvPr id="149506"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20339169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97C36F1-E7E3-9748-8B04-F6A657A362FB}" type="slidenum">
              <a:rPr lang="fr-FR" sz="1200">
                <a:latin typeface="Arial" charset="0"/>
              </a:rPr>
              <a:pPr eaLnBrk="1" hangingPunct="1"/>
              <a:t>7</a:t>
            </a:fld>
            <a:endParaRPr lang="fr-FR" sz="1200">
              <a:latin typeface="Arial" charset="0"/>
            </a:endParaRPr>
          </a:p>
        </p:txBody>
      </p:sp>
      <p:sp>
        <p:nvSpPr>
          <p:cNvPr id="307203" name="Rectangle 2"/>
          <p:cNvSpPr>
            <a:spLocks noGrp="1" noRot="1" noChangeAspect="1" noChangeArrowheads="1" noTextEdit="1"/>
          </p:cNvSpPr>
          <p:nvPr>
            <p:ph type="sldImg"/>
          </p:nvPr>
        </p:nvSpPr>
        <p:spPr>
          <a:ln/>
        </p:spPr>
      </p:sp>
      <p:sp>
        <p:nvSpPr>
          <p:cNvPr id="307204"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130249959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60ED5780-C022-4C45-B026-5996FF09D8EF}" type="slidenum">
              <a:rPr lang="fr-FR" altLang="fr-FR"/>
              <a:pPr>
                <a:spcBef>
                  <a:spcPct val="0"/>
                </a:spcBef>
              </a:pPr>
              <a:t>73</a:t>
            </a:fld>
            <a:endParaRPr lang="fr-FR" altLang="fr-FR"/>
          </a:p>
        </p:txBody>
      </p:sp>
      <p:sp>
        <p:nvSpPr>
          <p:cNvPr id="163842"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106377952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811033D0-9C81-FB4A-BF67-6697915B4F12}" type="slidenum">
              <a:rPr lang="fr-FR" altLang="fr-FR"/>
              <a:pPr>
                <a:spcBef>
                  <a:spcPct val="0"/>
                </a:spcBef>
              </a:pPr>
              <a:t>74</a:t>
            </a:fld>
            <a:endParaRPr lang="fr-FR" altLang="fr-FR"/>
          </a:p>
        </p:txBody>
      </p:sp>
      <p:sp>
        <p:nvSpPr>
          <p:cNvPr id="165890"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11502694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A2CE2E1-20A2-B047-9356-D218634381BF}" type="slidenum">
              <a:rPr lang="fr-FR" altLang="fr-FR"/>
              <a:pPr>
                <a:spcBef>
                  <a:spcPct val="0"/>
                </a:spcBef>
              </a:pPr>
              <a:t>75</a:t>
            </a:fld>
            <a:endParaRPr lang="fr-FR" altLang="fr-FR"/>
          </a:p>
        </p:txBody>
      </p:sp>
      <p:sp>
        <p:nvSpPr>
          <p:cNvPr id="168962"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175108839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4C944F64-9BE8-A24A-88AE-AD11F7478703}" type="slidenum">
              <a:rPr lang="fr-FR" altLang="fr-FR"/>
              <a:pPr>
                <a:spcBef>
                  <a:spcPct val="0"/>
                </a:spcBef>
              </a:pPr>
              <a:t>77</a:t>
            </a:fld>
            <a:endParaRPr lang="fr-FR" altLang="fr-FR"/>
          </a:p>
        </p:txBody>
      </p:sp>
      <p:sp>
        <p:nvSpPr>
          <p:cNvPr id="171010"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125529563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9AAA4401-B563-0947-BDEC-CD9022E3594F}" type="slidenum">
              <a:rPr lang="fr-FR" altLang="fr-FR"/>
              <a:pPr>
                <a:spcBef>
                  <a:spcPct val="0"/>
                </a:spcBef>
              </a:pPr>
              <a:t>78</a:t>
            </a:fld>
            <a:endParaRPr lang="fr-FR" altLang="fr-FR"/>
          </a:p>
        </p:txBody>
      </p:sp>
      <p:sp>
        <p:nvSpPr>
          <p:cNvPr id="177154"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180561175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6FF04E41-A895-3A48-8C06-2CF51C44A271}" type="slidenum">
              <a:rPr lang="fr-FR" altLang="fr-FR"/>
              <a:pPr>
                <a:spcBef>
                  <a:spcPct val="0"/>
                </a:spcBef>
              </a:pPr>
              <a:t>79</a:t>
            </a:fld>
            <a:endParaRPr lang="fr-FR" altLang="fr-FR"/>
          </a:p>
        </p:txBody>
      </p:sp>
      <p:sp>
        <p:nvSpPr>
          <p:cNvPr id="181250"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73020915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EFE14E65-1E28-104D-B473-5DDA89EAA68B}" type="slidenum">
              <a:rPr lang="fr-FR" altLang="fr-FR"/>
              <a:pPr>
                <a:spcBef>
                  <a:spcPct val="0"/>
                </a:spcBef>
              </a:pPr>
              <a:t>82</a:t>
            </a:fld>
            <a:endParaRPr lang="fr-FR" altLang="fr-FR"/>
          </a:p>
        </p:txBody>
      </p:sp>
      <p:sp>
        <p:nvSpPr>
          <p:cNvPr id="185346"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94029697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B61F128E-A0CE-6540-834C-CF80733A31D3}" type="slidenum">
              <a:rPr lang="fr-FR" altLang="fr-FR"/>
              <a:pPr>
                <a:spcBef>
                  <a:spcPct val="0"/>
                </a:spcBef>
              </a:pPr>
              <a:t>83</a:t>
            </a:fld>
            <a:endParaRPr lang="fr-FR" altLang="fr-FR"/>
          </a:p>
        </p:txBody>
      </p:sp>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fr-FR">
              <a:ea typeface="ＭＳ Ｐゴシック" charset="-128"/>
            </a:endParaRPr>
          </a:p>
        </p:txBody>
      </p:sp>
    </p:spTree>
    <p:extLst>
      <p:ext uri="{BB962C8B-B14F-4D97-AF65-F5344CB8AC3E}">
        <p14:creationId xmlns:p14="http://schemas.microsoft.com/office/powerpoint/2010/main" val="118602442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E09A23FE-1869-024C-BB0B-49D75E132C82}" type="slidenum">
              <a:rPr lang="fr-FR" altLang="fr-FR"/>
              <a:pPr>
                <a:spcBef>
                  <a:spcPct val="0"/>
                </a:spcBef>
              </a:pPr>
              <a:t>84</a:t>
            </a:fld>
            <a:endParaRPr lang="fr-FR" altLang="fr-FR"/>
          </a:p>
        </p:txBody>
      </p:sp>
      <p:sp>
        <p:nvSpPr>
          <p:cNvPr id="189442"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117740206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B3993779-5A39-5740-A1B5-3BABE0C652FA}" type="slidenum">
              <a:rPr lang="fr-FR" altLang="fr-FR"/>
              <a:pPr>
                <a:spcBef>
                  <a:spcPct val="0"/>
                </a:spcBef>
              </a:pPr>
              <a:t>85</a:t>
            </a:fld>
            <a:endParaRPr lang="fr-FR" altLang="fr-FR"/>
          </a:p>
        </p:txBody>
      </p:sp>
      <p:sp>
        <p:nvSpPr>
          <p:cNvPr id="191490"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21274757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97C36F1-E7E3-9748-8B04-F6A657A362FB}" type="slidenum">
              <a:rPr lang="fr-FR" sz="1200">
                <a:latin typeface="Arial" charset="0"/>
              </a:rPr>
              <a:pPr eaLnBrk="1" hangingPunct="1"/>
              <a:t>8</a:t>
            </a:fld>
            <a:endParaRPr lang="fr-FR" sz="1200">
              <a:latin typeface="Arial" charset="0"/>
            </a:endParaRPr>
          </a:p>
        </p:txBody>
      </p:sp>
      <p:sp>
        <p:nvSpPr>
          <p:cNvPr id="307203" name="Rectangle 2"/>
          <p:cNvSpPr>
            <a:spLocks noGrp="1" noRot="1" noChangeAspect="1" noChangeArrowheads="1" noTextEdit="1"/>
          </p:cNvSpPr>
          <p:nvPr>
            <p:ph type="sldImg"/>
          </p:nvPr>
        </p:nvSpPr>
        <p:spPr>
          <a:ln/>
        </p:spPr>
      </p:sp>
      <p:sp>
        <p:nvSpPr>
          <p:cNvPr id="307204"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36572379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971987AB-D5A9-A640-B47B-BA03091FD069}" type="slidenum">
              <a:rPr lang="fr-FR" altLang="fr-FR"/>
              <a:pPr>
                <a:spcBef>
                  <a:spcPct val="0"/>
                </a:spcBef>
              </a:pPr>
              <a:t>86</a:t>
            </a:fld>
            <a:endParaRPr lang="fr-FR" altLang="fr-FR"/>
          </a:p>
        </p:txBody>
      </p:sp>
      <p:sp>
        <p:nvSpPr>
          <p:cNvPr id="193538"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13580947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48C223F8-44FA-5949-A5B2-D8C6D741D88B}" type="slidenum">
              <a:rPr lang="fr-FR" altLang="fr-FR"/>
              <a:pPr>
                <a:spcBef>
                  <a:spcPct val="0"/>
                </a:spcBef>
              </a:pPr>
              <a:t>87</a:t>
            </a:fld>
            <a:endParaRPr lang="fr-FR" altLang="fr-FR"/>
          </a:p>
        </p:txBody>
      </p:sp>
      <p:sp>
        <p:nvSpPr>
          <p:cNvPr id="195586"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102335280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48C223F8-44FA-5949-A5B2-D8C6D741D88B}" type="slidenum">
              <a:rPr lang="fr-FR" altLang="fr-FR"/>
              <a:pPr>
                <a:spcBef>
                  <a:spcPct val="0"/>
                </a:spcBef>
              </a:pPr>
              <a:t>88</a:t>
            </a:fld>
            <a:endParaRPr lang="fr-FR" altLang="fr-FR"/>
          </a:p>
        </p:txBody>
      </p:sp>
      <p:sp>
        <p:nvSpPr>
          <p:cNvPr id="195586"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168363758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24396EAB-A409-E94B-A84D-7826F2E0DF1C}" type="slidenum">
              <a:rPr lang="fr-FR" altLang="fr-FR"/>
              <a:pPr>
                <a:spcBef>
                  <a:spcPct val="0"/>
                </a:spcBef>
              </a:pPr>
              <a:t>89</a:t>
            </a:fld>
            <a:endParaRPr lang="fr-FR" altLang="fr-FR"/>
          </a:p>
        </p:txBody>
      </p:sp>
      <p:sp>
        <p:nvSpPr>
          <p:cNvPr id="197634"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98742353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24396EAB-A409-E94B-A84D-7826F2E0DF1C}" type="slidenum">
              <a:rPr lang="fr-FR" altLang="fr-FR"/>
              <a:pPr>
                <a:spcBef>
                  <a:spcPct val="0"/>
                </a:spcBef>
              </a:pPr>
              <a:t>90</a:t>
            </a:fld>
            <a:endParaRPr lang="fr-FR" altLang="fr-FR"/>
          </a:p>
        </p:txBody>
      </p:sp>
      <p:sp>
        <p:nvSpPr>
          <p:cNvPr id="197634"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7678053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908264A5-41D1-7448-8D94-6713BC7D4E34}" type="slidenum">
              <a:rPr lang="fr-FR" altLang="fr-FR"/>
              <a:pPr>
                <a:spcBef>
                  <a:spcPct val="0"/>
                </a:spcBef>
              </a:pPr>
              <a:t>91</a:t>
            </a:fld>
            <a:endParaRPr lang="fr-FR" altLang="fr-FR"/>
          </a:p>
        </p:txBody>
      </p:sp>
      <p:sp>
        <p:nvSpPr>
          <p:cNvPr id="153602"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98341364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908264A5-41D1-7448-8D94-6713BC7D4E34}" type="slidenum">
              <a:rPr lang="fr-FR" altLang="fr-FR"/>
              <a:pPr>
                <a:spcBef>
                  <a:spcPct val="0"/>
                </a:spcBef>
              </a:pPr>
              <a:t>92</a:t>
            </a:fld>
            <a:endParaRPr lang="fr-FR" altLang="fr-FR"/>
          </a:p>
        </p:txBody>
      </p:sp>
      <p:sp>
        <p:nvSpPr>
          <p:cNvPr id="153602"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33706667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24396EAB-A409-E94B-A84D-7826F2E0DF1C}" type="slidenum">
              <a:rPr lang="fr-FR" altLang="fr-FR"/>
              <a:pPr>
                <a:spcBef>
                  <a:spcPct val="0"/>
                </a:spcBef>
              </a:pPr>
              <a:t>93</a:t>
            </a:fld>
            <a:endParaRPr lang="fr-FR" altLang="fr-FR"/>
          </a:p>
        </p:txBody>
      </p:sp>
      <p:sp>
        <p:nvSpPr>
          <p:cNvPr id="197634"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69157489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0EA6D91C-8BFF-984F-8C79-3C23C25C29F8}" type="slidenum">
              <a:rPr lang="fr-FR" altLang="fr-FR"/>
              <a:pPr>
                <a:spcBef>
                  <a:spcPct val="0"/>
                </a:spcBef>
              </a:pPr>
              <a:t>94</a:t>
            </a:fld>
            <a:endParaRPr lang="fr-FR" altLang="fr-FR"/>
          </a:p>
        </p:txBody>
      </p:sp>
      <p:sp>
        <p:nvSpPr>
          <p:cNvPr id="201730" name="Rectangle 2"/>
          <p:cNvSpPr>
            <a:spLocks noGrp="1" noRot="1" noChangeAspect="1" noChangeArrowheads="1" noTextEdit="1"/>
          </p:cNvSpPr>
          <p:nvPr>
            <p:ph type="sldImg"/>
          </p:nvPr>
        </p:nvSpPr>
        <p:spPr>
          <a:ln/>
        </p:spPr>
      </p:sp>
      <p:sp>
        <p:nvSpPr>
          <p:cNvPr id="289796"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109386140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D32F54F8-576D-0347-B88A-F31E981E2F9F}" type="slidenum">
              <a:rPr lang="fr-FR" altLang="fr-FR"/>
              <a:pPr>
                <a:spcBef>
                  <a:spcPct val="0"/>
                </a:spcBef>
              </a:pPr>
              <a:t>95</a:t>
            </a:fld>
            <a:endParaRPr lang="fr-FR" altLang="fr-FR"/>
          </a:p>
        </p:txBody>
      </p:sp>
      <p:sp>
        <p:nvSpPr>
          <p:cNvPr id="203778" name="Rectangle 2"/>
          <p:cNvSpPr>
            <a:spLocks noGrp="1" noRot="1" noChangeAspect="1" noChangeArrowheads="1" noTextEdit="1"/>
          </p:cNvSpPr>
          <p:nvPr>
            <p:ph type="sldImg"/>
          </p:nvPr>
        </p:nvSpPr>
        <p:spPr>
          <a:ln/>
        </p:spPr>
      </p:sp>
      <p:sp>
        <p:nvSpPr>
          <p:cNvPr id="306180"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4782983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97C36F1-E7E3-9748-8B04-F6A657A362FB}" type="slidenum">
              <a:rPr lang="fr-FR" sz="1200">
                <a:latin typeface="Arial" charset="0"/>
              </a:rPr>
              <a:pPr eaLnBrk="1" hangingPunct="1"/>
              <a:t>9</a:t>
            </a:fld>
            <a:endParaRPr lang="fr-FR" sz="1200">
              <a:latin typeface="Arial" charset="0"/>
            </a:endParaRPr>
          </a:p>
        </p:txBody>
      </p:sp>
      <p:sp>
        <p:nvSpPr>
          <p:cNvPr id="307203" name="Rectangle 2"/>
          <p:cNvSpPr>
            <a:spLocks noGrp="1" noRot="1" noChangeAspect="1" noChangeArrowheads="1" noTextEdit="1"/>
          </p:cNvSpPr>
          <p:nvPr>
            <p:ph type="sldImg"/>
          </p:nvPr>
        </p:nvSpPr>
        <p:spPr>
          <a:ln/>
        </p:spPr>
      </p:sp>
      <p:sp>
        <p:nvSpPr>
          <p:cNvPr id="307204"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202611551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A0FF05B8-FFCE-D547-916B-882DD087FCB0}" type="slidenum">
              <a:rPr lang="fr-FR" altLang="fr-FR"/>
              <a:pPr>
                <a:spcBef>
                  <a:spcPct val="0"/>
                </a:spcBef>
              </a:pPr>
              <a:t>96</a:t>
            </a:fld>
            <a:endParaRPr lang="fr-FR" altLang="fr-FR"/>
          </a:p>
        </p:txBody>
      </p:sp>
      <p:sp>
        <p:nvSpPr>
          <p:cNvPr id="205826" name="Rectangle 2"/>
          <p:cNvSpPr>
            <a:spLocks noGrp="1" noRot="1" noChangeAspect="1" noChangeArrowheads="1" noTextEdit="1"/>
          </p:cNvSpPr>
          <p:nvPr>
            <p:ph type="sldImg"/>
          </p:nvPr>
        </p:nvSpPr>
        <p:spPr>
          <a:ln/>
        </p:spPr>
      </p:sp>
      <p:sp>
        <p:nvSpPr>
          <p:cNvPr id="289796"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187823013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82307C88-1E8D-724C-A932-0291E2FE84F2}" type="slidenum">
              <a:rPr lang="fr-FR" altLang="fr-FR"/>
              <a:pPr>
                <a:spcBef>
                  <a:spcPct val="0"/>
                </a:spcBef>
              </a:pPr>
              <a:t>97</a:t>
            </a:fld>
            <a:endParaRPr lang="fr-FR" altLang="fr-FR"/>
          </a:p>
        </p:txBody>
      </p:sp>
      <p:sp>
        <p:nvSpPr>
          <p:cNvPr id="207874" name="Rectangle 2"/>
          <p:cNvSpPr>
            <a:spLocks noGrp="1" noRot="1" noChangeAspect="1" noChangeArrowheads="1" noTextEdit="1"/>
          </p:cNvSpPr>
          <p:nvPr>
            <p:ph type="sldImg"/>
          </p:nvPr>
        </p:nvSpPr>
        <p:spPr>
          <a:ln/>
        </p:spPr>
      </p:sp>
      <p:sp>
        <p:nvSpPr>
          <p:cNvPr id="302084"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68432777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12EE0711-366F-AF46-90A2-E7C692F86B9D}" type="slidenum">
              <a:rPr lang="fr-FR" altLang="fr-FR"/>
              <a:pPr>
                <a:spcBef>
                  <a:spcPct val="0"/>
                </a:spcBef>
              </a:pPr>
              <a:t>98</a:t>
            </a:fld>
            <a:endParaRPr lang="fr-FR" altLang="fr-FR"/>
          </a:p>
        </p:txBody>
      </p:sp>
      <p:sp>
        <p:nvSpPr>
          <p:cNvPr id="209922" name="Rectangle 2"/>
          <p:cNvSpPr>
            <a:spLocks noGrp="1" noRot="1" noChangeAspect="1" noChangeArrowheads="1" noTextEdit="1"/>
          </p:cNvSpPr>
          <p:nvPr>
            <p:ph type="sldImg"/>
          </p:nvPr>
        </p:nvSpPr>
        <p:spPr>
          <a:ln/>
        </p:spPr>
      </p:sp>
      <p:sp>
        <p:nvSpPr>
          <p:cNvPr id="289796"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60784030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3F765178-306B-BC42-9A61-CF65F9629706}" type="slidenum">
              <a:rPr lang="fr-FR" altLang="fr-FR"/>
              <a:pPr>
                <a:spcBef>
                  <a:spcPct val="0"/>
                </a:spcBef>
              </a:pPr>
              <a:t>99</a:t>
            </a:fld>
            <a:endParaRPr lang="fr-FR" altLang="fr-FR"/>
          </a:p>
        </p:txBody>
      </p:sp>
      <p:sp>
        <p:nvSpPr>
          <p:cNvPr id="211970" name="Rectangle 2"/>
          <p:cNvSpPr>
            <a:spLocks noGrp="1" noRot="1" noChangeAspect="1" noChangeArrowheads="1" noTextEdit="1"/>
          </p:cNvSpPr>
          <p:nvPr>
            <p:ph type="sldImg"/>
          </p:nvPr>
        </p:nvSpPr>
        <p:spPr>
          <a:ln/>
        </p:spPr>
      </p:sp>
      <p:sp>
        <p:nvSpPr>
          <p:cNvPr id="302084"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141429174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4C9AEB44-7D0D-624E-945D-0E859F1DEAB4}" type="slidenum">
              <a:rPr lang="fr-FR" altLang="fr-FR"/>
              <a:pPr>
                <a:spcBef>
                  <a:spcPct val="0"/>
                </a:spcBef>
              </a:pPr>
              <a:t>100</a:t>
            </a:fld>
            <a:endParaRPr lang="fr-FR" altLang="fr-FR"/>
          </a:p>
        </p:txBody>
      </p:sp>
      <p:sp>
        <p:nvSpPr>
          <p:cNvPr id="214018" name="Rectangle 2"/>
          <p:cNvSpPr>
            <a:spLocks noGrp="1" noRot="1" noChangeAspect="1" noChangeArrowheads="1" noTextEdit="1"/>
          </p:cNvSpPr>
          <p:nvPr>
            <p:ph type="sldImg"/>
          </p:nvPr>
        </p:nvSpPr>
        <p:spPr>
          <a:ln/>
        </p:spPr>
      </p:sp>
      <p:sp>
        <p:nvSpPr>
          <p:cNvPr id="302084"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97192972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2F328631-E000-C44C-B210-080474CEC8E1}" type="slidenum">
              <a:rPr lang="fr-FR" altLang="fr-FR"/>
              <a:pPr>
                <a:spcBef>
                  <a:spcPct val="0"/>
                </a:spcBef>
              </a:pPr>
              <a:t>101</a:t>
            </a:fld>
            <a:endParaRPr lang="fr-FR" altLang="fr-FR"/>
          </a:p>
        </p:txBody>
      </p:sp>
      <p:sp>
        <p:nvSpPr>
          <p:cNvPr id="216066" name="Rectangle 2"/>
          <p:cNvSpPr>
            <a:spLocks noGrp="1" noRot="1" noChangeAspect="1" noChangeArrowheads="1" noTextEdit="1"/>
          </p:cNvSpPr>
          <p:nvPr>
            <p:ph type="sldImg"/>
          </p:nvPr>
        </p:nvSpPr>
        <p:spPr>
          <a:ln/>
        </p:spPr>
      </p:sp>
      <p:sp>
        <p:nvSpPr>
          <p:cNvPr id="303108"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552109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4" name="Rectangle 3"/>
          <p:cNvSpPr/>
          <p:nvPr/>
        </p:nvSpPr>
        <p:spPr>
          <a:xfrm>
            <a:off x="9001125" y="4846638"/>
            <a:ext cx="142875" cy="20113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p:cNvSpPr/>
          <p:nvPr/>
        </p:nvSpPr>
        <p:spPr>
          <a:xfrm>
            <a:off x="9001125" y="0"/>
            <a:ext cx="142875" cy="48466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fr-FR" smtClean="0"/>
              <a:t>Cliquez et modifiez le titre</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en-US" dirty="0"/>
          </a:p>
        </p:txBody>
      </p:sp>
      <p:sp>
        <p:nvSpPr>
          <p:cNvPr id="6" name="Date Placeholder 3"/>
          <p:cNvSpPr>
            <a:spLocks noGrp="1"/>
          </p:cNvSpPr>
          <p:nvPr>
            <p:ph type="dt" sz="half" idx="10"/>
          </p:nvPr>
        </p:nvSpPr>
        <p:spPr/>
        <p:txBody>
          <a:bodyPr/>
          <a:lstStyle>
            <a:lvl1pPr>
              <a:defRPr/>
            </a:lvl1pPr>
          </a:lstStyle>
          <a:p>
            <a:pPr>
              <a:defRPr/>
            </a:pPr>
            <a:endParaRPr lang="fr-FR"/>
          </a:p>
        </p:txBody>
      </p:sp>
      <p:sp>
        <p:nvSpPr>
          <p:cNvPr id="7" name="Footer Placeholder 4"/>
          <p:cNvSpPr>
            <a:spLocks noGrp="1"/>
          </p:cNvSpPr>
          <p:nvPr>
            <p:ph type="ftr" sz="quarter" idx="11"/>
          </p:nvPr>
        </p:nvSpPr>
        <p:spPr/>
        <p:txBody>
          <a:bodyPr/>
          <a:lstStyle>
            <a:lvl1pPr>
              <a:defRPr/>
            </a:lvl1pPr>
          </a:lstStyle>
          <a:p>
            <a:pPr>
              <a:defRPr/>
            </a:pPr>
            <a:endParaRPr lang="fr-FR"/>
          </a:p>
        </p:txBody>
      </p:sp>
      <p:sp>
        <p:nvSpPr>
          <p:cNvPr id="8" name="Slide Number Placeholder 5"/>
          <p:cNvSpPr>
            <a:spLocks noGrp="1"/>
          </p:cNvSpPr>
          <p:nvPr>
            <p:ph type="sldNum" sz="quarter" idx="12"/>
          </p:nvPr>
        </p:nvSpPr>
        <p:spPr/>
        <p:txBody>
          <a:bodyPr/>
          <a:lstStyle>
            <a:lvl1pPr>
              <a:defRPr>
                <a:solidFill>
                  <a:schemeClr val="tx1"/>
                </a:solidFill>
              </a:defRPr>
            </a:lvl1pPr>
          </a:lstStyle>
          <a:p>
            <a:pPr>
              <a:defRPr/>
            </a:pPr>
            <a:fld id="{34268CBD-03E1-3842-BF3E-FA99CEC63462}" type="slidenum">
              <a:rPr lang="fr-FR"/>
              <a:pPr>
                <a:defRPr/>
              </a:pPr>
              <a:t>‹#›</a:t>
            </a:fld>
            <a:endParaRPr lang="fr-FR"/>
          </a:p>
        </p:txBody>
      </p:sp>
    </p:spTree>
    <p:extLst>
      <p:ext uri="{BB962C8B-B14F-4D97-AF65-F5344CB8AC3E}">
        <p14:creationId xmlns:p14="http://schemas.microsoft.com/office/powerpoint/2010/main" val="998157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a:p>
        </p:txBody>
      </p:sp>
      <p:sp>
        <p:nvSpPr>
          <p:cNvPr id="3" name="Vertical Text Placeholder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lvl1pPr>
              <a:defRPr/>
            </a:lvl1pPr>
          </a:lstStyle>
          <a:p>
            <a:pPr>
              <a:defRPr/>
            </a:pPr>
            <a:endParaRPr lang="fr-FR"/>
          </a:p>
        </p:txBody>
      </p:sp>
      <p:sp>
        <p:nvSpPr>
          <p:cNvPr id="5" name="Footer Placeholder 4"/>
          <p:cNvSpPr>
            <a:spLocks noGrp="1"/>
          </p:cNvSpPr>
          <p:nvPr>
            <p:ph type="ftr" sz="quarter" idx="11"/>
          </p:nvPr>
        </p:nvSpPr>
        <p:spPr/>
        <p:txBody>
          <a:bodyPr/>
          <a:lstStyle>
            <a:lvl1pPr>
              <a:defRPr/>
            </a:lvl1pPr>
          </a:lstStyle>
          <a:p>
            <a:pPr>
              <a:defRPr/>
            </a:pPr>
            <a:endParaRPr lang="fr-FR"/>
          </a:p>
        </p:txBody>
      </p:sp>
      <p:sp>
        <p:nvSpPr>
          <p:cNvPr id="6" name="Slide Number Placeholder 5"/>
          <p:cNvSpPr>
            <a:spLocks noGrp="1"/>
          </p:cNvSpPr>
          <p:nvPr>
            <p:ph type="sldNum" sz="quarter" idx="12"/>
          </p:nvPr>
        </p:nvSpPr>
        <p:spPr/>
        <p:txBody>
          <a:bodyPr/>
          <a:lstStyle>
            <a:lvl1pPr>
              <a:defRPr/>
            </a:lvl1pPr>
          </a:lstStyle>
          <a:p>
            <a:pPr>
              <a:defRPr/>
            </a:pPr>
            <a:fld id="{79F92D37-7DCD-2142-AC28-05584E4DCB76}" type="slidenum">
              <a:rPr lang="fr-FR"/>
              <a:pPr>
                <a:defRPr/>
              </a:pPr>
              <a:t>‹#›</a:t>
            </a:fld>
            <a:endParaRPr lang="fr-FR"/>
          </a:p>
        </p:txBody>
      </p:sp>
    </p:spTree>
    <p:extLst>
      <p:ext uri="{BB962C8B-B14F-4D97-AF65-F5344CB8AC3E}">
        <p14:creationId xmlns:p14="http://schemas.microsoft.com/office/powerpoint/2010/main" val="1920150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fr-FR" smtClean="0"/>
              <a:t>Cliquez et modifiez le titre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lvl1pPr>
              <a:defRPr/>
            </a:lvl1pPr>
          </a:lstStyle>
          <a:p>
            <a:pPr>
              <a:defRPr/>
            </a:pPr>
            <a:endParaRPr lang="fr-FR"/>
          </a:p>
        </p:txBody>
      </p:sp>
      <p:sp>
        <p:nvSpPr>
          <p:cNvPr id="5" name="Footer Placeholder 4"/>
          <p:cNvSpPr>
            <a:spLocks noGrp="1"/>
          </p:cNvSpPr>
          <p:nvPr>
            <p:ph type="ftr" sz="quarter" idx="11"/>
          </p:nvPr>
        </p:nvSpPr>
        <p:spPr/>
        <p:txBody>
          <a:bodyPr/>
          <a:lstStyle>
            <a:lvl1pPr>
              <a:defRPr/>
            </a:lvl1pPr>
          </a:lstStyle>
          <a:p>
            <a:pPr>
              <a:defRPr/>
            </a:pPr>
            <a:endParaRPr lang="fr-FR"/>
          </a:p>
        </p:txBody>
      </p:sp>
      <p:sp>
        <p:nvSpPr>
          <p:cNvPr id="6" name="Slide Number Placeholder 5"/>
          <p:cNvSpPr>
            <a:spLocks noGrp="1"/>
          </p:cNvSpPr>
          <p:nvPr>
            <p:ph type="sldNum" sz="quarter" idx="12"/>
          </p:nvPr>
        </p:nvSpPr>
        <p:spPr/>
        <p:txBody>
          <a:bodyPr/>
          <a:lstStyle>
            <a:lvl1pPr>
              <a:defRPr/>
            </a:lvl1pPr>
          </a:lstStyle>
          <a:p>
            <a:pPr>
              <a:defRPr/>
            </a:pPr>
            <a:fld id="{C0D44777-F7FF-344A-8B61-BDFFC9B74409}" type="slidenum">
              <a:rPr lang="fr-FR"/>
              <a:pPr>
                <a:defRPr/>
              </a:pPr>
              <a:t>‹#›</a:t>
            </a:fld>
            <a:endParaRPr lang="fr-FR"/>
          </a:p>
        </p:txBody>
      </p:sp>
    </p:spTree>
    <p:extLst>
      <p:ext uri="{BB962C8B-B14F-4D97-AF65-F5344CB8AC3E}">
        <p14:creationId xmlns:p14="http://schemas.microsoft.com/office/powerpoint/2010/main" val="776763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a:p>
        </p:txBody>
      </p:sp>
      <p:sp>
        <p:nvSpPr>
          <p:cNvPr id="3" name="Content Placeholder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lvl1pPr>
              <a:defRPr/>
            </a:lvl1pPr>
          </a:lstStyle>
          <a:p>
            <a:pPr>
              <a:defRPr/>
            </a:pPr>
            <a:endParaRPr lang="fr-FR"/>
          </a:p>
        </p:txBody>
      </p:sp>
      <p:sp>
        <p:nvSpPr>
          <p:cNvPr id="5" name="Footer Placeholder 4"/>
          <p:cNvSpPr>
            <a:spLocks noGrp="1"/>
          </p:cNvSpPr>
          <p:nvPr>
            <p:ph type="ftr" sz="quarter" idx="11"/>
          </p:nvPr>
        </p:nvSpPr>
        <p:spPr/>
        <p:txBody>
          <a:bodyPr/>
          <a:lstStyle>
            <a:lvl1pPr>
              <a:defRPr/>
            </a:lvl1pPr>
          </a:lstStyle>
          <a:p>
            <a:pPr>
              <a:defRPr/>
            </a:pPr>
            <a:endParaRPr lang="fr-FR"/>
          </a:p>
        </p:txBody>
      </p:sp>
      <p:sp>
        <p:nvSpPr>
          <p:cNvPr id="6" name="Slide Number Placeholder 5"/>
          <p:cNvSpPr>
            <a:spLocks noGrp="1"/>
          </p:cNvSpPr>
          <p:nvPr>
            <p:ph type="sldNum" sz="quarter" idx="12"/>
          </p:nvPr>
        </p:nvSpPr>
        <p:spPr/>
        <p:txBody>
          <a:bodyPr/>
          <a:lstStyle>
            <a:lvl1pPr>
              <a:defRPr/>
            </a:lvl1pPr>
          </a:lstStyle>
          <a:p>
            <a:pPr>
              <a:defRPr/>
            </a:pPr>
            <a:fld id="{6930A81F-14F0-2448-A522-2AA89FDC1247}" type="slidenum">
              <a:rPr lang="fr-FR"/>
              <a:pPr>
                <a:defRPr/>
              </a:pPr>
              <a:t>‹#›</a:t>
            </a:fld>
            <a:endParaRPr lang="fr-FR"/>
          </a:p>
        </p:txBody>
      </p:sp>
    </p:spTree>
    <p:extLst>
      <p:ext uri="{BB962C8B-B14F-4D97-AF65-F5344CB8AC3E}">
        <p14:creationId xmlns:p14="http://schemas.microsoft.com/office/powerpoint/2010/main" val="41744499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fr-FR" smtClean="0"/>
              <a:t>Cliquez et modifiez le titre</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Date Placeholder 3"/>
          <p:cNvSpPr>
            <a:spLocks noGrp="1"/>
          </p:cNvSpPr>
          <p:nvPr>
            <p:ph type="dt" sz="half" idx="10"/>
          </p:nvPr>
        </p:nvSpPr>
        <p:spPr/>
        <p:txBody>
          <a:bodyPr/>
          <a:lstStyle>
            <a:lvl1pPr>
              <a:defRPr/>
            </a:lvl1pPr>
          </a:lstStyle>
          <a:p>
            <a:pPr>
              <a:defRPr/>
            </a:pPr>
            <a:endParaRPr lang="fr-FR"/>
          </a:p>
        </p:txBody>
      </p:sp>
      <p:sp>
        <p:nvSpPr>
          <p:cNvPr id="5" name="Footer Placeholder 4"/>
          <p:cNvSpPr>
            <a:spLocks noGrp="1"/>
          </p:cNvSpPr>
          <p:nvPr>
            <p:ph type="ftr" sz="quarter" idx="11"/>
          </p:nvPr>
        </p:nvSpPr>
        <p:spPr/>
        <p:txBody>
          <a:bodyPr/>
          <a:lstStyle>
            <a:lvl1pPr>
              <a:defRPr/>
            </a:lvl1pPr>
          </a:lstStyle>
          <a:p>
            <a:pPr>
              <a:defRPr/>
            </a:pPr>
            <a:endParaRPr lang="fr-FR"/>
          </a:p>
        </p:txBody>
      </p:sp>
      <p:sp>
        <p:nvSpPr>
          <p:cNvPr id="6" name="Slide Number Placeholder 5"/>
          <p:cNvSpPr>
            <a:spLocks noGrp="1"/>
          </p:cNvSpPr>
          <p:nvPr>
            <p:ph type="sldNum" sz="quarter" idx="12"/>
          </p:nvPr>
        </p:nvSpPr>
        <p:spPr/>
        <p:txBody>
          <a:bodyPr/>
          <a:lstStyle>
            <a:lvl1pPr>
              <a:defRPr/>
            </a:lvl1pPr>
          </a:lstStyle>
          <a:p>
            <a:pPr>
              <a:defRPr/>
            </a:pPr>
            <a:fld id="{9C08C6B5-F36E-B24D-87DE-8CBF91DBD169}" type="slidenum">
              <a:rPr lang="fr-FR"/>
              <a:pPr>
                <a:defRPr/>
              </a:pPr>
              <a:t>‹#›</a:t>
            </a:fld>
            <a:endParaRPr lang="fr-FR"/>
          </a:p>
        </p:txBody>
      </p:sp>
    </p:spTree>
    <p:extLst>
      <p:ext uri="{BB962C8B-B14F-4D97-AF65-F5344CB8AC3E}">
        <p14:creationId xmlns:p14="http://schemas.microsoft.com/office/powerpoint/2010/main" val="37134105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3"/>
          <p:cNvSpPr>
            <a:spLocks noGrp="1"/>
          </p:cNvSpPr>
          <p:nvPr>
            <p:ph type="dt" sz="half" idx="10"/>
          </p:nvPr>
        </p:nvSpPr>
        <p:spPr/>
        <p:txBody>
          <a:bodyPr/>
          <a:lstStyle>
            <a:lvl1pPr>
              <a:defRPr/>
            </a:lvl1pPr>
          </a:lstStyle>
          <a:p>
            <a:pPr>
              <a:defRPr/>
            </a:pPr>
            <a:endParaRPr lang="fr-FR"/>
          </a:p>
        </p:txBody>
      </p:sp>
      <p:sp>
        <p:nvSpPr>
          <p:cNvPr id="6" name="Footer Placeholder 4"/>
          <p:cNvSpPr>
            <a:spLocks noGrp="1"/>
          </p:cNvSpPr>
          <p:nvPr>
            <p:ph type="ftr" sz="quarter" idx="11"/>
          </p:nvPr>
        </p:nvSpPr>
        <p:spPr/>
        <p:txBody>
          <a:bodyPr/>
          <a:lstStyle>
            <a:lvl1pPr>
              <a:defRPr/>
            </a:lvl1pPr>
          </a:lstStyle>
          <a:p>
            <a:pPr>
              <a:defRPr/>
            </a:pPr>
            <a:endParaRPr lang="fr-FR"/>
          </a:p>
        </p:txBody>
      </p:sp>
      <p:sp>
        <p:nvSpPr>
          <p:cNvPr id="7" name="Slide Number Placeholder 5"/>
          <p:cNvSpPr>
            <a:spLocks noGrp="1"/>
          </p:cNvSpPr>
          <p:nvPr>
            <p:ph type="sldNum" sz="quarter" idx="12"/>
          </p:nvPr>
        </p:nvSpPr>
        <p:spPr/>
        <p:txBody>
          <a:bodyPr/>
          <a:lstStyle>
            <a:lvl1pPr>
              <a:defRPr/>
            </a:lvl1pPr>
          </a:lstStyle>
          <a:p>
            <a:pPr>
              <a:defRPr/>
            </a:pPr>
            <a:fld id="{30DA847F-E9C0-F346-8EF2-0323DAB49719}" type="slidenum">
              <a:rPr lang="fr-FR"/>
              <a:pPr>
                <a:defRPr/>
              </a:pPr>
              <a:t>‹#›</a:t>
            </a:fld>
            <a:endParaRPr lang="fr-FR"/>
          </a:p>
        </p:txBody>
      </p:sp>
    </p:spTree>
    <p:extLst>
      <p:ext uri="{BB962C8B-B14F-4D97-AF65-F5344CB8AC3E}">
        <p14:creationId xmlns:p14="http://schemas.microsoft.com/office/powerpoint/2010/main" val="1317720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Cliquez et modifiez le titre</a:t>
            </a:r>
            <a:endParaRPr lang="en-US"/>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3"/>
          <p:cNvSpPr>
            <a:spLocks noGrp="1"/>
          </p:cNvSpPr>
          <p:nvPr>
            <p:ph type="dt" sz="half" idx="10"/>
          </p:nvPr>
        </p:nvSpPr>
        <p:spPr/>
        <p:txBody>
          <a:bodyPr/>
          <a:lstStyle>
            <a:lvl1pPr>
              <a:defRPr/>
            </a:lvl1pPr>
          </a:lstStyle>
          <a:p>
            <a:pPr>
              <a:defRPr/>
            </a:pPr>
            <a:endParaRPr lang="fr-FR"/>
          </a:p>
        </p:txBody>
      </p:sp>
      <p:sp>
        <p:nvSpPr>
          <p:cNvPr id="8" name="Footer Placeholder 4"/>
          <p:cNvSpPr>
            <a:spLocks noGrp="1"/>
          </p:cNvSpPr>
          <p:nvPr>
            <p:ph type="ftr" sz="quarter" idx="11"/>
          </p:nvPr>
        </p:nvSpPr>
        <p:spPr/>
        <p:txBody>
          <a:bodyPr/>
          <a:lstStyle>
            <a:lvl1pPr>
              <a:defRPr/>
            </a:lvl1pPr>
          </a:lstStyle>
          <a:p>
            <a:pPr>
              <a:defRPr/>
            </a:pPr>
            <a:endParaRPr lang="fr-FR"/>
          </a:p>
        </p:txBody>
      </p:sp>
      <p:sp>
        <p:nvSpPr>
          <p:cNvPr id="9" name="Slide Number Placeholder 5"/>
          <p:cNvSpPr>
            <a:spLocks noGrp="1"/>
          </p:cNvSpPr>
          <p:nvPr>
            <p:ph type="sldNum" sz="quarter" idx="12"/>
          </p:nvPr>
        </p:nvSpPr>
        <p:spPr/>
        <p:txBody>
          <a:bodyPr/>
          <a:lstStyle>
            <a:lvl1pPr>
              <a:defRPr/>
            </a:lvl1pPr>
          </a:lstStyle>
          <a:p>
            <a:pPr>
              <a:defRPr/>
            </a:pPr>
            <a:fld id="{F9A3D23F-F7A5-5F45-A371-428BC12710FE}" type="slidenum">
              <a:rPr lang="fr-FR"/>
              <a:pPr>
                <a:defRPr/>
              </a:pPr>
              <a:t>‹#›</a:t>
            </a:fld>
            <a:endParaRPr lang="fr-FR"/>
          </a:p>
        </p:txBody>
      </p:sp>
    </p:spTree>
    <p:extLst>
      <p:ext uri="{BB962C8B-B14F-4D97-AF65-F5344CB8AC3E}">
        <p14:creationId xmlns:p14="http://schemas.microsoft.com/office/powerpoint/2010/main" val="22444795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a:p>
        </p:txBody>
      </p:sp>
      <p:sp>
        <p:nvSpPr>
          <p:cNvPr id="3" name="Date Placeholder 3"/>
          <p:cNvSpPr>
            <a:spLocks noGrp="1"/>
          </p:cNvSpPr>
          <p:nvPr>
            <p:ph type="dt" sz="half" idx="10"/>
          </p:nvPr>
        </p:nvSpPr>
        <p:spPr/>
        <p:txBody>
          <a:bodyPr/>
          <a:lstStyle>
            <a:lvl1pPr>
              <a:defRPr/>
            </a:lvl1pPr>
          </a:lstStyle>
          <a:p>
            <a:pPr>
              <a:defRPr/>
            </a:pPr>
            <a:endParaRPr lang="fr-FR"/>
          </a:p>
        </p:txBody>
      </p:sp>
      <p:sp>
        <p:nvSpPr>
          <p:cNvPr id="4" name="Footer Placeholder 4"/>
          <p:cNvSpPr>
            <a:spLocks noGrp="1"/>
          </p:cNvSpPr>
          <p:nvPr>
            <p:ph type="ftr" sz="quarter" idx="11"/>
          </p:nvPr>
        </p:nvSpPr>
        <p:spPr/>
        <p:txBody>
          <a:bodyPr/>
          <a:lstStyle>
            <a:lvl1pPr>
              <a:defRPr/>
            </a:lvl1pPr>
          </a:lstStyle>
          <a:p>
            <a:pPr>
              <a:defRPr/>
            </a:pPr>
            <a:endParaRPr lang="fr-FR"/>
          </a:p>
        </p:txBody>
      </p:sp>
      <p:sp>
        <p:nvSpPr>
          <p:cNvPr id="5" name="Slide Number Placeholder 5"/>
          <p:cNvSpPr>
            <a:spLocks noGrp="1"/>
          </p:cNvSpPr>
          <p:nvPr>
            <p:ph type="sldNum" sz="quarter" idx="12"/>
          </p:nvPr>
        </p:nvSpPr>
        <p:spPr/>
        <p:txBody>
          <a:bodyPr/>
          <a:lstStyle>
            <a:lvl1pPr>
              <a:defRPr/>
            </a:lvl1pPr>
          </a:lstStyle>
          <a:p>
            <a:pPr>
              <a:defRPr/>
            </a:pPr>
            <a:fld id="{5F839218-BAA7-EF4D-9DDF-B37E13FF9820}" type="slidenum">
              <a:rPr lang="fr-FR"/>
              <a:pPr>
                <a:defRPr/>
              </a:pPr>
              <a:t>‹#›</a:t>
            </a:fld>
            <a:endParaRPr lang="fr-FR"/>
          </a:p>
        </p:txBody>
      </p:sp>
    </p:spTree>
    <p:extLst>
      <p:ext uri="{BB962C8B-B14F-4D97-AF65-F5344CB8AC3E}">
        <p14:creationId xmlns:p14="http://schemas.microsoft.com/office/powerpoint/2010/main" val="11789932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fr-FR"/>
          </a:p>
        </p:txBody>
      </p:sp>
      <p:sp>
        <p:nvSpPr>
          <p:cNvPr id="3" name="Footer Placeholder 4"/>
          <p:cNvSpPr>
            <a:spLocks noGrp="1"/>
          </p:cNvSpPr>
          <p:nvPr>
            <p:ph type="ftr" sz="quarter" idx="11"/>
          </p:nvPr>
        </p:nvSpPr>
        <p:spPr/>
        <p:txBody>
          <a:bodyPr/>
          <a:lstStyle>
            <a:lvl1pPr>
              <a:defRPr/>
            </a:lvl1pPr>
          </a:lstStyle>
          <a:p>
            <a:pPr>
              <a:defRPr/>
            </a:pPr>
            <a:endParaRPr lang="fr-FR"/>
          </a:p>
        </p:txBody>
      </p:sp>
      <p:sp>
        <p:nvSpPr>
          <p:cNvPr id="4" name="Slide Number Placeholder 5"/>
          <p:cNvSpPr>
            <a:spLocks noGrp="1"/>
          </p:cNvSpPr>
          <p:nvPr>
            <p:ph type="sldNum" sz="quarter" idx="12"/>
          </p:nvPr>
        </p:nvSpPr>
        <p:spPr/>
        <p:txBody>
          <a:bodyPr/>
          <a:lstStyle>
            <a:lvl1pPr>
              <a:defRPr/>
            </a:lvl1pPr>
          </a:lstStyle>
          <a:p>
            <a:pPr>
              <a:defRPr/>
            </a:pPr>
            <a:fld id="{1490E85B-83B5-0544-932E-A2AAE1CBEE9B}" type="slidenum">
              <a:rPr lang="fr-FR"/>
              <a:pPr>
                <a:defRPr/>
              </a:pPr>
              <a:t>‹#›</a:t>
            </a:fld>
            <a:endParaRPr lang="fr-FR"/>
          </a:p>
        </p:txBody>
      </p:sp>
    </p:spTree>
    <p:extLst>
      <p:ext uri="{BB962C8B-B14F-4D97-AF65-F5344CB8AC3E}">
        <p14:creationId xmlns:p14="http://schemas.microsoft.com/office/powerpoint/2010/main" val="10620667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8" name="Title 7"/>
          <p:cNvSpPr>
            <a:spLocks noGrp="1"/>
          </p:cNvSpPr>
          <p:nvPr>
            <p:ph type="title"/>
          </p:nvPr>
        </p:nvSpPr>
        <p:spPr/>
        <p:txBody>
          <a:bodyPr/>
          <a:lstStyle/>
          <a:p>
            <a:r>
              <a:rPr lang="fr-FR" smtClean="0"/>
              <a:t>Cliquez et modifiez le titre</a:t>
            </a:r>
            <a:endParaRPr lang="en-US"/>
          </a:p>
        </p:txBody>
      </p:sp>
      <p:sp>
        <p:nvSpPr>
          <p:cNvPr id="5" name="Date Placeholder 3"/>
          <p:cNvSpPr>
            <a:spLocks noGrp="1"/>
          </p:cNvSpPr>
          <p:nvPr>
            <p:ph type="dt" sz="half" idx="10"/>
          </p:nvPr>
        </p:nvSpPr>
        <p:spPr/>
        <p:txBody>
          <a:bodyPr/>
          <a:lstStyle>
            <a:lvl1pPr>
              <a:defRPr/>
            </a:lvl1pPr>
          </a:lstStyle>
          <a:p>
            <a:pPr>
              <a:defRPr/>
            </a:pPr>
            <a:endParaRPr lang="fr-FR"/>
          </a:p>
        </p:txBody>
      </p:sp>
      <p:sp>
        <p:nvSpPr>
          <p:cNvPr id="6" name="Footer Placeholder 4"/>
          <p:cNvSpPr>
            <a:spLocks noGrp="1"/>
          </p:cNvSpPr>
          <p:nvPr>
            <p:ph type="ftr" sz="quarter" idx="11"/>
          </p:nvPr>
        </p:nvSpPr>
        <p:spPr/>
        <p:txBody>
          <a:bodyPr/>
          <a:lstStyle>
            <a:lvl1pPr>
              <a:defRPr/>
            </a:lvl1pPr>
          </a:lstStyle>
          <a:p>
            <a:pPr>
              <a:defRPr/>
            </a:pPr>
            <a:endParaRPr lang="fr-FR"/>
          </a:p>
        </p:txBody>
      </p:sp>
      <p:sp>
        <p:nvSpPr>
          <p:cNvPr id="7" name="Slide Number Placeholder 5"/>
          <p:cNvSpPr>
            <a:spLocks noGrp="1"/>
          </p:cNvSpPr>
          <p:nvPr>
            <p:ph type="sldNum" sz="quarter" idx="12"/>
          </p:nvPr>
        </p:nvSpPr>
        <p:spPr/>
        <p:txBody>
          <a:bodyPr/>
          <a:lstStyle>
            <a:lvl1pPr>
              <a:defRPr/>
            </a:lvl1pPr>
          </a:lstStyle>
          <a:p>
            <a:pPr>
              <a:defRPr/>
            </a:pPr>
            <a:fld id="{6124577A-BFA9-DB49-943C-F85E64DCE695}" type="slidenum">
              <a:rPr lang="fr-FR"/>
              <a:pPr>
                <a:defRPr/>
              </a:pPr>
              <a:t>‹#›</a:t>
            </a:fld>
            <a:endParaRPr lang="fr-FR"/>
          </a:p>
        </p:txBody>
      </p:sp>
    </p:spTree>
    <p:extLst>
      <p:ext uri="{BB962C8B-B14F-4D97-AF65-F5344CB8AC3E}">
        <p14:creationId xmlns:p14="http://schemas.microsoft.com/office/powerpoint/2010/main" val="2336832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5" name="Rectangle 4"/>
          <p:cNvSpPr/>
          <p:nvPr/>
        </p:nvSpPr>
        <p:spPr>
          <a:xfrm>
            <a:off x="9001125" y="4846638"/>
            <a:ext cx="142875" cy="20113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a:off x="9001125" y="0"/>
            <a:ext cx="142875" cy="48466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smtClean="0"/>
              <a:t>Faire glisser l'image vers l'espace réservé ou cliquer sur l'icône pour l'ajouter</a:t>
            </a:r>
            <a:endParaRPr lang="en-US" noProof="0"/>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8" name="Title 7"/>
          <p:cNvSpPr>
            <a:spLocks noGrp="1"/>
          </p:cNvSpPr>
          <p:nvPr>
            <p:ph type="title"/>
          </p:nvPr>
        </p:nvSpPr>
        <p:spPr>
          <a:xfrm>
            <a:off x="457200" y="4953000"/>
            <a:ext cx="8153400" cy="762000"/>
          </a:xfrm>
        </p:spPr>
        <p:txBody>
          <a:bodyPr anchor="t"/>
          <a:lstStyle>
            <a:lvl1pPr>
              <a:defRPr sz="3200"/>
            </a:lvl1pPr>
          </a:lstStyle>
          <a:p>
            <a:r>
              <a:rPr lang="fr-FR" smtClean="0"/>
              <a:t>Cliquez et modifiez le titre</a:t>
            </a:r>
            <a:endParaRPr lang="en-US" dirty="0"/>
          </a:p>
        </p:txBody>
      </p:sp>
      <p:sp>
        <p:nvSpPr>
          <p:cNvPr id="7" name="Date Placeholder 4"/>
          <p:cNvSpPr>
            <a:spLocks noGrp="1"/>
          </p:cNvSpPr>
          <p:nvPr>
            <p:ph type="dt" sz="half" idx="10"/>
          </p:nvPr>
        </p:nvSpPr>
        <p:spPr/>
        <p:txBody>
          <a:bodyPr/>
          <a:lstStyle>
            <a:lvl1pPr>
              <a:defRPr/>
            </a:lvl1pPr>
          </a:lstStyle>
          <a:p>
            <a:pPr>
              <a:defRPr/>
            </a:pPr>
            <a:endParaRPr lang="fr-FR"/>
          </a:p>
        </p:txBody>
      </p:sp>
      <p:sp>
        <p:nvSpPr>
          <p:cNvPr id="9" name="Footer Placeholder 5"/>
          <p:cNvSpPr>
            <a:spLocks noGrp="1"/>
          </p:cNvSpPr>
          <p:nvPr>
            <p:ph type="ftr" sz="quarter" idx="11"/>
          </p:nvPr>
        </p:nvSpPr>
        <p:spPr/>
        <p:txBody>
          <a:bodyPr/>
          <a:lstStyle>
            <a:lvl1pPr>
              <a:defRPr/>
            </a:lvl1pPr>
          </a:lstStyle>
          <a:p>
            <a:pPr>
              <a:defRPr/>
            </a:pPr>
            <a:endParaRPr lang="fr-FR"/>
          </a:p>
        </p:txBody>
      </p:sp>
      <p:sp>
        <p:nvSpPr>
          <p:cNvPr id="10" name="Slide Number Placeholder 6"/>
          <p:cNvSpPr>
            <a:spLocks noGrp="1"/>
          </p:cNvSpPr>
          <p:nvPr>
            <p:ph type="sldNum" sz="quarter" idx="12"/>
          </p:nvPr>
        </p:nvSpPr>
        <p:spPr/>
        <p:txBody>
          <a:bodyPr/>
          <a:lstStyle>
            <a:lvl1pPr>
              <a:defRPr>
                <a:solidFill>
                  <a:schemeClr val="tx1"/>
                </a:solidFill>
              </a:defRPr>
            </a:lvl1pPr>
          </a:lstStyle>
          <a:p>
            <a:pPr>
              <a:defRPr/>
            </a:pPr>
            <a:fld id="{56F1229B-EA2F-4D49-B44F-6A32564B5E21}" type="slidenum">
              <a:rPr lang="fr-FR"/>
              <a:pPr>
                <a:defRPr/>
              </a:pPr>
              <a:t>‹#›</a:t>
            </a:fld>
            <a:endParaRPr lang="fr-FR"/>
          </a:p>
        </p:txBody>
      </p:sp>
    </p:spTree>
    <p:extLst>
      <p:ext uri="{BB962C8B-B14F-4D97-AF65-F5344CB8AC3E}">
        <p14:creationId xmlns:p14="http://schemas.microsoft.com/office/powerpoint/2010/main" val="360850681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400"/>
            <a:ext cx="5791200" cy="1371600"/>
          </a:xfrm>
          <a:prstGeom prst="rect">
            <a:avLst/>
          </a:prstGeom>
        </p:spPr>
        <p:txBody>
          <a:bodyPr vert="horz" lIns="91440" tIns="45720" rIns="91440" bIns="45720" rtlCol="0" anchor="b">
            <a:normAutofit/>
          </a:bodyPr>
          <a:lstStyle/>
          <a:p>
            <a:r>
              <a:rPr lang="fr-FR" smtClean="0"/>
              <a:t>Cliquez et modifiez le titre</a:t>
            </a:r>
            <a:endParaRPr lang="en-US" dirty="0"/>
          </a:p>
        </p:txBody>
      </p:sp>
      <p:sp>
        <p:nvSpPr>
          <p:cNvPr id="3" name="Text Placeholder 2"/>
          <p:cNvSpPr>
            <a:spLocks noGrp="1"/>
          </p:cNvSpPr>
          <p:nvPr>
            <p:ph type="body" idx="1"/>
          </p:nvPr>
        </p:nvSpPr>
        <p:spPr bwMode="auto">
          <a:xfrm>
            <a:off x="457200" y="1752600"/>
            <a:ext cx="7620000" cy="437356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2"/>
          </p:nvPr>
        </p:nvSpPr>
        <p:spPr>
          <a:xfrm>
            <a:off x="457200" y="6172200"/>
            <a:ext cx="3429000" cy="304800"/>
          </a:xfrm>
          <a:prstGeom prst="rect">
            <a:avLst/>
          </a:prstGeom>
        </p:spPr>
        <p:txBody>
          <a:bodyPr vert="horz" lIns="91440" tIns="45720" rIns="91440" bIns="0" rtlCol="0" anchor="b"/>
          <a:lstStyle>
            <a:lvl1pPr algn="l">
              <a:defRPr sz="1000">
                <a:solidFill>
                  <a:schemeClr val="tx1"/>
                </a:solidFill>
              </a:defRPr>
            </a:lvl1pPr>
          </a:lstStyle>
          <a:p>
            <a:pPr>
              <a:defRPr/>
            </a:pPr>
            <a:endParaRPr lang="fr-FR"/>
          </a:p>
        </p:txBody>
      </p:sp>
      <p:sp>
        <p:nvSpPr>
          <p:cNvPr id="5" name="Footer Placeholder 4"/>
          <p:cNvSpPr>
            <a:spLocks noGrp="1"/>
          </p:cNvSpPr>
          <p:nvPr>
            <p:ph type="ftr" sz="quarter" idx="3"/>
          </p:nvPr>
        </p:nvSpPr>
        <p:spPr>
          <a:xfrm>
            <a:off x="457200" y="6492875"/>
            <a:ext cx="3429000" cy="284163"/>
          </a:xfrm>
          <a:prstGeom prst="rect">
            <a:avLst/>
          </a:prstGeom>
        </p:spPr>
        <p:txBody>
          <a:bodyPr vert="horz" lIns="91440" tIns="45720" rIns="91440" bIns="45720" rtlCol="0" anchor="t"/>
          <a:lstStyle>
            <a:lvl1pPr algn="l">
              <a:defRPr sz="1000">
                <a:solidFill>
                  <a:schemeClr val="tx1"/>
                </a:solidFill>
              </a:defRPr>
            </a:lvl1pPr>
          </a:lstStyle>
          <a:p>
            <a:pPr>
              <a:defRPr/>
            </a:pPr>
            <a:endParaRPr lang="fr-FR"/>
          </a:p>
        </p:txBody>
      </p:sp>
      <p:sp>
        <p:nvSpPr>
          <p:cNvPr id="6" name="Slide Number Placeholder 5"/>
          <p:cNvSpPr>
            <a:spLocks noGrp="1"/>
          </p:cNvSpPr>
          <p:nvPr>
            <p:ph type="sldNum" sz="quarter" idx="4"/>
          </p:nvPr>
        </p:nvSpPr>
        <p:spPr>
          <a:xfrm rot="16200000">
            <a:off x="8227219" y="5885656"/>
            <a:ext cx="1316038" cy="365125"/>
          </a:xfrm>
          <a:prstGeom prst="rect">
            <a:avLst/>
          </a:prstGeom>
        </p:spPr>
        <p:txBody>
          <a:bodyPr vert="horz" lIns="91440" tIns="45720" rIns="91440" bIns="45720" rtlCol="0" anchor="ctr"/>
          <a:lstStyle>
            <a:lvl1pPr algn="l">
              <a:defRPr sz="2400" b="1">
                <a:solidFill>
                  <a:schemeClr val="tx2"/>
                </a:solidFill>
              </a:defRPr>
            </a:lvl1pPr>
          </a:lstStyle>
          <a:p>
            <a:pPr>
              <a:defRPr/>
            </a:pPr>
            <a:fld id="{732B4713-777C-D34D-AEC7-1102D248DE61}" type="slidenum">
              <a:rPr lang="fr-FR"/>
              <a:pPr>
                <a:defRPr/>
              </a:pPr>
              <a:t>‹#›</a:t>
            </a:fld>
            <a:endParaRPr lang="fr-FR"/>
          </a:p>
        </p:txBody>
      </p:sp>
      <p:sp>
        <p:nvSpPr>
          <p:cNvPr id="7" name="Rectangle 6"/>
          <p:cNvSpPr/>
          <p:nvPr/>
        </p:nvSpPr>
        <p:spPr>
          <a:xfrm>
            <a:off x="9001125" y="0"/>
            <a:ext cx="142875"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9001125" y="1371600"/>
            <a:ext cx="142875"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 bg1="lt1" tx1="dk1" bg2="lt2" tx2="dk2" accent1="accent1" accent2="accent2" accent3="accent3" accent4="accent4" accent5="accent5" accent6="accent6" hlink="hlink" folHlink="folHlink"/>
  <p:sldLayoutIdLst>
    <p:sldLayoutId id="2147484523" r:id="rId1"/>
    <p:sldLayoutId id="2147484514" r:id="rId2"/>
    <p:sldLayoutId id="2147484515" r:id="rId3"/>
    <p:sldLayoutId id="2147484516" r:id="rId4"/>
    <p:sldLayoutId id="2147484517" r:id="rId5"/>
    <p:sldLayoutId id="2147484518" r:id="rId6"/>
    <p:sldLayoutId id="2147484519" r:id="rId7"/>
    <p:sldLayoutId id="2147484520" r:id="rId8"/>
    <p:sldLayoutId id="2147484524" r:id="rId9"/>
    <p:sldLayoutId id="2147484521" r:id="rId10"/>
    <p:sldLayoutId id="2147484522" r:id="rId11"/>
  </p:sldLayoutIdLst>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tmplLst>
          <p:tmpl>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Lst>
      </p:bldP>
    </p:bldLst>
  </p:timing>
  <p:txStyles>
    <p:titleStyle>
      <a:lvl1pPr algn="l" rtl="0" eaLnBrk="0" fontAlgn="base" hangingPunct="0">
        <a:spcBef>
          <a:spcPct val="0"/>
        </a:spcBef>
        <a:spcAft>
          <a:spcPct val="0"/>
        </a:spcAft>
        <a:defRPr sz="3600" kern="1200" cap="all" spc="-6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3600">
          <a:solidFill>
            <a:schemeClr val="tx2"/>
          </a:solidFill>
          <a:latin typeface="Arial Black" charset="0"/>
          <a:ea typeface="ＭＳ Ｐゴシック" charset="0"/>
          <a:cs typeface="ＭＳ Ｐゴシック" charset="0"/>
        </a:defRPr>
      </a:lvl2pPr>
      <a:lvl3pPr algn="l" rtl="0" eaLnBrk="0" fontAlgn="base" hangingPunct="0">
        <a:spcBef>
          <a:spcPct val="0"/>
        </a:spcBef>
        <a:spcAft>
          <a:spcPct val="0"/>
        </a:spcAft>
        <a:defRPr sz="3600">
          <a:solidFill>
            <a:schemeClr val="tx2"/>
          </a:solidFill>
          <a:latin typeface="Arial Black" charset="0"/>
          <a:ea typeface="ＭＳ Ｐゴシック" charset="0"/>
          <a:cs typeface="ＭＳ Ｐゴシック" charset="0"/>
        </a:defRPr>
      </a:lvl3pPr>
      <a:lvl4pPr algn="l" rtl="0" eaLnBrk="0" fontAlgn="base" hangingPunct="0">
        <a:spcBef>
          <a:spcPct val="0"/>
        </a:spcBef>
        <a:spcAft>
          <a:spcPct val="0"/>
        </a:spcAft>
        <a:defRPr sz="3600">
          <a:solidFill>
            <a:schemeClr val="tx2"/>
          </a:solidFill>
          <a:latin typeface="Arial Black" charset="0"/>
          <a:ea typeface="ＭＳ Ｐゴシック" charset="0"/>
          <a:cs typeface="ＭＳ Ｐゴシック" charset="0"/>
        </a:defRPr>
      </a:lvl4pPr>
      <a:lvl5pPr algn="l" rtl="0" eaLnBrk="0" fontAlgn="base" hangingPunct="0">
        <a:spcBef>
          <a:spcPct val="0"/>
        </a:spcBef>
        <a:spcAft>
          <a:spcPct val="0"/>
        </a:spcAft>
        <a:defRPr sz="3600">
          <a:solidFill>
            <a:schemeClr val="tx2"/>
          </a:solidFill>
          <a:latin typeface="Arial Black" charset="0"/>
          <a:ea typeface="ＭＳ Ｐゴシック" charset="0"/>
          <a:cs typeface="ＭＳ Ｐゴシック" charset="0"/>
        </a:defRPr>
      </a:lvl5pPr>
      <a:lvl6pPr marL="457200" algn="l" rtl="0" fontAlgn="base">
        <a:spcBef>
          <a:spcPct val="0"/>
        </a:spcBef>
        <a:spcAft>
          <a:spcPct val="0"/>
        </a:spcAft>
        <a:defRPr sz="3600">
          <a:solidFill>
            <a:schemeClr val="tx2"/>
          </a:solidFill>
          <a:latin typeface="Arial Black" charset="0"/>
          <a:ea typeface="ＭＳ Ｐゴシック" charset="0"/>
          <a:cs typeface="ＭＳ Ｐゴシック" charset="0"/>
        </a:defRPr>
      </a:lvl6pPr>
      <a:lvl7pPr marL="914400" algn="l" rtl="0" fontAlgn="base">
        <a:spcBef>
          <a:spcPct val="0"/>
        </a:spcBef>
        <a:spcAft>
          <a:spcPct val="0"/>
        </a:spcAft>
        <a:defRPr sz="3600">
          <a:solidFill>
            <a:schemeClr val="tx2"/>
          </a:solidFill>
          <a:latin typeface="Arial Black" charset="0"/>
          <a:ea typeface="ＭＳ Ｐゴシック" charset="0"/>
          <a:cs typeface="ＭＳ Ｐゴシック" charset="0"/>
        </a:defRPr>
      </a:lvl7pPr>
      <a:lvl8pPr marL="1371600" algn="l" rtl="0" fontAlgn="base">
        <a:spcBef>
          <a:spcPct val="0"/>
        </a:spcBef>
        <a:spcAft>
          <a:spcPct val="0"/>
        </a:spcAft>
        <a:defRPr sz="3600">
          <a:solidFill>
            <a:schemeClr val="tx2"/>
          </a:solidFill>
          <a:latin typeface="Arial Black" charset="0"/>
          <a:ea typeface="ＭＳ Ｐゴシック" charset="0"/>
          <a:cs typeface="ＭＳ Ｐゴシック" charset="0"/>
        </a:defRPr>
      </a:lvl8pPr>
      <a:lvl9pPr marL="1828800" algn="l" rtl="0" fontAlgn="base">
        <a:spcBef>
          <a:spcPct val="0"/>
        </a:spcBef>
        <a:spcAft>
          <a:spcPct val="0"/>
        </a:spcAft>
        <a:defRPr sz="3600">
          <a:solidFill>
            <a:schemeClr val="tx2"/>
          </a:solidFill>
          <a:latin typeface="Arial Black" charset="0"/>
          <a:ea typeface="ＭＳ Ｐゴシック" charset="0"/>
          <a:cs typeface="ＭＳ Ｐゴシック" charset="0"/>
        </a:defRPr>
      </a:lvl9pPr>
    </p:titleStyle>
    <p:bodyStyle>
      <a:lvl1pPr marL="342900" indent="-342900" algn="l" rtl="0" eaLnBrk="0" fontAlgn="base" hangingPunct="0">
        <a:spcBef>
          <a:spcPct val="20000"/>
        </a:spcBef>
        <a:spcAft>
          <a:spcPts val="600"/>
        </a:spcAft>
        <a:buFont typeface="Arial" charset="0"/>
        <a:defRPr sz="2000" b="1" kern="1200">
          <a:solidFill>
            <a:schemeClr val="tx1"/>
          </a:solidFill>
          <a:latin typeface="+mn-lt"/>
          <a:ea typeface="ＭＳ Ｐゴシック" charset="0"/>
          <a:cs typeface="ＭＳ Ｐゴシック" charset="0"/>
        </a:defRPr>
      </a:lvl1pPr>
      <a:lvl2pPr marL="457200" indent="-182563" algn="l" rtl="0" eaLnBrk="0" fontAlgn="base" hangingPunct="0">
        <a:spcBef>
          <a:spcPct val="20000"/>
        </a:spcBef>
        <a:spcAft>
          <a:spcPct val="0"/>
        </a:spcAft>
        <a:buClr>
          <a:schemeClr val="tx2"/>
        </a:buClr>
        <a:buFont typeface="Arial" charset="0"/>
        <a:buChar char="•"/>
        <a:defRPr sz="20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Clr>
          <a:schemeClr val="tx2"/>
        </a:buClr>
        <a:buFont typeface="Arial" charset="0"/>
        <a:buChar char="•"/>
        <a:defRPr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Clr>
          <a:schemeClr val="tx2"/>
        </a:buClr>
        <a:buFont typeface="Arial" charset="0"/>
        <a:buChar char="•"/>
        <a:defRPr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Clr>
          <a:schemeClr val="tx2"/>
        </a:buClr>
        <a:buFont typeface="Arial" charset="0"/>
        <a:buChar char="•"/>
        <a:defRPr kern="1200">
          <a:solidFill>
            <a:schemeClr val="tx1"/>
          </a:solidFill>
          <a:latin typeface="+mn-lt"/>
          <a:ea typeface="ＭＳ Ｐゴシック" charset="0"/>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 Id="rId3" Type="http://schemas.openxmlformats.org/officeDocument/2006/relationships/image" Target="../media/image48.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s>
</file>

<file path=ppt/slides/_rels/slide11.xml.rels><?xml version="1.0" encoding="UTF-8" standalone="yes"?>
<Relationships xmlns="http://schemas.openxmlformats.org/package/2006/relationships"><Relationship Id="rId3" Type="http://schemas.openxmlformats.org/officeDocument/2006/relationships/image" Target="../media/image11.tiff"/><Relationship Id="rId4" Type="http://schemas.openxmlformats.org/officeDocument/2006/relationships/image" Target="../media/image12.tiff"/><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2.tiff"/><Relationship Id="rId4"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jpe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6.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7.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 Id="rId3"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4.tif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2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2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2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2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2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3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3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5.tiff"/><Relationship Id="rId4" Type="http://schemas.openxmlformats.org/officeDocument/2006/relationships/image" Target="../media/image6.tif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3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3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7.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7.tif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36.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37.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38.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3.tif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7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41.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42.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 Id="rId3" Type="http://schemas.openxmlformats.org/officeDocument/2006/relationships/image" Target="../media/image43.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 Id="rId3" Type="http://schemas.openxmlformats.org/officeDocument/2006/relationships/image" Target="../media/image44.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 Id="rId3" Type="http://schemas.openxmlformats.org/officeDocument/2006/relationships/image" Target="../media/image4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s>
</file>

<file path=ppt/slides/_rels/slide95.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notesSlide" Target="../notesSlides/notesSlide89.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 Id="rId3" Type="http://schemas.openxmlformats.org/officeDocument/2006/relationships/image" Target="../media/image48.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 Id="rId3" Type="http://schemas.openxmlformats.org/officeDocument/2006/relationships/image" Target="../media/image48.jpe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a:xfrm>
            <a:off x="323528" y="548680"/>
            <a:ext cx="8496944" cy="5688631"/>
          </a:xfrm>
        </p:spPr>
        <p:txBody>
          <a:bodyPr wrap="square" numCol="1" anchorCtr="0" compatLnSpc="1">
            <a:prstTxWarp prst="textNoShape">
              <a:avLst/>
            </a:prstTxWarp>
            <a:normAutofit/>
          </a:bodyPr>
          <a:lstStyle/>
          <a:p>
            <a:pPr marL="342900" indent="-342900" algn="ctr" eaLnBrk="1" hangingPunct="1">
              <a:defRPr/>
            </a:pPr>
            <a:r>
              <a:rPr lang="fr-BE" sz="4800" cap="none" dirty="0">
                <a:solidFill>
                  <a:srgbClr val="FFFF00"/>
                </a:solidFill>
                <a:latin typeface="Tahoma" charset="0"/>
              </a:rPr>
              <a:t/>
            </a:r>
            <a:br>
              <a:rPr lang="fr-BE" sz="4800" cap="none" dirty="0">
                <a:solidFill>
                  <a:srgbClr val="FFFF00"/>
                </a:solidFill>
                <a:latin typeface="Tahoma" charset="0"/>
              </a:rPr>
            </a:br>
            <a:r>
              <a:rPr lang="fr-FR" dirty="0">
                <a:solidFill>
                  <a:srgbClr val="283659"/>
                </a:solidFill>
              </a:rPr>
              <a:t> </a:t>
            </a:r>
            <a:r>
              <a:rPr lang="fr-FR" sz="4000" u="sng" dirty="0" smtClean="0">
                <a:solidFill>
                  <a:srgbClr val="283659"/>
                </a:solidFill>
              </a:rPr>
              <a:t>Iii.</a:t>
            </a:r>
            <a:br>
              <a:rPr lang="fr-FR" sz="4000" u="sng" dirty="0" smtClean="0">
                <a:solidFill>
                  <a:srgbClr val="283659"/>
                </a:solidFill>
              </a:rPr>
            </a:br>
            <a:r>
              <a:rPr lang="fr-FR" sz="4000" u="sng" dirty="0" smtClean="0">
                <a:solidFill>
                  <a:srgbClr val="283659"/>
                </a:solidFill>
              </a:rPr>
              <a:t>« Dé-démocratisation » de la démocratie</a:t>
            </a:r>
            <a:br>
              <a:rPr lang="fr-FR" sz="4000" u="sng" dirty="0" smtClean="0">
                <a:solidFill>
                  <a:srgbClr val="283659"/>
                </a:solidFill>
              </a:rPr>
            </a:br>
            <a:r>
              <a:rPr lang="fr-FR" sz="4000" u="sng" dirty="0">
                <a:solidFill>
                  <a:srgbClr val="283659"/>
                </a:solidFill>
              </a:rPr>
              <a:t/>
            </a:r>
            <a:br>
              <a:rPr lang="fr-FR" sz="4000" u="sng" dirty="0">
                <a:solidFill>
                  <a:srgbClr val="283659"/>
                </a:solidFill>
              </a:rPr>
            </a:br>
            <a:r>
              <a:rPr lang="fr-FR" sz="4000" u="sng" dirty="0" smtClean="0">
                <a:solidFill>
                  <a:srgbClr val="283659"/>
                </a:solidFill>
              </a:rPr>
              <a:t/>
            </a:r>
            <a:br>
              <a:rPr lang="fr-FR" sz="4000" u="sng" dirty="0" smtClean="0">
                <a:solidFill>
                  <a:srgbClr val="283659"/>
                </a:solidFill>
              </a:rPr>
            </a:br>
            <a:r>
              <a:rPr lang="fr-FR" sz="3100" u="sng" dirty="0" smtClean="0">
                <a:solidFill>
                  <a:srgbClr val="283659"/>
                </a:solidFill>
              </a:rPr>
              <a:t/>
            </a:r>
            <a:br>
              <a:rPr lang="fr-FR" sz="3100" u="sng" dirty="0" smtClean="0">
                <a:solidFill>
                  <a:srgbClr val="283659"/>
                </a:solidFill>
              </a:rPr>
            </a:br>
            <a:r>
              <a:rPr lang="fr-FR" u="sng" dirty="0">
                <a:solidFill>
                  <a:srgbClr val="283659"/>
                </a:solidFill>
              </a:rPr>
              <a:t/>
            </a:r>
            <a:br>
              <a:rPr lang="fr-FR" u="sng" dirty="0">
                <a:solidFill>
                  <a:srgbClr val="283659"/>
                </a:solidFill>
              </a:rPr>
            </a:br>
            <a:endParaRPr lang="fr-FR" cap="none" dirty="0">
              <a:solidFill>
                <a:srgbClr val="283659"/>
              </a:solidFill>
              <a:latin typeface="Tahoma"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78178"/>
                                        </p:tgtEl>
                                        <p:attrNameLst>
                                          <p:attrName>style.visibility</p:attrName>
                                        </p:attrNameLst>
                                      </p:cBhvr>
                                      <p:to>
                                        <p:strVal val="visible"/>
                                      </p:to>
                                    </p:set>
                                    <p:anim calcmode="lin" valueType="num">
                                      <p:cBhvr>
                                        <p:cTn id="7" dur="1000" fill="hold"/>
                                        <p:tgtEl>
                                          <p:spTgt spid="178178"/>
                                        </p:tgtEl>
                                        <p:attrNameLst>
                                          <p:attrName>ppt_x</p:attrName>
                                        </p:attrNameLst>
                                      </p:cBhvr>
                                      <p:tavLst>
                                        <p:tav tm="0">
                                          <p:val>
                                            <p:strVal val="#ppt_x-.2"/>
                                          </p:val>
                                        </p:tav>
                                        <p:tav tm="100000">
                                          <p:val>
                                            <p:strVal val="#ppt_x"/>
                                          </p:val>
                                        </p:tav>
                                      </p:tavLst>
                                    </p:anim>
                                    <p:anim calcmode="lin" valueType="num">
                                      <p:cBhvr>
                                        <p:cTn id="8" dur="1000" fill="hold"/>
                                        <p:tgtEl>
                                          <p:spTgt spid="178178"/>
                                        </p:tgtEl>
                                        <p:attrNameLst>
                                          <p:attrName>ppt_y</p:attrName>
                                        </p:attrNameLst>
                                      </p:cBhvr>
                                      <p:tavLst>
                                        <p:tav tm="0">
                                          <p:val>
                                            <p:strVal val="#ppt_y"/>
                                          </p:val>
                                        </p:tav>
                                        <p:tav tm="100000">
                                          <p:val>
                                            <p:strVal val="#ppt_y"/>
                                          </p:val>
                                        </p:tav>
                                      </p:tavLst>
                                    </p:anim>
                                    <p:animEffect transition="in" filter="wipe(right)" prLst="gradientSize: 0.1">
                                      <p:cBhvr>
                                        <p:cTn id="9" dur="1000"/>
                                        <p:tgtEl>
                                          <p:spTgt spid="178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78" grpId="0"/>
    </p:bld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1" name="Text Box 3"/>
          <p:cNvSpPr txBox="1">
            <a:spLocks noChangeArrowheads="1"/>
          </p:cNvSpPr>
          <p:nvPr/>
        </p:nvSpPr>
        <p:spPr bwMode="auto">
          <a:xfrm>
            <a:off x="646110" y="980728"/>
            <a:ext cx="8256738" cy="13849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marL="342900" indent="-342900" eaLnBrk="0" hangingPunct="0">
              <a:defRPr>
                <a:solidFill>
                  <a:schemeClr val="tx1"/>
                </a:solidFill>
                <a:latin typeface="Times New Roman" charset="0"/>
                <a:ea typeface="ＭＳ Ｐゴシック" charset="0"/>
                <a:cs typeface="Arial" charset="0"/>
              </a:defRPr>
            </a:lvl1pPr>
            <a:lvl2pPr marL="742950" indent="-285750" eaLnBrk="0" hangingPunct="0">
              <a:defRPr>
                <a:solidFill>
                  <a:schemeClr val="tx1"/>
                </a:solidFill>
                <a:latin typeface="Times New Roman" charset="0"/>
                <a:ea typeface="Arial" charset="0"/>
                <a:cs typeface="Arial" charset="0"/>
              </a:defRPr>
            </a:lvl2pPr>
            <a:lvl3pPr marL="1143000" indent="-228600" eaLnBrk="0" hangingPunct="0">
              <a:defRPr>
                <a:solidFill>
                  <a:schemeClr val="tx1"/>
                </a:solidFill>
                <a:latin typeface="Times New Roman" charset="0"/>
                <a:ea typeface="Arial" charset="0"/>
                <a:cs typeface="Arial" charset="0"/>
              </a:defRPr>
            </a:lvl3pPr>
            <a:lvl4pPr marL="1600200" indent="-228600" eaLnBrk="0" hangingPunct="0">
              <a:defRPr>
                <a:solidFill>
                  <a:schemeClr val="tx1"/>
                </a:solidFill>
                <a:latin typeface="Times New Roman" charset="0"/>
                <a:ea typeface="Arial" charset="0"/>
                <a:cs typeface="Arial" charset="0"/>
              </a:defRPr>
            </a:lvl4pPr>
            <a:lvl5pPr marL="2057400" indent="-228600" eaLnBrk="0" hangingPunct="0">
              <a:defRPr>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a:solidFill>
                  <a:schemeClr val="tx1"/>
                </a:solidFill>
                <a:latin typeface="Times New Roman" charset="0"/>
                <a:ea typeface="Arial" charset="0"/>
                <a:cs typeface="Arial" charset="0"/>
              </a:defRPr>
            </a:lvl9pPr>
          </a:lstStyle>
          <a:p>
            <a:pPr marL="457200" lvl="0" indent="-457200">
              <a:buFont typeface="Wingdings" charset="2"/>
              <a:buChar char="§"/>
            </a:pPr>
            <a:r>
              <a:rPr lang="fr-FR" sz="2800" dirty="0" smtClean="0">
                <a:solidFill>
                  <a:schemeClr val="accent3">
                    <a:lumMod val="50000"/>
                  </a:schemeClr>
                </a:solidFill>
                <a:latin typeface="+mn-lt"/>
              </a:rPr>
              <a:t>Pas d’extrême-droite en Wallonie + Bruxelles : (1) les espaces métropolitains</a:t>
            </a:r>
          </a:p>
          <a:p>
            <a:pPr marL="457200" lvl="0" indent="-457200">
              <a:buFont typeface="Wingdings" charset="2"/>
              <a:buChar char="§"/>
            </a:pPr>
            <a:endParaRPr lang="fr-FR" sz="2800" dirty="0" smtClean="0">
              <a:solidFill>
                <a:schemeClr val="accent3">
                  <a:lumMod val="50000"/>
                </a:schemeClr>
              </a:solidFill>
              <a:latin typeface="+mn-lt"/>
            </a:endParaRPr>
          </a:p>
        </p:txBody>
      </p:sp>
      <p:pic>
        <p:nvPicPr>
          <p:cNvPr id="4" name="Image 3"/>
          <p:cNvPicPr>
            <a:picLocks noChangeAspect="1"/>
          </p:cNvPicPr>
          <p:nvPr/>
        </p:nvPicPr>
        <p:blipFill>
          <a:blip r:embed="rId3"/>
          <a:stretch>
            <a:fillRect/>
          </a:stretch>
        </p:blipFill>
        <p:spPr>
          <a:xfrm>
            <a:off x="6156175" y="41307"/>
            <a:ext cx="2746673" cy="736855"/>
          </a:xfrm>
          <a:prstGeom prst="rect">
            <a:avLst/>
          </a:prstGeom>
        </p:spPr>
      </p:pic>
      <p:pic>
        <p:nvPicPr>
          <p:cNvPr id="6" name="Image 5"/>
          <p:cNvPicPr/>
          <p:nvPr/>
        </p:nvPicPr>
        <p:blipFill>
          <a:blip r:embed="rId4">
            <a:extLst>
              <a:ext uri="{28A0092B-C50C-407E-A947-70E740481C1C}">
                <a14:useLocalDpi xmlns:a14="http://schemas.microsoft.com/office/drawing/2010/main" val="0"/>
              </a:ext>
            </a:extLst>
          </a:blip>
          <a:srcRect/>
          <a:stretch>
            <a:fillRect/>
          </a:stretch>
        </p:blipFill>
        <p:spPr bwMode="auto">
          <a:xfrm>
            <a:off x="827584" y="2365723"/>
            <a:ext cx="6768752" cy="4492277"/>
          </a:xfrm>
          <a:prstGeom prst="rect">
            <a:avLst/>
          </a:prstGeom>
          <a:noFill/>
          <a:ln>
            <a:noFill/>
          </a:ln>
        </p:spPr>
      </p:pic>
    </p:spTree>
    <p:extLst>
      <p:ext uri="{BB962C8B-B14F-4D97-AF65-F5344CB8AC3E}">
        <p14:creationId xmlns:p14="http://schemas.microsoft.com/office/powerpoint/2010/main" val="1444060831"/>
      </p:ext>
    </p:extLst>
  </p:cSld>
  <p:clrMapOvr>
    <a:masterClrMapping/>
  </p:clrMapOvr>
  <p:transition>
    <p:fad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2993" name="Text Box 3"/>
          <p:cNvSpPr txBox="1">
            <a:spLocks noChangeArrowheads="1"/>
          </p:cNvSpPr>
          <p:nvPr/>
        </p:nvSpPr>
        <p:spPr bwMode="auto">
          <a:xfrm>
            <a:off x="1152525" y="1341438"/>
            <a:ext cx="8027988"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charset="0"/>
              <a:defRPr sz="2000" b="1">
                <a:solidFill>
                  <a:schemeClr val="tx1"/>
                </a:solidFill>
                <a:latin typeface="Arial" charset="0"/>
                <a:ea typeface="ＭＳ Ｐゴシック" charset="-128"/>
              </a:defRPr>
            </a:lvl1pPr>
            <a:lvl2pPr marL="742950" indent="-285750">
              <a:spcBef>
                <a:spcPct val="20000"/>
              </a:spcBef>
              <a:buClr>
                <a:schemeClr val="tx2"/>
              </a:buClr>
              <a:buFont typeface="Arial" charset="0"/>
              <a:buChar char="•"/>
              <a:defRPr sz="2000">
                <a:solidFill>
                  <a:schemeClr val="tx1"/>
                </a:solidFill>
                <a:latin typeface="Arial" charset="0"/>
                <a:ea typeface="ＭＳ Ｐゴシック" charset="-128"/>
              </a:defRPr>
            </a:lvl2pPr>
            <a:lvl3pPr marL="1143000" indent="-228600">
              <a:spcBef>
                <a:spcPct val="20000"/>
              </a:spcBef>
              <a:buClr>
                <a:schemeClr val="tx2"/>
              </a:buClr>
              <a:buFont typeface="Arial" charset="0"/>
              <a:buChar char="•"/>
              <a:defRPr>
                <a:solidFill>
                  <a:schemeClr val="tx1"/>
                </a:solidFill>
                <a:latin typeface="Arial" charset="0"/>
                <a:ea typeface="ＭＳ Ｐゴシック" charset="-128"/>
              </a:defRPr>
            </a:lvl3pPr>
            <a:lvl4pPr marL="1600200" indent="-228600">
              <a:spcBef>
                <a:spcPct val="20000"/>
              </a:spcBef>
              <a:buClr>
                <a:schemeClr val="tx2"/>
              </a:buClr>
              <a:buFont typeface="Arial" charset="0"/>
              <a:buChar char="•"/>
              <a:defRPr>
                <a:solidFill>
                  <a:schemeClr val="tx1"/>
                </a:solidFill>
                <a:latin typeface="Arial" charset="0"/>
                <a:ea typeface="ＭＳ Ｐゴシック" charset="-128"/>
              </a:defRPr>
            </a:lvl4pPr>
            <a:lvl5pPr marL="2057400" indent="-228600">
              <a:spcBef>
                <a:spcPct val="20000"/>
              </a:spcBef>
              <a:buClr>
                <a:schemeClr val="tx2"/>
              </a:buClr>
              <a:buFont typeface="Arial" charset="0"/>
              <a:buChar cha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9pPr>
          </a:lstStyle>
          <a:p>
            <a:pPr eaLnBrk="1" hangingPunct="1">
              <a:spcBef>
                <a:spcPct val="50000"/>
              </a:spcBef>
              <a:spcAft>
                <a:spcPct val="0"/>
              </a:spcAft>
              <a:buFontTx/>
              <a:buNone/>
            </a:pPr>
            <a:endParaRPr lang="fr-FR" altLang="fr-FR" sz="800">
              <a:latin typeface="Tahoma" charset="0"/>
            </a:endParaRPr>
          </a:p>
          <a:p>
            <a:pPr eaLnBrk="1" hangingPunct="1">
              <a:spcBef>
                <a:spcPct val="50000"/>
              </a:spcBef>
              <a:spcAft>
                <a:spcPct val="0"/>
              </a:spcAft>
              <a:buFontTx/>
              <a:buNone/>
            </a:pPr>
            <a:endParaRPr lang="fr-FR" altLang="fr-FR" sz="1200" b="0">
              <a:latin typeface="Tahoma" charset="0"/>
            </a:endParaRPr>
          </a:p>
          <a:p>
            <a:pPr eaLnBrk="1" hangingPunct="1">
              <a:spcBef>
                <a:spcPct val="50000"/>
              </a:spcBef>
              <a:spcAft>
                <a:spcPct val="0"/>
              </a:spcAft>
              <a:buFontTx/>
              <a:buNone/>
            </a:pPr>
            <a:endParaRPr lang="fr-FR" altLang="fr-FR" sz="1000">
              <a:latin typeface="Tahoma" charset="0"/>
            </a:endParaRPr>
          </a:p>
        </p:txBody>
      </p:sp>
      <p:pic>
        <p:nvPicPr>
          <p:cNvPr id="212994" name="Picture 2" descr="http://t1.gstatic.com/images?q=tbn:ANd9GcST3Kny8epMd2a9aRTHPsxRbFI-PLCwddVSVMaW2-AK-vtujcx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2982913"/>
            <a:ext cx="7391400" cy="387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Arrow Connector 3"/>
          <p:cNvCxnSpPr/>
          <p:nvPr/>
        </p:nvCxnSpPr>
        <p:spPr>
          <a:xfrm>
            <a:off x="6875463" y="2649538"/>
            <a:ext cx="0" cy="10668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2127250" y="2649538"/>
            <a:ext cx="0" cy="1787525"/>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2997" name="TextBox 9"/>
          <p:cNvSpPr txBox="1">
            <a:spLocks noChangeArrowheads="1"/>
          </p:cNvSpPr>
          <p:nvPr/>
        </p:nvSpPr>
        <p:spPr bwMode="auto">
          <a:xfrm>
            <a:off x="468313" y="1700213"/>
            <a:ext cx="4103687"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charset="0"/>
              <a:defRPr sz="2000" b="1">
                <a:solidFill>
                  <a:schemeClr val="tx1"/>
                </a:solidFill>
                <a:latin typeface="Arial" charset="0"/>
                <a:ea typeface="ＭＳ Ｐゴシック" charset="-128"/>
              </a:defRPr>
            </a:lvl1pPr>
            <a:lvl2pPr marL="742950" indent="-285750">
              <a:spcBef>
                <a:spcPct val="20000"/>
              </a:spcBef>
              <a:buClr>
                <a:schemeClr val="tx2"/>
              </a:buClr>
              <a:buFont typeface="Arial" charset="0"/>
              <a:buChar char="•"/>
              <a:defRPr sz="2000">
                <a:solidFill>
                  <a:schemeClr val="tx1"/>
                </a:solidFill>
                <a:latin typeface="Arial" charset="0"/>
                <a:ea typeface="ＭＳ Ｐゴシック" charset="-128"/>
              </a:defRPr>
            </a:lvl2pPr>
            <a:lvl3pPr marL="1143000" indent="-228600">
              <a:spcBef>
                <a:spcPct val="20000"/>
              </a:spcBef>
              <a:buClr>
                <a:schemeClr val="tx2"/>
              </a:buClr>
              <a:buFont typeface="Arial" charset="0"/>
              <a:buChar char="•"/>
              <a:defRPr>
                <a:solidFill>
                  <a:schemeClr val="tx1"/>
                </a:solidFill>
                <a:latin typeface="Arial" charset="0"/>
                <a:ea typeface="ＭＳ Ｐゴシック" charset="-128"/>
              </a:defRPr>
            </a:lvl3pPr>
            <a:lvl4pPr marL="1600200" indent="-228600">
              <a:spcBef>
                <a:spcPct val="20000"/>
              </a:spcBef>
              <a:buClr>
                <a:schemeClr val="tx2"/>
              </a:buClr>
              <a:buFont typeface="Arial" charset="0"/>
              <a:buChar char="•"/>
              <a:defRPr>
                <a:solidFill>
                  <a:schemeClr val="tx1"/>
                </a:solidFill>
                <a:latin typeface="Arial" charset="0"/>
                <a:ea typeface="ＭＳ Ｐゴシック" charset="-128"/>
              </a:defRPr>
            </a:lvl4pPr>
            <a:lvl5pPr marL="2057400" indent="-228600">
              <a:spcBef>
                <a:spcPct val="20000"/>
              </a:spcBef>
              <a:buClr>
                <a:schemeClr val="tx2"/>
              </a:buClr>
              <a:buFont typeface="Arial" charset="0"/>
              <a:buChar cha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9pPr>
          </a:lstStyle>
          <a:p>
            <a:pPr algn="ctr" eaLnBrk="1" hangingPunct="1">
              <a:spcBef>
                <a:spcPct val="0"/>
              </a:spcBef>
              <a:spcAft>
                <a:spcPct val="0"/>
              </a:spcAft>
              <a:buFontTx/>
              <a:buNone/>
            </a:pPr>
            <a:r>
              <a:rPr lang="fr-BE" altLang="fr-FR" sz="2800" b="0">
                <a:solidFill>
                  <a:srgbClr val="283659"/>
                </a:solidFill>
                <a:latin typeface="Tahoma" charset="0"/>
              </a:rPr>
              <a:t>Dimension « objective »</a:t>
            </a:r>
          </a:p>
          <a:p>
            <a:pPr algn="ctr" eaLnBrk="1" hangingPunct="1">
              <a:spcBef>
                <a:spcPct val="0"/>
              </a:spcBef>
              <a:spcAft>
                <a:spcPct val="0"/>
              </a:spcAft>
              <a:buFontTx/>
              <a:buNone/>
            </a:pPr>
            <a:r>
              <a:rPr lang="fr-BE" altLang="fr-FR" sz="2800" b="0">
                <a:solidFill>
                  <a:srgbClr val="283659"/>
                </a:solidFill>
                <a:latin typeface="Tahoma" charset="0"/>
              </a:rPr>
              <a:t>- solidarité</a:t>
            </a:r>
          </a:p>
        </p:txBody>
      </p:sp>
      <p:sp>
        <p:nvSpPr>
          <p:cNvPr id="212998" name="TextBox 13"/>
          <p:cNvSpPr txBox="1">
            <a:spLocks noChangeArrowheads="1"/>
          </p:cNvSpPr>
          <p:nvPr/>
        </p:nvSpPr>
        <p:spPr bwMode="auto">
          <a:xfrm>
            <a:off x="4787900" y="1700213"/>
            <a:ext cx="4176713"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charset="0"/>
              <a:defRPr sz="2000" b="1">
                <a:solidFill>
                  <a:schemeClr val="tx1"/>
                </a:solidFill>
                <a:latin typeface="Arial" charset="0"/>
                <a:ea typeface="ＭＳ Ｐゴシック" charset="-128"/>
              </a:defRPr>
            </a:lvl1pPr>
            <a:lvl2pPr marL="742950" indent="-285750">
              <a:spcBef>
                <a:spcPct val="20000"/>
              </a:spcBef>
              <a:buClr>
                <a:schemeClr val="tx2"/>
              </a:buClr>
              <a:buFont typeface="Arial" charset="0"/>
              <a:buChar char="•"/>
              <a:defRPr sz="2000">
                <a:solidFill>
                  <a:schemeClr val="tx1"/>
                </a:solidFill>
                <a:latin typeface="Arial" charset="0"/>
                <a:ea typeface="ＭＳ Ｐゴシック" charset="-128"/>
              </a:defRPr>
            </a:lvl2pPr>
            <a:lvl3pPr marL="1143000" indent="-228600">
              <a:spcBef>
                <a:spcPct val="20000"/>
              </a:spcBef>
              <a:buClr>
                <a:schemeClr val="tx2"/>
              </a:buClr>
              <a:buFont typeface="Arial" charset="0"/>
              <a:buChar char="•"/>
              <a:defRPr>
                <a:solidFill>
                  <a:schemeClr val="tx1"/>
                </a:solidFill>
                <a:latin typeface="Arial" charset="0"/>
                <a:ea typeface="ＭＳ Ｐゴシック" charset="-128"/>
              </a:defRPr>
            </a:lvl3pPr>
            <a:lvl4pPr marL="1600200" indent="-228600">
              <a:spcBef>
                <a:spcPct val="20000"/>
              </a:spcBef>
              <a:buClr>
                <a:schemeClr val="tx2"/>
              </a:buClr>
              <a:buFont typeface="Arial" charset="0"/>
              <a:buChar char="•"/>
              <a:defRPr>
                <a:solidFill>
                  <a:schemeClr val="tx1"/>
                </a:solidFill>
                <a:latin typeface="Arial" charset="0"/>
                <a:ea typeface="ＭＳ Ｐゴシック" charset="-128"/>
              </a:defRPr>
            </a:lvl4pPr>
            <a:lvl5pPr marL="2057400" indent="-228600">
              <a:spcBef>
                <a:spcPct val="20000"/>
              </a:spcBef>
              <a:buClr>
                <a:schemeClr val="tx2"/>
              </a:buClr>
              <a:buFont typeface="Arial" charset="0"/>
              <a:buChar cha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9pPr>
          </a:lstStyle>
          <a:p>
            <a:pPr eaLnBrk="1" hangingPunct="1">
              <a:spcBef>
                <a:spcPct val="0"/>
              </a:spcBef>
              <a:spcAft>
                <a:spcPct val="0"/>
              </a:spcAft>
              <a:buFontTx/>
              <a:buNone/>
            </a:pPr>
            <a:r>
              <a:rPr lang="fr-BE" altLang="fr-FR" sz="2800" b="0">
                <a:solidFill>
                  <a:srgbClr val="283659"/>
                </a:solidFill>
                <a:latin typeface="Tahoma" charset="0"/>
              </a:rPr>
              <a:t>Dimension « subjective »</a:t>
            </a:r>
          </a:p>
          <a:p>
            <a:pPr algn="ctr" eaLnBrk="1" hangingPunct="1">
              <a:spcBef>
                <a:spcPct val="0"/>
              </a:spcBef>
              <a:spcAft>
                <a:spcPct val="0"/>
              </a:spcAft>
              <a:buFontTx/>
              <a:buNone/>
            </a:pPr>
            <a:r>
              <a:rPr lang="fr-BE" altLang="fr-FR" sz="2800" b="0">
                <a:solidFill>
                  <a:srgbClr val="283659"/>
                </a:solidFill>
                <a:latin typeface="Tahoma" charset="0"/>
              </a:rPr>
              <a:t>+ besoin d’identité</a:t>
            </a:r>
          </a:p>
        </p:txBody>
      </p:sp>
      <p:sp>
        <p:nvSpPr>
          <p:cNvPr id="2" name="Titre 1"/>
          <p:cNvSpPr>
            <a:spLocks noGrp="1"/>
          </p:cNvSpPr>
          <p:nvPr>
            <p:ph type="title"/>
          </p:nvPr>
        </p:nvSpPr>
        <p:spPr>
          <a:xfrm>
            <a:off x="468313" y="44450"/>
            <a:ext cx="5791200" cy="903288"/>
          </a:xfrm>
        </p:spPr>
        <p:txBody>
          <a:bodyPr wrap="square" numCol="1" anchorCtr="0" compatLnSpc="1">
            <a:prstTxWarp prst="textNoShape">
              <a:avLst/>
            </a:prstTxWarp>
          </a:bodyPr>
          <a:lstStyle/>
          <a:p>
            <a:pPr eaLnBrk="1" hangingPunct="1">
              <a:defRPr/>
            </a:pPr>
            <a:r>
              <a:rPr lang="fr-BE" altLang="fr-FR" cap="none">
                <a:latin typeface="Tahoma" charset="0"/>
                <a:ea typeface="ＭＳ Ｐゴシック" charset="-128"/>
              </a:rPr>
              <a:t>« Bande de Moëbius »</a:t>
            </a:r>
            <a:endParaRPr lang="fr-FR" altLang="fr-FR" cap="none">
              <a:ea typeface="ＭＳ Ｐゴシック" charset="-128"/>
            </a:endParaRPr>
          </a:p>
        </p:txBody>
      </p:sp>
    </p:spTree>
    <p:extLst>
      <p:ext uri="{BB962C8B-B14F-4D97-AF65-F5344CB8AC3E}">
        <p14:creationId xmlns:p14="http://schemas.microsoft.com/office/powerpoint/2010/main" val="1652420447"/>
      </p:ext>
    </p:extLst>
  </p:cSld>
  <p:clrMapOvr>
    <a:masterClrMapping/>
  </p:clrMapOvr>
  <p:transition>
    <p:fad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41" name="Text Box 3"/>
          <p:cNvSpPr txBox="1">
            <a:spLocks noChangeArrowheads="1"/>
          </p:cNvSpPr>
          <p:nvPr/>
        </p:nvSpPr>
        <p:spPr bwMode="auto">
          <a:xfrm>
            <a:off x="395288" y="1341438"/>
            <a:ext cx="8027987" cy="467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charset="0"/>
              <a:defRPr sz="2000" b="1">
                <a:solidFill>
                  <a:schemeClr val="tx1"/>
                </a:solidFill>
                <a:latin typeface="Arial" charset="0"/>
                <a:ea typeface="ＭＳ Ｐゴシック" charset="-128"/>
              </a:defRPr>
            </a:lvl1pPr>
            <a:lvl2pPr marL="742950" indent="-285750">
              <a:spcBef>
                <a:spcPct val="20000"/>
              </a:spcBef>
              <a:buClr>
                <a:schemeClr val="tx2"/>
              </a:buClr>
              <a:buFont typeface="Arial" charset="0"/>
              <a:buChar char="•"/>
              <a:defRPr sz="2000">
                <a:solidFill>
                  <a:schemeClr val="tx1"/>
                </a:solidFill>
                <a:latin typeface="Arial" charset="0"/>
                <a:ea typeface="ＭＳ Ｐゴシック" charset="-128"/>
              </a:defRPr>
            </a:lvl2pPr>
            <a:lvl3pPr marL="1143000" indent="-228600">
              <a:spcBef>
                <a:spcPct val="20000"/>
              </a:spcBef>
              <a:buClr>
                <a:schemeClr val="tx2"/>
              </a:buClr>
              <a:buFont typeface="Arial" charset="0"/>
              <a:buChar char="•"/>
              <a:defRPr>
                <a:solidFill>
                  <a:schemeClr val="tx1"/>
                </a:solidFill>
                <a:latin typeface="Arial" charset="0"/>
                <a:ea typeface="ＭＳ Ｐゴシック" charset="-128"/>
              </a:defRPr>
            </a:lvl3pPr>
            <a:lvl4pPr marL="1600200" indent="-228600">
              <a:spcBef>
                <a:spcPct val="20000"/>
              </a:spcBef>
              <a:buClr>
                <a:schemeClr val="tx2"/>
              </a:buClr>
              <a:buFont typeface="Arial" charset="0"/>
              <a:buChar char="•"/>
              <a:defRPr>
                <a:solidFill>
                  <a:schemeClr val="tx1"/>
                </a:solidFill>
                <a:latin typeface="Arial" charset="0"/>
                <a:ea typeface="ＭＳ Ｐゴシック" charset="-128"/>
              </a:defRPr>
            </a:lvl4pPr>
            <a:lvl5pPr marL="2057400" indent="-228600">
              <a:spcBef>
                <a:spcPct val="20000"/>
              </a:spcBef>
              <a:buClr>
                <a:schemeClr val="tx2"/>
              </a:buClr>
              <a:buFont typeface="Arial" charset="0"/>
              <a:buChar cha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9pPr>
          </a:lstStyle>
          <a:p>
            <a:pPr eaLnBrk="1" hangingPunct="1">
              <a:spcBef>
                <a:spcPct val="50000"/>
              </a:spcBef>
              <a:spcAft>
                <a:spcPct val="0"/>
              </a:spcAft>
              <a:buFontTx/>
              <a:buNone/>
            </a:pPr>
            <a:endParaRPr lang="fr-FR" altLang="fr-FR" sz="1000" dirty="0">
              <a:solidFill>
                <a:srgbClr val="283659"/>
              </a:solidFill>
              <a:latin typeface="Tahoma" charset="0"/>
            </a:endParaRPr>
          </a:p>
          <a:p>
            <a:pPr eaLnBrk="1" hangingPunct="1">
              <a:spcBef>
                <a:spcPct val="50000"/>
              </a:spcBef>
              <a:spcAft>
                <a:spcPct val="0"/>
              </a:spcAft>
              <a:buFont typeface="Wingdings" charset="2"/>
              <a:buChar char="§"/>
            </a:pPr>
            <a:r>
              <a:rPr lang="fr-BE" altLang="fr-FR" sz="3200" b="0" dirty="0">
                <a:solidFill>
                  <a:srgbClr val="283659"/>
                </a:solidFill>
                <a:latin typeface="Tahoma" charset="0"/>
              </a:rPr>
              <a:t>« </a:t>
            </a:r>
            <a:r>
              <a:rPr lang="fr-BE" altLang="fr-FR" sz="3200" i="1" dirty="0">
                <a:solidFill>
                  <a:srgbClr val="283659"/>
                </a:solidFill>
                <a:latin typeface="Tahoma" charset="0"/>
              </a:rPr>
              <a:t>Trente Glorieuses</a:t>
            </a:r>
            <a:r>
              <a:rPr lang="fr-BE" altLang="fr-FR" sz="3200" b="0" dirty="0">
                <a:solidFill>
                  <a:srgbClr val="283659"/>
                </a:solidFill>
                <a:latin typeface="Tahoma" charset="0"/>
              </a:rPr>
              <a:t> » (1945 – 1975)</a:t>
            </a:r>
          </a:p>
          <a:p>
            <a:pPr lvl="1" eaLnBrk="1" hangingPunct="1">
              <a:spcBef>
                <a:spcPct val="50000"/>
              </a:spcBef>
              <a:buClrTx/>
              <a:buFont typeface="Wingdings" charset="2"/>
              <a:buChar char="§"/>
            </a:pPr>
            <a:r>
              <a:rPr lang="fr-BE" altLang="fr-FR" sz="3200" u="sng" dirty="0" smtClean="0">
                <a:solidFill>
                  <a:srgbClr val="283659"/>
                </a:solidFill>
                <a:latin typeface="Tahoma" charset="0"/>
              </a:rPr>
              <a:t>Social </a:t>
            </a:r>
            <a:r>
              <a:rPr lang="fr-BE" altLang="fr-FR" sz="3200" dirty="0" smtClean="0">
                <a:solidFill>
                  <a:srgbClr val="283659"/>
                </a:solidFill>
                <a:latin typeface="Tahoma" charset="0"/>
              </a:rPr>
              <a:t>: </a:t>
            </a:r>
            <a:r>
              <a:rPr lang="fr-BE" altLang="fr-FR" sz="3200" dirty="0">
                <a:solidFill>
                  <a:srgbClr val="283659"/>
                </a:solidFill>
                <a:latin typeface="Tahoma" charset="0"/>
              </a:rPr>
              <a:t>promotion du collectif</a:t>
            </a:r>
          </a:p>
          <a:p>
            <a:pPr lvl="1" eaLnBrk="1" hangingPunct="1">
              <a:spcBef>
                <a:spcPct val="50000"/>
              </a:spcBef>
              <a:buClrTx/>
              <a:buFont typeface="Wingdings" charset="2"/>
              <a:buChar char="§"/>
            </a:pPr>
            <a:r>
              <a:rPr lang="fr-BE" altLang="fr-FR" sz="3200" u="sng" dirty="0">
                <a:solidFill>
                  <a:srgbClr val="283659"/>
                </a:solidFill>
                <a:latin typeface="Tahoma" charset="0"/>
              </a:rPr>
              <a:t>Imaginaire</a:t>
            </a:r>
            <a:r>
              <a:rPr lang="fr-BE" altLang="fr-FR" sz="3200" dirty="0">
                <a:solidFill>
                  <a:srgbClr val="283659"/>
                </a:solidFill>
                <a:latin typeface="Tahoma" charset="0"/>
              </a:rPr>
              <a:t> : promotion de l’individu</a:t>
            </a:r>
          </a:p>
          <a:p>
            <a:pPr eaLnBrk="1" hangingPunct="1">
              <a:spcBef>
                <a:spcPct val="50000"/>
              </a:spcBef>
              <a:spcAft>
                <a:spcPct val="0"/>
              </a:spcAft>
              <a:buFont typeface="Wingdings" charset="2"/>
              <a:buChar char="§"/>
            </a:pPr>
            <a:r>
              <a:rPr lang="fr-BE" altLang="fr-FR" sz="3200" dirty="0">
                <a:solidFill>
                  <a:srgbClr val="283659"/>
                </a:solidFill>
                <a:latin typeface="Tahoma" charset="0"/>
              </a:rPr>
              <a:t> Société néolibérale </a:t>
            </a:r>
            <a:r>
              <a:rPr lang="fr-BE" altLang="fr-FR" sz="3200" b="0" dirty="0">
                <a:solidFill>
                  <a:srgbClr val="283659"/>
                </a:solidFill>
                <a:latin typeface="Tahoma" charset="0"/>
              </a:rPr>
              <a:t>(1975 – …)</a:t>
            </a:r>
          </a:p>
          <a:p>
            <a:pPr lvl="1" eaLnBrk="1" hangingPunct="1">
              <a:spcBef>
                <a:spcPct val="50000"/>
              </a:spcBef>
              <a:buClrTx/>
              <a:buFont typeface="Wingdings" charset="2"/>
              <a:buChar char="§"/>
            </a:pPr>
            <a:r>
              <a:rPr lang="fr-BE" altLang="fr-FR" sz="3200" u="sng" dirty="0" smtClean="0">
                <a:solidFill>
                  <a:srgbClr val="283659"/>
                </a:solidFill>
                <a:latin typeface="Tahoma" charset="0"/>
              </a:rPr>
              <a:t>Social </a:t>
            </a:r>
            <a:r>
              <a:rPr lang="fr-BE" altLang="fr-FR" sz="3200" dirty="0" smtClean="0">
                <a:solidFill>
                  <a:srgbClr val="283659"/>
                </a:solidFill>
                <a:latin typeface="Tahoma" charset="0"/>
              </a:rPr>
              <a:t>: </a:t>
            </a:r>
            <a:r>
              <a:rPr lang="fr-BE" altLang="fr-FR" sz="3200" dirty="0">
                <a:solidFill>
                  <a:srgbClr val="283659"/>
                </a:solidFill>
                <a:latin typeface="Tahoma" charset="0"/>
              </a:rPr>
              <a:t>individualisme</a:t>
            </a:r>
          </a:p>
          <a:p>
            <a:pPr lvl="1" eaLnBrk="1" hangingPunct="1">
              <a:spcBef>
                <a:spcPct val="50000"/>
              </a:spcBef>
              <a:buClrTx/>
              <a:buFont typeface="Wingdings" charset="2"/>
              <a:buChar char="§"/>
            </a:pPr>
            <a:r>
              <a:rPr lang="fr-BE" altLang="fr-FR" sz="3200" u="sng" dirty="0">
                <a:solidFill>
                  <a:srgbClr val="283659"/>
                </a:solidFill>
                <a:latin typeface="Tahoma" charset="0"/>
              </a:rPr>
              <a:t>Imaginaire</a:t>
            </a:r>
            <a:r>
              <a:rPr lang="fr-BE" altLang="fr-FR" sz="3200" dirty="0">
                <a:solidFill>
                  <a:srgbClr val="283659"/>
                </a:solidFill>
                <a:latin typeface="Tahoma" charset="0"/>
              </a:rPr>
              <a:t> : identitarisme</a:t>
            </a:r>
          </a:p>
        </p:txBody>
      </p:sp>
      <p:sp>
        <p:nvSpPr>
          <p:cNvPr id="5" name="Rectangle 2"/>
          <p:cNvSpPr>
            <a:spLocks noGrp="1" noChangeArrowheads="1"/>
          </p:cNvSpPr>
          <p:nvPr>
            <p:ph type="title"/>
          </p:nvPr>
        </p:nvSpPr>
        <p:spPr>
          <a:xfrm>
            <a:off x="395288" y="188913"/>
            <a:ext cx="8497887" cy="855662"/>
          </a:xfrm>
        </p:spPr>
        <p:txBody>
          <a:bodyPr wrap="square" numCol="1" anchorCtr="0" compatLnSpc="1">
            <a:prstTxWarp prst="textNoShape">
              <a:avLst/>
            </a:prstTxWarp>
          </a:bodyPr>
          <a:lstStyle/>
          <a:p>
            <a:pPr eaLnBrk="1" hangingPunct="1">
              <a:defRPr/>
            </a:pPr>
            <a:r>
              <a:rPr lang="fr-BE" altLang="fr-FR" b="1" cap="none">
                <a:latin typeface="Tahoma" charset="0"/>
                <a:ea typeface="ＭＳ Ｐゴシック" charset="-128"/>
              </a:rPr>
              <a:t>Qu’est-ce que le racisme ? </a:t>
            </a:r>
          </a:p>
        </p:txBody>
      </p:sp>
    </p:spTree>
    <p:extLst>
      <p:ext uri="{BB962C8B-B14F-4D97-AF65-F5344CB8AC3E}">
        <p14:creationId xmlns:p14="http://schemas.microsoft.com/office/powerpoint/2010/main" val="1462268993"/>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Image 2"/>
          <p:cNvPicPr>
            <a:picLocks noChangeAspect="1"/>
          </p:cNvPicPr>
          <p:nvPr/>
        </p:nvPicPr>
        <p:blipFill>
          <a:blip r:embed="rId3"/>
          <a:stretch>
            <a:fillRect/>
          </a:stretch>
        </p:blipFill>
        <p:spPr>
          <a:xfrm>
            <a:off x="1043608" y="23867"/>
            <a:ext cx="5648035" cy="3405133"/>
          </a:xfrm>
          <a:prstGeom prst="rect">
            <a:avLst/>
          </a:prstGeom>
        </p:spPr>
      </p:pic>
      <p:pic>
        <p:nvPicPr>
          <p:cNvPr id="7" name="Image 6"/>
          <p:cNvPicPr>
            <a:picLocks noChangeAspect="1"/>
          </p:cNvPicPr>
          <p:nvPr/>
        </p:nvPicPr>
        <p:blipFill>
          <a:blip r:embed="rId4"/>
          <a:stretch>
            <a:fillRect/>
          </a:stretch>
        </p:blipFill>
        <p:spPr>
          <a:xfrm>
            <a:off x="1043608" y="3535668"/>
            <a:ext cx="5648035" cy="3308472"/>
          </a:xfrm>
          <a:prstGeom prst="rect">
            <a:avLst/>
          </a:prstGeom>
        </p:spPr>
      </p:pic>
    </p:spTree>
    <p:extLst>
      <p:ext uri="{BB962C8B-B14F-4D97-AF65-F5344CB8AC3E}">
        <p14:creationId xmlns:p14="http://schemas.microsoft.com/office/powerpoint/2010/main" val="1972314972"/>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 name="Image 6"/>
          <p:cNvPicPr>
            <a:picLocks noChangeAspect="1"/>
          </p:cNvPicPr>
          <p:nvPr/>
        </p:nvPicPr>
        <p:blipFill>
          <a:blip r:embed="rId3"/>
          <a:stretch>
            <a:fillRect/>
          </a:stretch>
        </p:blipFill>
        <p:spPr>
          <a:xfrm>
            <a:off x="1475656" y="0"/>
            <a:ext cx="5648035" cy="3308472"/>
          </a:xfrm>
          <a:prstGeom prst="rect">
            <a:avLst/>
          </a:prstGeom>
        </p:spPr>
      </p:pic>
      <p:pic>
        <p:nvPicPr>
          <p:cNvPr id="4" name="Image 3"/>
          <p:cNvPicPr/>
          <p:nvPr/>
        </p:nvPicPr>
        <p:blipFill>
          <a:blip r:embed="rId4">
            <a:extLst>
              <a:ext uri="{28A0092B-C50C-407E-A947-70E740481C1C}">
                <a14:useLocalDpi xmlns:a14="http://schemas.microsoft.com/office/drawing/2010/main" val="0"/>
              </a:ext>
            </a:extLst>
          </a:blip>
          <a:srcRect/>
          <a:stretch>
            <a:fillRect/>
          </a:stretch>
        </p:blipFill>
        <p:spPr bwMode="auto">
          <a:xfrm>
            <a:off x="1475655" y="3645024"/>
            <a:ext cx="5648035" cy="3212976"/>
          </a:xfrm>
          <a:prstGeom prst="rect">
            <a:avLst/>
          </a:prstGeom>
          <a:noFill/>
          <a:ln>
            <a:noFill/>
          </a:ln>
        </p:spPr>
      </p:pic>
    </p:spTree>
    <p:extLst>
      <p:ext uri="{BB962C8B-B14F-4D97-AF65-F5344CB8AC3E}">
        <p14:creationId xmlns:p14="http://schemas.microsoft.com/office/powerpoint/2010/main" val="1122128587"/>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Image 4"/>
          <p:cNvPicPr/>
          <p:nvPr/>
        </p:nvPicPr>
        <p:blipFill rotWithShape="1">
          <a:blip r:embed="rId3">
            <a:extLst>
              <a:ext uri="{28A0092B-C50C-407E-A947-70E740481C1C}">
                <a14:useLocalDpi xmlns:a14="http://schemas.microsoft.com/office/drawing/2010/main" val="0"/>
              </a:ext>
            </a:extLst>
          </a:blip>
          <a:srcRect t="16737"/>
          <a:stretch/>
        </p:blipFill>
        <p:spPr bwMode="auto">
          <a:xfrm>
            <a:off x="0" y="332656"/>
            <a:ext cx="4121088" cy="3708246"/>
          </a:xfrm>
          <a:prstGeom prst="rect">
            <a:avLst/>
          </a:prstGeom>
          <a:noFill/>
          <a:ln>
            <a:noFill/>
          </a:ln>
        </p:spPr>
      </p:pic>
      <p:pic>
        <p:nvPicPr>
          <p:cNvPr id="6" name="Image 5"/>
          <p:cNvPicPr/>
          <p:nvPr/>
        </p:nvPicPr>
        <p:blipFill rotWithShape="1">
          <a:blip r:embed="rId4">
            <a:extLst>
              <a:ext uri="{28A0092B-C50C-407E-A947-70E740481C1C}">
                <a14:useLocalDpi xmlns:a14="http://schemas.microsoft.com/office/drawing/2010/main" val="0"/>
              </a:ext>
            </a:extLst>
          </a:blip>
          <a:srcRect l="1" r="19800" b="5341"/>
          <a:stretch/>
        </p:blipFill>
        <p:spPr bwMode="auto">
          <a:xfrm>
            <a:off x="4788024" y="332656"/>
            <a:ext cx="4195415" cy="3708246"/>
          </a:xfrm>
          <a:prstGeom prst="rect">
            <a:avLst/>
          </a:prstGeom>
          <a:noFill/>
          <a:ln>
            <a:noFill/>
          </a:ln>
          <a:extLst>
            <a:ext uri="{53640926-AAD7-44D8-BBD7-CCE9431645EC}">
              <a14:shadowObscured xmlns:a14="http://schemas.microsoft.com/office/drawing/2010/main"/>
            </a:ext>
          </a:extLst>
        </p:spPr>
      </p:pic>
      <p:sp>
        <p:nvSpPr>
          <p:cNvPr id="8" name="Text Box 3"/>
          <p:cNvSpPr txBox="1">
            <a:spLocks noChangeArrowheads="1"/>
          </p:cNvSpPr>
          <p:nvPr/>
        </p:nvSpPr>
        <p:spPr bwMode="auto">
          <a:xfrm>
            <a:off x="179512" y="4509120"/>
            <a:ext cx="864902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marL="342900" indent="-342900" eaLnBrk="0" hangingPunct="0">
              <a:defRPr>
                <a:solidFill>
                  <a:schemeClr val="tx1"/>
                </a:solidFill>
                <a:latin typeface="Times New Roman" charset="0"/>
                <a:ea typeface="ＭＳ Ｐゴシック" charset="0"/>
                <a:cs typeface="Arial" charset="0"/>
              </a:defRPr>
            </a:lvl1pPr>
            <a:lvl2pPr eaLnBrk="0" hangingPunct="0">
              <a:defRPr>
                <a:solidFill>
                  <a:schemeClr val="tx1"/>
                </a:solidFill>
                <a:latin typeface="Times New Roman" charset="0"/>
                <a:ea typeface="Arial" charset="0"/>
                <a:cs typeface="Arial" charset="0"/>
              </a:defRPr>
            </a:lvl2pPr>
            <a:lvl3pPr marL="1143000" indent="-228600" eaLnBrk="0" hangingPunct="0">
              <a:defRPr>
                <a:solidFill>
                  <a:schemeClr val="tx1"/>
                </a:solidFill>
                <a:latin typeface="Times New Roman" charset="0"/>
                <a:ea typeface="Arial" charset="0"/>
                <a:cs typeface="Arial" charset="0"/>
              </a:defRPr>
            </a:lvl3pPr>
            <a:lvl4pPr marL="1600200" indent="-228600" eaLnBrk="0" hangingPunct="0">
              <a:defRPr>
                <a:solidFill>
                  <a:schemeClr val="tx1"/>
                </a:solidFill>
                <a:latin typeface="Times New Roman" charset="0"/>
                <a:ea typeface="Arial" charset="0"/>
                <a:cs typeface="Arial" charset="0"/>
              </a:defRPr>
            </a:lvl4pPr>
            <a:lvl5pPr marL="2057400" indent="-228600" eaLnBrk="0" hangingPunct="0">
              <a:defRPr>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a:solidFill>
                  <a:schemeClr val="tx1"/>
                </a:solidFill>
                <a:latin typeface="Times New Roman" charset="0"/>
                <a:ea typeface="Arial" charset="0"/>
                <a:cs typeface="Arial" charset="0"/>
              </a:defRPr>
            </a:lvl9pPr>
          </a:lstStyle>
          <a:p>
            <a:pPr marL="742950" lvl="1" indent="-285750">
              <a:buFont typeface="Wingdings" charset="2"/>
              <a:buChar char="§"/>
            </a:pPr>
            <a:r>
              <a:rPr lang="fr-FR" sz="2400" b="1" dirty="0" smtClean="0">
                <a:solidFill>
                  <a:schemeClr val="accent3">
                    <a:lumMod val="50000"/>
                  </a:schemeClr>
                </a:solidFill>
                <a:latin typeface="+mn-lt"/>
              </a:rPr>
              <a:t>Fernand Braudel</a:t>
            </a:r>
            <a:r>
              <a:rPr lang="fr-FR" sz="2400" dirty="0" smtClean="0">
                <a:solidFill>
                  <a:schemeClr val="accent3">
                    <a:lumMod val="50000"/>
                  </a:schemeClr>
                </a:solidFill>
                <a:latin typeface="+mn-lt"/>
              </a:rPr>
              <a:t>, </a:t>
            </a:r>
            <a:r>
              <a:rPr lang="fr-FR" sz="2400" i="1" dirty="0" smtClean="0">
                <a:solidFill>
                  <a:schemeClr val="accent3">
                    <a:lumMod val="50000"/>
                  </a:schemeClr>
                </a:solidFill>
                <a:latin typeface="+mn-lt"/>
              </a:rPr>
              <a:t>Grammaire des civilisations </a:t>
            </a:r>
            <a:r>
              <a:rPr lang="fr-FR" sz="2400" dirty="0" smtClean="0">
                <a:solidFill>
                  <a:schemeClr val="accent3">
                    <a:lumMod val="50000"/>
                  </a:schemeClr>
                </a:solidFill>
                <a:latin typeface="+mn-lt"/>
              </a:rPr>
              <a:t>(1963)</a:t>
            </a:r>
            <a:endParaRPr lang="fr-FR" sz="2400" dirty="0">
              <a:solidFill>
                <a:schemeClr val="accent3">
                  <a:lumMod val="50000"/>
                </a:schemeClr>
              </a:solidFill>
              <a:latin typeface="+mn-lt"/>
            </a:endParaRPr>
          </a:p>
        </p:txBody>
      </p:sp>
    </p:spTree>
    <p:extLst>
      <p:ext uri="{BB962C8B-B14F-4D97-AF65-F5344CB8AC3E}">
        <p14:creationId xmlns:p14="http://schemas.microsoft.com/office/powerpoint/2010/main" val="1402908382"/>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Text Box 3"/>
          <p:cNvSpPr txBox="1">
            <a:spLocks noChangeArrowheads="1"/>
          </p:cNvSpPr>
          <p:nvPr/>
        </p:nvSpPr>
        <p:spPr bwMode="auto">
          <a:xfrm>
            <a:off x="397251" y="4437112"/>
            <a:ext cx="8649021"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marL="342900" indent="-342900" eaLnBrk="0" hangingPunct="0">
              <a:defRPr>
                <a:solidFill>
                  <a:schemeClr val="tx1"/>
                </a:solidFill>
                <a:latin typeface="Times New Roman" charset="0"/>
                <a:ea typeface="ＭＳ Ｐゴシック" charset="0"/>
                <a:cs typeface="Arial" charset="0"/>
              </a:defRPr>
            </a:lvl1pPr>
            <a:lvl2pPr eaLnBrk="0" hangingPunct="0">
              <a:defRPr>
                <a:solidFill>
                  <a:schemeClr val="tx1"/>
                </a:solidFill>
                <a:latin typeface="Times New Roman" charset="0"/>
                <a:ea typeface="Arial" charset="0"/>
                <a:cs typeface="Arial" charset="0"/>
              </a:defRPr>
            </a:lvl2pPr>
            <a:lvl3pPr marL="1143000" indent="-228600" eaLnBrk="0" hangingPunct="0">
              <a:defRPr>
                <a:solidFill>
                  <a:schemeClr val="tx1"/>
                </a:solidFill>
                <a:latin typeface="Times New Roman" charset="0"/>
                <a:ea typeface="Arial" charset="0"/>
                <a:cs typeface="Arial" charset="0"/>
              </a:defRPr>
            </a:lvl3pPr>
            <a:lvl4pPr marL="1600200" indent="-228600" eaLnBrk="0" hangingPunct="0">
              <a:defRPr>
                <a:solidFill>
                  <a:schemeClr val="tx1"/>
                </a:solidFill>
                <a:latin typeface="Times New Roman" charset="0"/>
                <a:ea typeface="Arial" charset="0"/>
                <a:cs typeface="Arial" charset="0"/>
              </a:defRPr>
            </a:lvl4pPr>
            <a:lvl5pPr marL="2057400" indent="-228600" eaLnBrk="0" hangingPunct="0">
              <a:defRPr>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a:solidFill>
                  <a:schemeClr val="tx1"/>
                </a:solidFill>
                <a:latin typeface="Times New Roman" charset="0"/>
                <a:ea typeface="Arial" charset="0"/>
                <a:cs typeface="Arial" charset="0"/>
              </a:defRPr>
            </a:lvl9pPr>
          </a:lstStyle>
          <a:p>
            <a:pPr marL="742950" lvl="1" indent="-285750">
              <a:buFont typeface="Wingdings" charset="2"/>
              <a:buChar char="§"/>
            </a:pPr>
            <a:r>
              <a:rPr lang="fr-FR" sz="2400" dirty="0" smtClean="0">
                <a:solidFill>
                  <a:schemeClr val="accent3">
                    <a:lumMod val="50000"/>
                  </a:schemeClr>
                </a:solidFill>
                <a:latin typeface="+mn-lt"/>
              </a:rPr>
              <a:t>« </a:t>
            </a:r>
            <a:r>
              <a:rPr lang="fr-FR" sz="2400" dirty="0" err="1" smtClean="0">
                <a:solidFill>
                  <a:schemeClr val="accent3">
                    <a:lumMod val="50000"/>
                  </a:schemeClr>
                </a:solidFill>
                <a:latin typeface="+mn-lt"/>
              </a:rPr>
              <a:t>Yes</a:t>
            </a:r>
            <a:r>
              <a:rPr lang="fr-FR" sz="2400" dirty="0" smtClean="0">
                <a:solidFill>
                  <a:schemeClr val="accent3">
                    <a:lumMod val="50000"/>
                  </a:schemeClr>
                </a:solidFill>
                <a:latin typeface="+mn-lt"/>
              </a:rPr>
              <a:t> </a:t>
            </a:r>
            <a:r>
              <a:rPr lang="fr-FR" sz="2400" dirty="0" err="1" smtClean="0">
                <a:solidFill>
                  <a:schemeClr val="accent3">
                    <a:lumMod val="50000"/>
                  </a:schemeClr>
                </a:solidFill>
                <a:latin typeface="+mn-lt"/>
              </a:rPr>
              <a:t>California</a:t>
            </a:r>
            <a:r>
              <a:rPr lang="fr-FR" sz="2400" dirty="0" smtClean="0">
                <a:solidFill>
                  <a:schemeClr val="accent3">
                    <a:lumMod val="50000"/>
                  </a:schemeClr>
                </a:solidFill>
                <a:latin typeface="+mn-lt"/>
              </a:rPr>
              <a:t> »: «</a:t>
            </a:r>
            <a:r>
              <a:rPr lang="fr-FR" sz="2400" i="1" dirty="0" smtClean="0">
                <a:solidFill>
                  <a:schemeClr val="accent3">
                    <a:lumMod val="50000"/>
                  </a:schemeClr>
                </a:solidFill>
                <a:latin typeface="+mn-lt"/>
              </a:rPr>
              <a:t> are </a:t>
            </a:r>
            <a:r>
              <a:rPr lang="fr-FR" sz="2400" i="1" dirty="0" err="1" smtClean="0">
                <a:solidFill>
                  <a:schemeClr val="accent3">
                    <a:lumMod val="50000"/>
                  </a:schemeClr>
                </a:solidFill>
                <a:latin typeface="+mn-lt"/>
              </a:rPr>
              <a:t>you</a:t>
            </a:r>
            <a:r>
              <a:rPr lang="fr-FR" sz="2400" i="1" dirty="0" smtClean="0">
                <a:solidFill>
                  <a:schemeClr val="accent3">
                    <a:lumMod val="50000"/>
                  </a:schemeClr>
                </a:solidFill>
                <a:latin typeface="+mn-lt"/>
              </a:rPr>
              <a:t> </a:t>
            </a:r>
            <a:r>
              <a:rPr lang="fr-FR" sz="2400" i="1" dirty="0" err="1" smtClean="0">
                <a:solidFill>
                  <a:schemeClr val="accent3">
                    <a:lumMod val="50000"/>
                  </a:schemeClr>
                </a:solidFill>
                <a:latin typeface="+mn-lt"/>
              </a:rPr>
              <a:t>ready</a:t>
            </a:r>
            <a:r>
              <a:rPr lang="fr-FR" sz="2400" i="1" dirty="0" smtClean="0">
                <a:solidFill>
                  <a:schemeClr val="accent3">
                    <a:lumMod val="50000"/>
                  </a:schemeClr>
                </a:solidFill>
                <a:latin typeface="+mn-lt"/>
              </a:rPr>
              <a:t> to </a:t>
            </a:r>
            <a:r>
              <a:rPr lang="fr-FR" sz="2400" i="1" dirty="0" err="1" smtClean="0">
                <a:solidFill>
                  <a:schemeClr val="accent3">
                    <a:lumMod val="50000"/>
                  </a:schemeClr>
                </a:solidFill>
                <a:latin typeface="+mn-lt"/>
              </a:rPr>
              <a:t>secede</a:t>
            </a:r>
            <a:r>
              <a:rPr lang="fr-FR" sz="2400" i="1" dirty="0" smtClean="0">
                <a:solidFill>
                  <a:schemeClr val="accent3">
                    <a:lumMod val="50000"/>
                  </a:schemeClr>
                </a:solidFill>
                <a:latin typeface="+mn-lt"/>
              </a:rPr>
              <a:t> </a:t>
            </a:r>
            <a:r>
              <a:rPr lang="fr-FR" sz="2400" i="1" dirty="0" err="1" smtClean="0">
                <a:solidFill>
                  <a:schemeClr val="accent3">
                    <a:lumMod val="50000"/>
                  </a:schemeClr>
                </a:solidFill>
                <a:latin typeface="+mn-lt"/>
              </a:rPr>
              <a:t>from</a:t>
            </a:r>
            <a:r>
              <a:rPr lang="fr-FR" sz="2400" i="1" dirty="0" smtClean="0">
                <a:solidFill>
                  <a:schemeClr val="accent3">
                    <a:lumMod val="50000"/>
                  </a:schemeClr>
                </a:solidFill>
                <a:latin typeface="+mn-lt"/>
              </a:rPr>
              <a:t> the United States ?</a:t>
            </a:r>
            <a:r>
              <a:rPr lang="fr-FR" sz="2400" dirty="0" smtClean="0">
                <a:solidFill>
                  <a:schemeClr val="accent3">
                    <a:lumMod val="50000"/>
                  </a:schemeClr>
                </a:solidFill>
                <a:latin typeface="+mn-lt"/>
              </a:rPr>
              <a:t> »</a:t>
            </a:r>
            <a:endParaRPr lang="fr-FR" sz="2400" dirty="0">
              <a:solidFill>
                <a:schemeClr val="accent3">
                  <a:lumMod val="50000"/>
                </a:schemeClr>
              </a:solidFill>
              <a:latin typeface="+mn-lt"/>
            </a:endParaRPr>
          </a:p>
        </p:txBody>
      </p:sp>
      <p:pic>
        <p:nvPicPr>
          <p:cNvPr id="2" name="Image 1"/>
          <p:cNvPicPr>
            <a:picLocks noChangeAspect="1"/>
          </p:cNvPicPr>
          <p:nvPr/>
        </p:nvPicPr>
        <p:blipFill>
          <a:blip r:embed="rId3"/>
          <a:stretch>
            <a:fillRect/>
          </a:stretch>
        </p:blipFill>
        <p:spPr>
          <a:xfrm>
            <a:off x="2195736" y="0"/>
            <a:ext cx="5052053" cy="3789040"/>
          </a:xfrm>
          <a:prstGeom prst="rect">
            <a:avLst/>
          </a:prstGeom>
        </p:spPr>
      </p:pic>
    </p:spTree>
    <p:extLst>
      <p:ext uri="{BB962C8B-B14F-4D97-AF65-F5344CB8AC3E}">
        <p14:creationId xmlns:p14="http://schemas.microsoft.com/office/powerpoint/2010/main" val="1816299368"/>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5" name="Text Box 3"/>
          <p:cNvSpPr txBox="1">
            <a:spLocks noChangeArrowheads="1"/>
          </p:cNvSpPr>
          <p:nvPr/>
        </p:nvSpPr>
        <p:spPr bwMode="auto">
          <a:xfrm>
            <a:off x="395288" y="1484313"/>
            <a:ext cx="8172450"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spcAft>
                <a:spcPts val="600"/>
              </a:spcAft>
              <a:buFont typeface="Arial" charset="0"/>
              <a:defRPr sz="2000" b="1">
                <a:solidFill>
                  <a:schemeClr val="tx1"/>
                </a:solidFill>
                <a:latin typeface="Arial" charset="0"/>
                <a:ea typeface="ＭＳ Ｐゴシック" charset="-128"/>
              </a:defRPr>
            </a:lvl1pPr>
            <a:lvl2pPr marL="742950" indent="-285750">
              <a:spcBef>
                <a:spcPct val="20000"/>
              </a:spcBef>
              <a:buClr>
                <a:schemeClr val="tx2"/>
              </a:buClr>
              <a:buFont typeface="Arial" charset="0"/>
              <a:buChar char="•"/>
              <a:defRPr sz="2000">
                <a:solidFill>
                  <a:schemeClr val="tx1"/>
                </a:solidFill>
                <a:latin typeface="Arial" charset="0"/>
                <a:ea typeface="ＭＳ Ｐゴシック" charset="-128"/>
              </a:defRPr>
            </a:lvl2pPr>
            <a:lvl3pPr marL="1143000" indent="-228600">
              <a:spcBef>
                <a:spcPct val="20000"/>
              </a:spcBef>
              <a:buClr>
                <a:schemeClr val="tx2"/>
              </a:buClr>
              <a:buFont typeface="Arial" charset="0"/>
              <a:buChar char="•"/>
              <a:defRPr>
                <a:solidFill>
                  <a:schemeClr val="tx1"/>
                </a:solidFill>
                <a:latin typeface="Arial" charset="0"/>
                <a:ea typeface="ＭＳ Ｐゴシック" charset="-128"/>
              </a:defRPr>
            </a:lvl3pPr>
            <a:lvl4pPr marL="1600200" indent="-228600">
              <a:spcBef>
                <a:spcPct val="20000"/>
              </a:spcBef>
              <a:buClr>
                <a:schemeClr val="tx2"/>
              </a:buClr>
              <a:buFont typeface="Arial" charset="0"/>
              <a:buChar char="•"/>
              <a:defRPr>
                <a:solidFill>
                  <a:schemeClr val="tx1"/>
                </a:solidFill>
                <a:latin typeface="Arial" charset="0"/>
                <a:ea typeface="ＭＳ Ｐゴシック" charset="-128"/>
              </a:defRPr>
            </a:lvl4pPr>
            <a:lvl5pPr marL="2057400" indent="-228600">
              <a:spcBef>
                <a:spcPct val="20000"/>
              </a:spcBef>
              <a:buClr>
                <a:schemeClr val="tx2"/>
              </a:buClr>
              <a:buFont typeface="Arial" charset="0"/>
              <a:buChar cha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9pPr>
          </a:lstStyle>
          <a:p>
            <a:pPr eaLnBrk="1" hangingPunct="1">
              <a:spcBef>
                <a:spcPct val="50000"/>
              </a:spcBef>
              <a:spcAft>
                <a:spcPct val="0"/>
              </a:spcAft>
              <a:buFont typeface="Wingdings" charset="2"/>
              <a:buChar char="§"/>
            </a:pPr>
            <a:r>
              <a:rPr lang="fr-BE" altLang="fr-FR" sz="3200" b="0" u="sng">
                <a:solidFill>
                  <a:srgbClr val="283659"/>
                </a:solidFill>
                <a:latin typeface="Tahoma" charset="0"/>
              </a:rPr>
              <a:t>Théories </a:t>
            </a:r>
            <a:r>
              <a:rPr lang="fr-BE" altLang="fr-FR" sz="3200" b="0">
                <a:solidFill>
                  <a:srgbClr val="283659"/>
                </a:solidFill>
                <a:latin typeface="Tahoma" charset="0"/>
              </a:rPr>
              <a:t> économique années 30 =&gt; 70 :</a:t>
            </a:r>
          </a:p>
          <a:p>
            <a:pPr lvl="1" eaLnBrk="1" hangingPunct="1">
              <a:spcBef>
                <a:spcPct val="50000"/>
              </a:spcBef>
              <a:buClrTx/>
              <a:buFont typeface="Wingdings" charset="2"/>
              <a:buChar char="§"/>
            </a:pPr>
            <a:r>
              <a:rPr lang="fr-BE" altLang="fr-FR" sz="3200" b="1">
                <a:solidFill>
                  <a:srgbClr val="283659"/>
                </a:solidFill>
                <a:latin typeface="Tahoma" charset="0"/>
              </a:rPr>
              <a:t>Hayek</a:t>
            </a:r>
            <a:endParaRPr lang="fr-BE" altLang="fr-FR" sz="3200">
              <a:solidFill>
                <a:srgbClr val="283659"/>
              </a:solidFill>
              <a:latin typeface="Tahoma" charset="0"/>
            </a:endParaRPr>
          </a:p>
          <a:p>
            <a:pPr lvl="1" eaLnBrk="1" hangingPunct="1">
              <a:spcBef>
                <a:spcPct val="50000"/>
              </a:spcBef>
              <a:buClrTx/>
              <a:buFont typeface="Wingdings" charset="2"/>
              <a:buChar char="§"/>
            </a:pPr>
            <a:r>
              <a:rPr lang="fr-BE" altLang="fr-FR" sz="3200" b="1">
                <a:solidFill>
                  <a:srgbClr val="283659"/>
                </a:solidFill>
                <a:latin typeface="Tahoma" charset="0"/>
              </a:rPr>
              <a:t>Friedman</a:t>
            </a:r>
          </a:p>
          <a:p>
            <a:pPr lvl="1" eaLnBrk="1" hangingPunct="1">
              <a:spcBef>
                <a:spcPct val="50000"/>
              </a:spcBef>
              <a:buClrTx/>
              <a:buFontTx/>
              <a:buNone/>
            </a:pPr>
            <a:endParaRPr lang="fr-BE" altLang="fr-FR" sz="1600" b="1">
              <a:solidFill>
                <a:srgbClr val="283659"/>
              </a:solidFill>
              <a:latin typeface="Tahoma" charset="0"/>
            </a:endParaRPr>
          </a:p>
          <a:p>
            <a:pPr eaLnBrk="1" hangingPunct="1">
              <a:spcBef>
                <a:spcPct val="50000"/>
              </a:spcBef>
              <a:spcAft>
                <a:spcPct val="0"/>
              </a:spcAft>
              <a:buFont typeface="Wingdings" charset="2"/>
              <a:buChar char="§"/>
            </a:pPr>
            <a:r>
              <a:rPr lang="fr-BE" altLang="fr-FR" sz="3200" b="0" u="sng">
                <a:solidFill>
                  <a:srgbClr val="283659"/>
                </a:solidFill>
                <a:latin typeface="Tahoma" charset="0"/>
              </a:rPr>
              <a:t>Politiques </a:t>
            </a:r>
            <a:r>
              <a:rPr lang="fr-BE" altLang="fr-FR" sz="3200" b="0">
                <a:solidFill>
                  <a:srgbClr val="283659"/>
                </a:solidFill>
                <a:latin typeface="Tahoma" charset="0"/>
              </a:rPr>
              <a:t> menées à partir des années 80</a:t>
            </a:r>
          </a:p>
          <a:p>
            <a:pPr lvl="1" eaLnBrk="1" hangingPunct="1">
              <a:spcBef>
                <a:spcPct val="50000"/>
              </a:spcBef>
              <a:buClrTx/>
              <a:buFont typeface="Wingdings" charset="2"/>
              <a:buChar char="§"/>
            </a:pPr>
            <a:r>
              <a:rPr lang="fr-BE" altLang="fr-FR" sz="3200" b="1">
                <a:solidFill>
                  <a:srgbClr val="283659"/>
                </a:solidFill>
                <a:latin typeface="Tahoma" charset="0"/>
              </a:rPr>
              <a:t>Reagan USA</a:t>
            </a:r>
          </a:p>
          <a:p>
            <a:pPr lvl="1" eaLnBrk="1" hangingPunct="1">
              <a:spcBef>
                <a:spcPct val="50000"/>
              </a:spcBef>
              <a:buClrTx/>
              <a:buFont typeface="Wingdings" charset="2"/>
              <a:buChar char="§"/>
            </a:pPr>
            <a:r>
              <a:rPr lang="fr-BE" altLang="fr-FR" sz="3200" b="1">
                <a:solidFill>
                  <a:srgbClr val="283659"/>
                </a:solidFill>
                <a:latin typeface="Tahoma" charset="0"/>
              </a:rPr>
              <a:t>Thatcher GB</a:t>
            </a:r>
          </a:p>
          <a:p>
            <a:pPr lvl="1" eaLnBrk="1" hangingPunct="1">
              <a:spcBef>
                <a:spcPct val="50000"/>
              </a:spcBef>
              <a:buClrTx/>
              <a:buFont typeface="Wingdings" charset="2"/>
              <a:buChar char="§"/>
            </a:pPr>
            <a:endParaRPr lang="fr-BE" altLang="fr-FR" sz="3200" b="1">
              <a:solidFill>
                <a:srgbClr val="283659"/>
              </a:solidFill>
              <a:latin typeface="Tahoma" charset="0"/>
            </a:endParaRPr>
          </a:p>
          <a:p>
            <a:pPr eaLnBrk="1" hangingPunct="1">
              <a:spcBef>
                <a:spcPct val="50000"/>
              </a:spcBef>
              <a:spcAft>
                <a:spcPct val="0"/>
              </a:spcAft>
              <a:buFont typeface="Wingdings" charset="2"/>
              <a:buChar char="§"/>
            </a:pPr>
            <a:endParaRPr lang="fr-BE" altLang="fr-FR" sz="3200" b="0">
              <a:solidFill>
                <a:srgbClr val="283659"/>
              </a:solidFill>
              <a:latin typeface="Tahoma" charset="0"/>
            </a:endParaRPr>
          </a:p>
        </p:txBody>
      </p:sp>
      <p:sp>
        <p:nvSpPr>
          <p:cNvPr id="5" name="Rectangle 2"/>
          <p:cNvSpPr>
            <a:spLocks noGrp="1" noChangeArrowheads="1"/>
          </p:cNvSpPr>
          <p:nvPr>
            <p:ph type="title"/>
          </p:nvPr>
        </p:nvSpPr>
        <p:spPr>
          <a:xfrm>
            <a:off x="395288" y="188913"/>
            <a:ext cx="8497887" cy="855662"/>
          </a:xfrm>
        </p:spPr>
        <p:txBody>
          <a:bodyPr wrap="square" numCol="1" anchorCtr="0" compatLnSpc="1">
            <a:prstTxWarp prst="textNoShape">
              <a:avLst/>
            </a:prstTxWarp>
          </a:bodyPr>
          <a:lstStyle/>
          <a:p>
            <a:pPr eaLnBrk="1" hangingPunct="1">
              <a:defRPr/>
            </a:pPr>
            <a:r>
              <a:rPr lang="fr-BE" altLang="fr-FR" sz="3200" b="1" cap="none">
                <a:latin typeface="Tahoma" charset="0"/>
                <a:ea typeface="ＭＳ Ｐゴシック" charset="-128"/>
              </a:rPr>
              <a:t>Qu’est-ce que le néolibéralisme ? </a:t>
            </a:r>
          </a:p>
        </p:txBody>
      </p:sp>
    </p:spTree>
    <p:extLst>
      <p:ext uri="{BB962C8B-B14F-4D97-AF65-F5344CB8AC3E}">
        <p14:creationId xmlns:p14="http://schemas.microsoft.com/office/powerpoint/2010/main" val="835024822"/>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3553" name="Picture 2" descr="http://www.usnews.com/pubdbimages/image/46622/FE_DA_130308ReaganMargaretThatcher425x28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4488" y="1844675"/>
            <a:ext cx="7529512" cy="501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a:spLocks noGrp="1" noChangeArrowheads="1"/>
          </p:cNvSpPr>
          <p:nvPr>
            <p:ph type="title"/>
          </p:nvPr>
        </p:nvSpPr>
        <p:spPr>
          <a:xfrm>
            <a:off x="468313" y="333375"/>
            <a:ext cx="8675687" cy="1431925"/>
          </a:xfrm>
        </p:spPr>
        <p:txBody>
          <a:bodyPr/>
          <a:lstStyle/>
          <a:p>
            <a:pPr eaLnBrk="1" fontAlgn="auto" hangingPunct="1">
              <a:spcAft>
                <a:spcPts val="0"/>
              </a:spcAft>
              <a:defRPr/>
            </a:pPr>
            <a:r>
              <a:rPr lang="fr-BE" dirty="0">
                <a:latin typeface="Tahoma" charset="0"/>
                <a:ea typeface="+mj-ea"/>
                <a:cs typeface="+mj-cs"/>
              </a:rPr>
              <a:t>Ronald </a:t>
            </a:r>
            <a:r>
              <a:rPr lang="fr-BE" b="1" dirty="0">
                <a:latin typeface="Tahoma" charset="0"/>
                <a:ea typeface="+mj-ea"/>
                <a:cs typeface="+mj-cs"/>
              </a:rPr>
              <a:t>Reagan</a:t>
            </a:r>
            <a:r>
              <a:rPr lang="fr-BE" dirty="0">
                <a:latin typeface="Tahoma" charset="0"/>
                <a:ea typeface="+mj-ea"/>
                <a:cs typeface="+mj-cs"/>
              </a:rPr>
              <a:t> (1981-1989)</a:t>
            </a:r>
            <a:br>
              <a:rPr lang="fr-BE" dirty="0">
                <a:latin typeface="Tahoma" charset="0"/>
                <a:ea typeface="+mj-ea"/>
                <a:cs typeface="+mj-cs"/>
              </a:rPr>
            </a:br>
            <a:r>
              <a:rPr lang="fr-BE" dirty="0">
                <a:latin typeface="Tahoma" charset="0"/>
                <a:ea typeface="+mj-ea"/>
                <a:cs typeface="+mj-cs"/>
              </a:rPr>
              <a:t>Margaret </a:t>
            </a:r>
            <a:r>
              <a:rPr lang="fr-BE" b="1" dirty="0">
                <a:latin typeface="Tahoma" charset="0"/>
                <a:ea typeface="+mj-ea"/>
                <a:cs typeface="+mj-cs"/>
              </a:rPr>
              <a:t>Thatcher</a:t>
            </a:r>
            <a:r>
              <a:rPr lang="fr-BE" dirty="0">
                <a:latin typeface="Tahoma" charset="0"/>
                <a:ea typeface="+mj-ea"/>
                <a:cs typeface="+mj-cs"/>
              </a:rPr>
              <a:t> (1979-1990)</a:t>
            </a:r>
          </a:p>
        </p:txBody>
      </p:sp>
    </p:spTree>
    <p:extLst>
      <p:ext uri="{BB962C8B-B14F-4D97-AF65-F5344CB8AC3E}">
        <p14:creationId xmlns:p14="http://schemas.microsoft.com/office/powerpoint/2010/main" val="280291932"/>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0"/>
            <a:ext cx="4246563" cy="6858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2821008"/>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5"/>
          <p:cNvSpPr>
            <a:spLocks noGrp="1" noChangeArrowheads="1"/>
          </p:cNvSpPr>
          <p:nvPr>
            <p:ph type="title"/>
          </p:nvPr>
        </p:nvSpPr>
        <p:spPr>
          <a:xfrm>
            <a:off x="468313" y="115888"/>
            <a:ext cx="8077200" cy="928687"/>
          </a:xfrm>
        </p:spPr>
        <p:txBody>
          <a:bodyPr/>
          <a:lstStyle/>
          <a:p>
            <a:pPr eaLnBrk="1" fontAlgn="auto" hangingPunct="1">
              <a:spcAft>
                <a:spcPts val="0"/>
              </a:spcAft>
              <a:defRPr/>
            </a:pPr>
            <a:r>
              <a:rPr lang="fr-BE" dirty="0" smtClean="0">
                <a:latin typeface="Tahoma" charset="0"/>
                <a:ea typeface="+mj-ea"/>
                <a:cs typeface="+mj-cs"/>
              </a:rPr>
              <a:t>Friedrich von </a:t>
            </a:r>
            <a:r>
              <a:rPr lang="fr-BE" b="1" dirty="0">
                <a:latin typeface="Tahoma" charset="0"/>
                <a:ea typeface="+mj-ea"/>
                <a:cs typeface="+mj-cs"/>
              </a:rPr>
              <a:t>Hayek</a:t>
            </a:r>
            <a:r>
              <a:rPr lang="fr-BE" dirty="0">
                <a:latin typeface="Tahoma" charset="0"/>
                <a:ea typeface="+mj-ea"/>
                <a:cs typeface="+mj-cs"/>
              </a:rPr>
              <a:t> (1899-1992)</a:t>
            </a:r>
            <a:endParaRPr lang="fr-FR" dirty="0">
              <a:latin typeface="Tahoma" charset="0"/>
              <a:ea typeface="+mj-ea"/>
              <a:cs typeface="+mj-cs"/>
            </a:endParaRPr>
          </a:p>
        </p:txBody>
      </p:sp>
      <p:pic>
        <p:nvPicPr>
          <p:cNvPr id="26626" name="Picture 2" descr="http://www.wadsam.com/wp-content/uploads/2012/11/Friedrich-August-Hayek.jpg"/>
          <p:cNvPicPr>
            <a:picLocks noChangeAspect="1" noChangeArrowheads="1"/>
          </p:cNvPicPr>
          <p:nvPr/>
        </p:nvPicPr>
        <p:blipFill>
          <a:blip r:embed="rId3">
            <a:extLst>
              <a:ext uri="{28A0092B-C50C-407E-A947-70E740481C1C}">
                <a14:useLocalDpi xmlns:a14="http://schemas.microsoft.com/office/drawing/2010/main" val="0"/>
              </a:ext>
            </a:extLst>
          </a:blip>
          <a:srcRect l="12256"/>
          <a:stretch>
            <a:fillRect/>
          </a:stretch>
        </p:blipFill>
        <p:spPr bwMode="auto">
          <a:xfrm>
            <a:off x="5076825" y="2474913"/>
            <a:ext cx="3916363" cy="438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3"/>
          <p:cNvSpPr txBox="1">
            <a:spLocks noChangeArrowheads="1"/>
          </p:cNvSpPr>
          <p:nvPr/>
        </p:nvSpPr>
        <p:spPr bwMode="auto">
          <a:xfrm>
            <a:off x="395288" y="1484313"/>
            <a:ext cx="8172450" cy="2800350"/>
          </a:xfrm>
          <a:prstGeom prst="rect">
            <a:avLst/>
          </a:prstGeom>
          <a:noFill/>
          <a:ln>
            <a:noFill/>
          </a:ln>
          <a:effectLst/>
          <a:extLst>
            <a:ext uri="{909E8E84-426E-40dd-AFC4-6F175D3DCCD1}"/>
            <a:ext uri="{91240B29-F687-4f45-9708-019B960494DF}"/>
            <a:ext uri="{AF507438-7753-43e0-B8FC-AC1667EBCBE1}"/>
          </a:extLst>
        </p:spPr>
        <p:txBody>
          <a:bodyPr>
            <a:spAutoFit/>
          </a:bodyPr>
          <a:lstStyle>
            <a:lvl1pPr marL="342900" indent="-342900" eaLnBrk="0" hangingPunct="0">
              <a:defRPr>
                <a:solidFill>
                  <a:schemeClr val="tx1"/>
                </a:solidFill>
                <a:latin typeface="Times New Roman" charset="0"/>
                <a:ea typeface="ＭＳ Ｐゴシック" charset="0"/>
                <a:cs typeface="Arial" charset="0"/>
              </a:defRPr>
            </a:lvl1pPr>
            <a:lvl2pPr marL="742950" indent="-285750" eaLnBrk="0" hangingPunct="0">
              <a:defRPr>
                <a:solidFill>
                  <a:schemeClr val="tx1"/>
                </a:solidFill>
                <a:latin typeface="Times New Roman" charset="0"/>
                <a:ea typeface="Arial" charset="0"/>
                <a:cs typeface="Arial" charset="0"/>
              </a:defRPr>
            </a:lvl2pPr>
            <a:lvl3pPr marL="1143000" indent="-228600" eaLnBrk="0" hangingPunct="0">
              <a:defRPr>
                <a:solidFill>
                  <a:schemeClr val="tx1"/>
                </a:solidFill>
                <a:latin typeface="Times New Roman" charset="0"/>
                <a:ea typeface="Arial" charset="0"/>
                <a:cs typeface="Arial" charset="0"/>
              </a:defRPr>
            </a:lvl3pPr>
            <a:lvl4pPr marL="1600200" indent="-228600" eaLnBrk="0" hangingPunct="0">
              <a:defRPr>
                <a:solidFill>
                  <a:schemeClr val="tx1"/>
                </a:solidFill>
                <a:latin typeface="Times New Roman" charset="0"/>
                <a:ea typeface="Arial" charset="0"/>
                <a:cs typeface="Arial" charset="0"/>
              </a:defRPr>
            </a:lvl4pPr>
            <a:lvl5pPr marL="2057400" indent="-228600" eaLnBrk="0" hangingPunct="0">
              <a:defRPr>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a:solidFill>
                  <a:schemeClr val="tx1"/>
                </a:solidFill>
                <a:latin typeface="Times New Roman" charset="0"/>
                <a:ea typeface="Arial" charset="0"/>
                <a:cs typeface="Arial" charset="0"/>
              </a:defRPr>
            </a:lvl9pPr>
          </a:lstStyle>
          <a:p>
            <a:pPr eaLnBrk="1" hangingPunct="1">
              <a:spcBef>
                <a:spcPct val="50000"/>
              </a:spcBef>
              <a:buFont typeface="Wingdings" charset="0"/>
              <a:buChar char="§"/>
              <a:defRPr/>
            </a:pPr>
            <a:r>
              <a:rPr lang="fr-BE" sz="3200" b="1" dirty="0" smtClean="0">
                <a:solidFill>
                  <a:srgbClr val="70228F"/>
                </a:solidFill>
                <a:latin typeface="Tahoma" charset="0"/>
                <a:cs typeface="Tahoma" charset="0"/>
              </a:rPr>
              <a:t>HOC 175 + </a:t>
            </a:r>
            <a:r>
              <a:rPr lang="fr-BE" sz="3200" b="1" i="1" dirty="0" smtClean="0">
                <a:solidFill>
                  <a:srgbClr val="70228F"/>
                </a:solidFill>
                <a:latin typeface="Tahoma" charset="0"/>
                <a:cs typeface="Tahoma" charset="0"/>
              </a:rPr>
              <a:t>266 </a:t>
            </a:r>
          </a:p>
          <a:p>
            <a:pPr eaLnBrk="1" hangingPunct="1">
              <a:spcBef>
                <a:spcPct val="50000"/>
              </a:spcBef>
              <a:buFont typeface="Wingdings" charset="0"/>
              <a:buChar char="§"/>
              <a:defRPr/>
            </a:pPr>
            <a:r>
              <a:rPr lang="fr-BE" sz="3200" b="1" dirty="0" smtClean="0">
                <a:solidFill>
                  <a:schemeClr val="accent3">
                    <a:lumMod val="50000"/>
                  </a:schemeClr>
                </a:solidFill>
                <a:latin typeface="Tahoma" charset="0"/>
                <a:cs typeface="Tahoma" charset="0"/>
              </a:rPr>
              <a:t>Autriche</a:t>
            </a:r>
          </a:p>
          <a:p>
            <a:pPr eaLnBrk="1" hangingPunct="1">
              <a:spcBef>
                <a:spcPct val="50000"/>
              </a:spcBef>
              <a:buFont typeface="Wingdings" charset="0"/>
              <a:buChar char="§"/>
              <a:defRPr/>
            </a:pPr>
            <a:r>
              <a:rPr lang="fr-BE" sz="3200" b="1" dirty="0" smtClean="0">
                <a:solidFill>
                  <a:schemeClr val="accent3">
                    <a:lumMod val="50000"/>
                  </a:schemeClr>
                </a:solidFill>
                <a:latin typeface="Tahoma" charset="0"/>
                <a:cs typeface="Tahoma" charset="0"/>
              </a:rPr>
              <a:t>Allemagne, USA</a:t>
            </a:r>
          </a:p>
          <a:p>
            <a:pPr eaLnBrk="1" hangingPunct="1">
              <a:spcBef>
                <a:spcPct val="50000"/>
              </a:spcBef>
              <a:buFont typeface="Wingdings" charset="0"/>
              <a:buChar char="§"/>
              <a:defRPr/>
            </a:pPr>
            <a:r>
              <a:rPr lang="fr-BE" sz="3200" dirty="0">
                <a:solidFill>
                  <a:schemeClr val="accent3">
                    <a:lumMod val="50000"/>
                  </a:schemeClr>
                </a:solidFill>
                <a:latin typeface="Tahoma" charset="0"/>
                <a:cs typeface="Tahoma" charset="0"/>
              </a:rPr>
              <a:t>c</a:t>
            </a:r>
            <a:r>
              <a:rPr lang="fr-BE" sz="3200" dirty="0" smtClean="0">
                <a:solidFill>
                  <a:schemeClr val="accent3">
                    <a:lumMod val="50000"/>
                  </a:schemeClr>
                </a:solidFill>
                <a:latin typeface="Tahoma" charset="0"/>
                <a:cs typeface="Tahoma" charset="0"/>
              </a:rPr>
              <a:t>ontre</a:t>
            </a:r>
            <a:r>
              <a:rPr lang="fr-BE" sz="3200" b="1" dirty="0" smtClean="0">
                <a:solidFill>
                  <a:schemeClr val="accent3">
                    <a:lumMod val="50000"/>
                  </a:schemeClr>
                </a:solidFill>
                <a:latin typeface="Tahoma" charset="0"/>
                <a:cs typeface="Tahoma" charset="0"/>
              </a:rPr>
              <a:t> Keynes</a:t>
            </a:r>
          </a:p>
        </p:txBody>
      </p:sp>
    </p:spTree>
    <p:extLst>
      <p:ext uri="{BB962C8B-B14F-4D97-AF65-F5344CB8AC3E}">
        <p14:creationId xmlns:p14="http://schemas.microsoft.com/office/powerpoint/2010/main" val="1261707511"/>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5"/>
          <p:cNvSpPr>
            <a:spLocks noGrp="1" noChangeArrowheads="1"/>
          </p:cNvSpPr>
          <p:nvPr>
            <p:ph type="title"/>
          </p:nvPr>
        </p:nvSpPr>
        <p:spPr>
          <a:xfrm>
            <a:off x="323850" y="188913"/>
            <a:ext cx="8077200" cy="971550"/>
          </a:xfrm>
        </p:spPr>
        <p:txBody>
          <a:bodyPr/>
          <a:lstStyle/>
          <a:p>
            <a:pPr eaLnBrk="1" fontAlgn="auto" hangingPunct="1">
              <a:spcAft>
                <a:spcPts val="0"/>
              </a:spcAft>
              <a:defRPr/>
            </a:pPr>
            <a:r>
              <a:rPr lang="fr-BE" dirty="0" smtClean="0">
                <a:latin typeface="Tahoma" charset="0"/>
                <a:ea typeface="+mj-ea"/>
                <a:cs typeface="+mj-cs"/>
              </a:rPr>
              <a:t>John Maynard </a:t>
            </a:r>
            <a:r>
              <a:rPr lang="fr-BE" b="1" dirty="0" smtClean="0">
                <a:latin typeface="Tahoma" charset="0"/>
                <a:ea typeface="+mj-ea"/>
                <a:cs typeface="+mj-cs"/>
              </a:rPr>
              <a:t>Keynes</a:t>
            </a:r>
            <a:r>
              <a:rPr lang="fr-BE" dirty="0" smtClean="0">
                <a:latin typeface="Tahoma" charset="0"/>
                <a:ea typeface="+mj-ea"/>
                <a:cs typeface="+mj-cs"/>
              </a:rPr>
              <a:t> (1883-1946)</a:t>
            </a:r>
            <a:endParaRPr lang="fr-FR" dirty="0">
              <a:latin typeface="Tahoma" charset="0"/>
              <a:ea typeface="+mj-ea"/>
              <a:cs typeface="+mj-cs"/>
            </a:endParaRPr>
          </a:p>
        </p:txBody>
      </p:sp>
      <p:pic>
        <p:nvPicPr>
          <p:cNvPr id="28674" name="Picture 5"/>
          <p:cNvPicPr>
            <a:picLocks noChangeAspect="1" noChangeArrowheads="1"/>
          </p:cNvPicPr>
          <p:nvPr/>
        </p:nvPicPr>
        <p:blipFill>
          <a:blip r:embed="rId3">
            <a:extLst>
              <a:ext uri="{28A0092B-C50C-407E-A947-70E740481C1C}">
                <a14:useLocalDpi xmlns:a14="http://schemas.microsoft.com/office/drawing/2010/main" val="0"/>
              </a:ext>
            </a:extLst>
          </a:blip>
          <a:srcRect r="4565"/>
          <a:stretch>
            <a:fillRect/>
          </a:stretch>
        </p:blipFill>
        <p:spPr bwMode="auto">
          <a:xfrm>
            <a:off x="6042025" y="2708275"/>
            <a:ext cx="3101975" cy="414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 Box 3"/>
          <p:cNvSpPr txBox="1">
            <a:spLocks noChangeArrowheads="1"/>
          </p:cNvSpPr>
          <p:nvPr/>
        </p:nvSpPr>
        <p:spPr bwMode="auto">
          <a:xfrm>
            <a:off x="395288" y="1484313"/>
            <a:ext cx="817245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spcAft>
                <a:spcPts val="600"/>
              </a:spcAft>
              <a:buFont typeface="Arial" charset="0"/>
              <a:defRPr sz="2000" b="1">
                <a:solidFill>
                  <a:schemeClr val="tx1"/>
                </a:solidFill>
                <a:latin typeface="Arial" charset="0"/>
                <a:ea typeface="ＭＳ Ｐゴシック" charset="-128"/>
              </a:defRPr>
            </a:lvl1pPr>
            <a:lvl2pPr marL="742950" indent="-285750">
              <a:spcBef>
                <a:spcPct val="20000"/>
              </a:spcBef>
              <a:buClr>
                <a:schemeClr val="tx2"/>
              </a:buClr>
              <a:buFont typeface="Arial" charset="0"/>
              <a:buChar char="•"/>
              <a:defRPr sz="2000">
                <a:solidFill>
                  <a:schemeClr val="tx1"/>
                </a:solidFill>
                <a:latin typeface="Arial" charset="0"/>
                <a:ea typeface="ＭＳ Ｐゴシック" charset="-128"/>
              </a:defRPr>
            </a:lvl2pPr>
            <a:lvl3pPr marL="1143000" indent="-228600">
              <a:spcBef>
                <a:spcPct val="20000"/>
              </a:spcBef>
              <a:buClr>
                <a:schemeClr val="tx2"/>
              </a:buClr>
              <a:buFont typeface="Arial" charset="0"/>
              <a:buChar char="•"/>
              <a:defRPr>
                <a:solidFill>
                  <a:schemeClr val="tx1"/>
                </a:solidFill>
                <a:latin typeface="Arial" charset="0"/>
                <a:ea typeface="ＭＳ Ｐゴシック" charset="-128"/>
              </a:defRPr>
            </a:lvl3pPr>
            <a:lvl4pPr marL="1600200" indent="-228600">
              <a:spcBef>
                <a:spcPct val="20000"/>
              </a:spcBef>
              <a:buClr>
                <a:schemeClr val="tx2"/>
              </a:buClr>
              <a:buFont typeface="Arial" charset="0"/>
              <a:buChar char="•"/>
              <a:defRPr>
                <a:solidFill>
                  <a:schemeClr val="tx1"/>
                </a:solidFill>
                <a:latin typeface="Arial" charset="0"/>
                <a:ea typeface="ＭＳ Ｐゴシック" charset="-128"/>
              </a:defRPr>
            </a:lvl4pPr>
            <a:lvl5pPr marL="2057400" indent="-228600">
              <a:spcBef>
                <a:spcPct val="20000"/>
              </a:spcBef>
              <a:buClr>
                <a:schemeClr val="tx2"/>
              </a:buClr>
              <a:buFont typeface="Arial" charset="0"/>
              <a:buChar cha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9pPr>
          </a:lstStyle>
          <a:p>
            <a:pPr eaLnBrk="1" hangingPunct="1">
              <a:spcBef>
                <a:spcPct val="50000"/>
              </a:spcBef>
              <a:spcAft>
                <a:spcPct val="0"/>
              </a:spcAft>
              <a:buFont typeface="Wingdings" charset="2"/>
              <a:buChar char="§"/>
            </a:pPr>
            <a:r>
              <a:rPr lang="fr-BE" altLang="fr-FR" sz="3200">
                <a:solidFill>
                  <a:srgbClr val="70228F"/>
                </a:solidFill>
                <a:latin typeface="Tahoma" charset="0"/>
              </a:rPr>
              <a:t>HOC </a:t>
            </a:r>
            <a:r>
              <a:rPr lang="fr-BE" altLang="fr-FR" sz="3200" b="0" i="1">
                <a:solidFill>
                  <a:srgbClr val="70228F"/>
                </a:solidFill>
                <a:latin typeface="Tahoma" charset="0"/>
              </a:rPr>
              <a:t>274</a:t>
            </a:r>
          </a:p>
          <a:p>
            <a:pPr eaLnBrk="1" hangingPunct="1">
              <a:spcBef>
                <a:spcPct val="50000"/>
              </a:spcBef>
              <a:spcAft>
                <a:spcPct val="0"/>
              </a:spcAft>
              <a:buFont typeface="Wingdings" charset="2"/>
              <a:buChar char="§"/>
            </a:pPr>
            <a:r>
              <a:rPr lang="fr-BE" altLang="fr-FR" sz="3200" b="0" i="1">
                <a:solidFill>
                  <a:srgbClr val="283659"/>
                </a:solidFill>
                <a:latin typeface="Tahoma" charset="0"/>
              </a:rPr>
              <a:t>Théorie générale de l’emploi, de l’intérêt et de la monnaie </a:t>
            </a:r>
            <a:r>
              <a:rPr lang="fr-BE" altLang="fr-FR" sz="3200" b="0">
                <a:solidFill>
                  <a:srgbClr val="283659"/>
                </a:solidFill>
                <a:latin typeface="Tahoma" charset="0"/>
              </a:rPr>
              <a:t>(1936)</a:t>
            </a:r>
          </a:p>
          <a:p>
            <a:pPr eaLnBrk="1" hangingPunct="1">
              <a:spcBef>
                <a:spcPct val="50000"/>
              </a:spcBef>
              <a:spcAft>
                <a:spcPct val="0"/>
              </a:spcAft>
              <a:buFont typeface="Wingdings" charset="2"/>
              <a:buChar char="§"/>
            </a:pPr>
            <a:endParaRPr lang="fr-BE" altLang="fr-FR" sz="3200" b="0">
              <a:solidFill>
                <a:srgbClr val="283659"/>
              </a:solidFill>
              <a:latin typeface="Tahoma" charset="0"/>
            </a:endParaRPr>
          </a:p>
        </p:txBody>
      </p:sp>
    </p:spTree>
    <p:extLst>
      <p:ext uri="{BB962C8B-B14F-4D97-AF65-F5344CB8AC3E}">
        <p14:creationId xmlns:p14="http://schemas.microsoft.com/office/powerpoint/2010/main" val="602497134"/>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5955" name="Text Box 3"/>
          <p:cNvSpPr txBox="1">
            <a:spLocks noChangeArrowheads="1"/>
          </p:cNvSpPr>
          <p:nvPr/>
        </p:nvSpPr>
        <p:spPr bwMode="auto">
          <a:xfrm>
            <a:off x="251520" y="1484784"/>
            <a:ext cx="8649021" cy="37856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marL="342900" indent="-342900" eaLnBrk="0" hangingPunct="0">
              <a:defRPr>
                <a:solidFill>
                  <a:schemeClr val="tx1"/>
                </a:solidFill>
                <a:latin typeface="Times New Roman" charset="0"/>
                <a:ea typeface="ＭＳ Ｐゴシック" charset="0"/>
                <a:cs typeface="Arial" charset="0"/>
              </a:defRPr>
            </a:lvl1pPr>
            <a:lvl2pPr eaLnBrk="0" hangingPunct="0">
              <a:defRPr>
                <a:solidFill>
                  <a:schemeClr val="tx1"/>
                </a:solidFill>
                <a:latin typeface="Times New Roman" charset="0"/>
                <a:ea typeface="Arial" charset="0"/>
                <a:cs typeface="Arial" charset="0"/>
              </a:defRPr>
            </a:lvl2pPr>
            <a:lvl3pPr marL="1143000" indent="-228600" eaLnBrk="0" hangingPunct="0">
              <a:defRPr>
                <a:solidFill>
                  <a:schemeClr val="tx1"/>
                </a:solidFill>
                <a:latin typeface="Times New Roman" charset="0"/>
                <a:ea typeface="Arial" charset="0"/>
                <a:cs typeface="Arial" charset="0"/>
              </a:defRPr>
            </a:lvl3pPr>
            <a:lvl4pPr marL="1600200" indent="-228600" eaLnBrk="0" hangingPunct="0">
              <a:defRPr>
                <a:solidFill>
                  <a:schemeClr val="tx1"/>
                </a:solidFill>
                <a:latin typeface="Times New Roman" charset="0"/>
                <a:ea typeface="Arial" charset="0"/>
                <a:cs typeface="Arial" charset="0"/>
              </a:defRPr>
            </a:lvl4pPr>
            <a:lvl5pPr marL="2057400" indent="-228600" eaLnBrk="0" hangingPunct="0">
              <a:defRPr>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a:solidFill>
                  <a:schemeClr val="tx1"/>
                </a:solidFill>
                <a:latin typeface="Times New Roman" charset="0"/>
                <a:ea typeface="Arial" charset="0"/>
                <a:cs typeface="Arial" charset="0"/>
              </a:defRPr>
            </a:lvl9pPr>
          </a:lstStyle>
          <a:p>
            <a:pPr marL="457200" indent="-457200">
              <a:buFont typeface="Wingdings" charset="2"/>
              <a:buChar char="§"/>
            </a:pPr>
            <a:r>
              <a:rPr lang="fr-FR" sz="2400" dirty="0">
                <a:solidFill>
                  <a:schemeClr val="accent3">
                    <a:lumMod val="50000"/>
                  </a:schemeClr>
                </a:solidFill>
                <a:latin typeface="+mn-lt"/>
              </a:rPr>
              <a:t>Laurent</a:t>
            </a:r>
            <a:r>
              <a:rPr lang="fr-FR" sz="2400" b="1" dirty="0">
                <a:solidFill>
                  <a:schemeClr val="accent3">
                    <a:lumMod val="50000"/>
                  </a:schemeClr>
                </a:solidFill>
                <a:latin typeface="+mn-lt"/>
              </a:rPr>
              <a:t> Bouvet</a:t>
            </a:r>
            <a:r>
              <a:rPr lang="fr-FR" sz="2400" dirty="0">
                <a:solidFill>
                  <a:schemeClr val="accent3">
                    <a:lumMod val="50000"/>
                  </a:schemeClr>
                </a:solidFill>
                <a:latin typeface="+mn-lt"/>
              </a:rPr>
              <a:t>, </a:t>
            </a:r>
            <a:r>
              <a:rPr lang="fr-FR" sz="2400" i="1" dirty="0">
                <a:solidFill>
                  <a:schemeClr val="accent3">
                    <a:lumMod val="50000"/>
                  </a:schemeClr>
                </a:solidFill>
                <a:latin typeface="+mn-lt"/>
              </a:rPr>
              <a:t>L’insécurité culturelle</a:t>
            </a:r>
            <a:r>
              <a:rPr lang="fr-FR" sz="2400" dirty="0">
                <a:solidFill>
                  <a:schemeClr val="accent3">
                    <a:lumMod val="50000"/>
                  </a:schemeClr>
                </a:solidFill>
                <a:latin typeface="+mn-lt"/>
              </a:rPr>
              <a:t>, Fayard, 2015</a:t>
            </a:r>
            <a:r>
              <a:rPr lang="fr-FR" sz="2400" dirty="0" smtClean="0">
                <a:solidFill>
                  <a:schemeClr val="accent3">
                    <a:lumMod val="50000"/>
                  </a:schemeClr>
                </a:solidFill>
                <a:latin typeface="+mn-lt"/>
              </a:rPr>
              <a:t>.</a:t>
            </a:r>
          </a:p>
          <a:p>
            <a:pPr marL="457200" indent="-457200">
              <a:buFont typeface="Wingdings" charset="2"/>
              <a:buChar char="§"/>
            </a:pPr>
            <a:r>
              <a:rPr lang="fr-FR" sz="2400" dirty="0" smtClean="0">
                <a:solidFill>
                  <a:schemeClr val="accent3">
                    <a:lumMod val="50000"/>
                  </a:schemeClr>
                </a:solidFill>
                <a:latin typeface="+mn-lt"/>
              </a:rPr>
              <a:t>Robert</a:t>
            </a:r>
            <a:r>
              <a:rPr lang="fr-FR" sz="2400" b="1" dirty="0" smtClean="0">
                <a:solidFill>
                  <a:schemeClr val="accent3">
                    <a:lumMod val="50000"/>
                  </a:schemeClr>
                </a:solidFill>
                <a:latin typeface="+mn-lt"/>
              </a:rPr>
              <a:t> Castel</a:t>
            </a:r>
            <a:r>
              <a:rPr lang="fr-FR" sz="2400" b="1" dirty="0">
                <a:solidFill>
                  <a:schemeClr val="accent3">
                    <a:lumMod val="50000"/>
                  </a:schemeClr>
                </a:solidFill>
                <a:latin typeface="+mn-lt"/>
              </a:rPr>
              <a:t>,</a:t>
            </a:r>
            <a:r>
              <a:rPr lang="fr-FR" sz="2400" dirty="0">
                <a:solidFill>
                  <a:schemeClr val="accent3">
                    <a:lumMod val="50000"/>
                  </a:schemeClr>
                </a:solidFill>
                <a:latin typeface="+mn-lt"/>
              </a:rPr>
              <a:t> </a:t>
            </a:r>
            <a:r>
              <a:rPr lang="fr-FR" sz="2400" i="1" dirty="0">
                <a:solidFill>
                  <a:schemeClr val="accent3">
                    <a:lumMod val="50000"/>
                  </a:schemeClr>
                </a:solidFill>
                <a:latin typeface="+mn-lt"/>
              </a:rPr>
              <a:t>Les métamorphoses de la question sociale. Chronique du salariat</a:t>
            </a:r>
            <a:r>
              <a:rPr lang="fr-FR" sz="2400" dirty="0">
                <a:solidFill>
                  <a:schemeClr val="accent3">
                    <a:lumMod val="50000"/>
                  </a:schemeClr>
                </a:solidFill>
                <a:latin typeface="+mn-lt"/>
              </a:rPr>
              <a:t>, Fayard, 1995 </a:t>
            </a:r>
            <a:endParaRPr lang="fr-FR" sz="2400" dirty="0" smtClean="0">
              <a:solidFill>
                <a:schemeClr val="accent3">
                  <a:lumMod val="50000"/>
                </a:schemeClr>
              </a:solidFill>
              <a:latin typeface="+mn-lt"/>
            </a:endParaRPr>
          </a:p>
          <a:p>
            <a:pPr lvl="1" indent="-457200">
              <a:buFont typeface="Wingdings" charset="2"/>
              <a:buChar char="§"/>
            </a:pPr>
            <a:r>
              <a:rPr lang="fr-FR" sz="2400" dirty="0" smtClean="0">
                <a:solidFill>
                  <a:schemeClr val="accent3">
                    <a:lumMod val="50000"/>
                  </a:schemeClr>
                </a:solidFill>
                <a:latin typeface="+mn-lt"/>
              </a:rPr>
              <a:t>K. </a:t>
            </a:r>
            <a:r>
              <a:rPr lang="fr-FR" sz="2400" b="1" dirty="0" smtClean="0">
                <a:solidFill>
                  <a:schemeClr val="accent3">
                    <a:lumMod val="50000"/>
                  </a:schemeClr>
                </a:solidFill>
                <a:latin typeface="+mn-lt"/>
              </a:rPr>
              <a:t>Marx</a:t>
            </a:r>
            <a:r>
              <a:rPr lang="fr-FR" sz="2400" dirty="0" smtClean="0">
                <a:solidFill>
                  <a:schemeClr val="accent3">
                    <a:lumMod val="50000"/>
                  </a:schemeClr>
                </a:solidFill>
                <a:latin typeface="+mn-lt"/>
              </a:rPr>
              <a:t>, </a:t>
            </a:r>
            <a:r>
              <a:rPr lang="fr-FR" sz="2400" dirty="0">
                <a:solidFill>
                  <a:schemeClr val="accent3">
                    <a:lumMod val="50000"/>
                  </a:schemeClr>
                </a:solidFill>
                <a:latin typeface="+mn-lt"/>
              </a:rPr>
              <a:t>« Préface » à la </a:t>
            </a:r>
            <a:r>
              <a:rPr lang="fr-FR" sz="2400" i="1" dirty="0">
                <a:solidFill>
                  <a:schemeClr val="accent3">
                    <a:lumMod val="50000"/>
                  </a:schemeClr>
                </a:solidFill>
                <a:latin typeface="+mn-lt"/>
              </a:rPr>
              <a:t>Contribution à la critique de l’économie politique</a:t>
            </a:r>
            <a:r>
              <a:rPr lang="fr-FR" sz="2400" dirty="0">
                <a:solidFill>
                  <a:schemeClr val="accent3">
                    <a:lumMod val="50000"/>
                  </a:schemeClr>
                </a:solidFill>
                <a:latin typeface="+mn-lt"/>
              </a:rPr>
              <a:t> (1857)</a:t>
            </a:r>
          </a:p>
          <a:p>
            <a:pPr marL="457200" indent="-457200">
              <a:buFont typeface="Wingdings" charset="2"/>
              <a:buChar char="§"/>
            </a:pPr>
            <a:r>
              <a:rPr lang="fr-FR" sz="2400" dirty="0" smtClean="0">
                <a:solidFill>
                  <a:schemeClr val="accent3">
                    <a:lumMod val="50000"/>
                  </a:schemeClr>
                </a:solidFill>
                <a:latin typeface="+mn-lt"/>
              </a:rPr>
              <a:t>Louis </a:t>
            </a:r>
            <a:r>
              <a:rPr lang="fr-FR" sz="2400" b="1" dirty="0" smtClean="0">
                <a:solidFill>
                  <a:schemeClr val="accent3">
                    <a:lumMod val="50000"/>
                  </a:schemeClr>
                </a:solidFill>
                <a:latin typeface="+mn-lt"/>
              </a:rPr>
              <a:t>Althusser</a:t>
            </a:r>
          </a:p>
          <a:p>
            <a:pPr marL="457200" indent="-457200">
              <a:buFont typeface="Wingdings" charset="2"/>
              <a:buChar char="§"/>
            </a:pPr>
            <a:r>
              <a:rPr lang="fr-FR" sz="2400" dirty="0" smtClean="0">
                <a:solidFill>
                  <a:schemeClr val="accent3">
                    <a:lumMod val="50000"/>
                  </a:schemeClr>
                </a:solidFill>
                <a:latin typeface="+mn-lt"/>
              </a:rPr>
              <a:t>Jacques </a:t>
            </a:r>
            <a:r>
              <a:rPr lang="fr-FR" sz="2400" b="1" dirty="0" smtClean="0">
                <a:solidFill>
                  <a:schemeClr val="accent3">
                    <a:lumMod val="50000"/>
                  </a:schemeClr>
                </a:solidFill>
                <a:latin typeface="+mn-lt"/>
              </a:rPr>
              <a:t>Lacan</a:t>
            </a:r>
            <a:r>
              <a:rPr lang="fr-FR" sz="2400" dirty="0" smtClean="0">
                <a:solidFill>
                  <a:schemeClr val="accent3">
                    <a:lumMod val="50000"/>
                  </a:schemeClr>
                </a:solidFill>
                <a:latin typeface="+mn-lt"/>
              </a:rPr>
              <a:t>: Réel </a:t>
            </a:r>
            <a:r>
              <a:rPr lang="mr-IN" sz="2400" dirty="0" smtClean="0">
                <a:solidFill>
                  <a:schemeClr val="accent3">
                    <a:lumMod val="50000"/>
                  </a:schemeClr>
                </a:solidFill>
                <a:latin typeface="+mn-lt"/>
              </a:rPr>
              <a:t>–</a:t>
            </a:r>
            <a:r>
              <a:rPr lang="fr-FR" sz="2400" dirty="0" smtClean="0">
                <a:solidFill>
                  <a:schemeClr val="accent3">
                    <a:lumMod val="50000"/>
                  </a:schemeClr>
                </a:solidFill>
                <a:latin typeface="+mn-lt"/>
              </a:rPr>
              <a:t> Imaginaire </a:t>
            </a:r>
            <a:r>
              <a:rPr lang="mr-IN" sz="2400" dirty="0" smtClean="0">
                <a:solidFill>
                  <a:schemeClr val="accent3">
                    <a:lumMod val="50000"/>
                  </a:schemeClr>
                </a:solidFill>
                <a:latin typeface="+mn-lt"/>
              </a:rPr>
              <a:t>–</a:t>
            </a:r>
            <a:r>
              <a:rPr lang="fr-FR" sz="2400" dirty="0" smtClean="0">
                <a:solidFill>
                  <a:schemeClr val="accent3">
                    <a:lumMod val="50000"/>
                  </a:schemeClr>
                </a:solidFill>
                <a:latin typeface="+mn-lt"/>
              </a:rPr>
              <a:t> Symbolique</a:t>
            </a:r>
          </a:p>
          <a:p>
            <a:pPr marL="457200" lvl="0" indent="-457200">
              <a:buFont typeface="Wingdings" charset="2"/>
              <a:buChar char="§"/>
            </a:pPr>
            <a:r>
              <a:rPr lang="fr-FR" sz="2400" b="1" dirty="0">
                <a:solidFill>
                  <a:schemeClr val="accent3">
                    <a:lumMod val="50000"/>
                  </a:schemeClr>
                </a:solidFill>
                <a:latin typeface="+mn-lt"/>
              </a:rPr>
              <a:t>R. Castel</a:t>
            </a:r>
            <a:r>
              <a:rPr lang="fr-FR" sz="2400" dirty="0">
                <a:solidFill>
                  <a:schemeClr val="accent3">
                    <a:lumMod val="50000"/>
                  </a:schemeClr>
                </a:solidFill>
                <a:latin typeface="+mn-lt"/>
              </a:rPr>
              <a:t> &amp; Cl. </a:t>
            </a:r>
            <a:r>
              <a:rPr lang="fr-FR" sz="2400" b="1" dirty="0" err="1">
                <a:solidFill>
                  <a:schemeClr val="accent3">
                    <a:lumMod val="50000"/>
                  </a:schemeClr>
                </a:solidFill>
                <a:latin typeface="+mn-lt"/>
              </a:rPr>
              <a:t>Haroche</a:t>
            </a:r>
            <a:r>
              <a:rPr lang="fr-FR" sz="2400" dirty="0">
                <a:solidFill>
                  <a:schemeClr val="accent3">
                    <a:lumMod val="50000"/>
                  </a:schemeClr>
                </a:solidFill>
                <a:latin typeface="+mn-lt"/>
              </a:rPr>
              <a:t>, </a:t>
            </a:r>
            <a:r>
              <a:rPr lang="fr-FR" sz="2400" i="1" dirty="0">
                <a:solidFill>
                  <a:schemeClr val="accent3">
                    <a:lumMod val="50000"/>
                  </a:schemeClr>
                </a:solidFill>
                <a:latin typeface="+mn-lt"/>
              </a:rPr>
              <a:t>Propriété privée, propriété sociale, propriété de </a:t>
            </a:r>
            <a:r>
              <a:rPr lang="fr-FR" sz="2400" i="1" dirty="0" smtClean="0">
                <a:solidFill>
                  <a:schemeClr val="accent3">
                    <a:lumMod val="50000"/>
                  </a:schemeClr>
                </a:solidFill>
                <a:latin typeface="+mn-lt"/>
              </a:rPr>
              <a:t>soi, </a:t>
            </a:r>
            <a:r>
              <a:rPr lang="fr-FR" sz="2400" dirty="0" smtClean="0">
                <a:solidFill>
                  <a:schemeClr val="accent3">
                    <a:lumMod val="50000"/>
                  </a:schemeClr>
                </a:solidFill>
                <a:latin typeface="+mn-lt"/>
              </a:rPr>
              <a:t>Fayard, 2001</a:t>
            </a:r>
            <a:endParaRPr lang="fr-FR" sz="2400" dirty="0">
              <a:solidFill>
                <a:schemeClr val="accent3">
                  <a:lumMod val="50000"/>
                </a:schemeClr>
              </a:solidFill>
              <a:latin typeface="+mn-lt"/>
            </a:endParaRPr>
          </a:p>
          <a:p>
            <a:pPr marL="457200" indent="-457200">
              <a:buFont typeface="Wingdings" charset="2"/>
              <a:buChar char="§"/>
            </a:pPr>
            <a:r>
              <a:rPr lang="fr-FR" sz="2400" dirty="0" smtClean="0">
                <a:solidFill>
                  <a:schemeClr val="accent3">
                    <a:lumMod val="50000"/>
                  </a:schemeClr>
                </a:solidFill>
                <a:latin typeface="+mn-lt"/>
              </a:rPr>
              <a:t> </a:t>
            </a:r>
            <a:endParaRPr lang="fr-FR" sz="2400" dirty="0">
              <a:solidFill>
                <a:schemeClr val="accent3">
                  <a:lumMod val="50000"/>
                </a:schemeClr>
              </a:solidFill>
              <a:latin typeface="+mn-lt"/>
            </a:endParaRPr>
          </a:p>
        </p:txBody>
      </p:sp>
      <p:sp>
        <p:nvSpPr>
          <p:cNvPr id="4" name="Rectangle 2"/>
          <p:cNvSpPr txBox="1">
            <a:spLocks noChangeArrowheads="1"/>
          </p:cNvSpPr>
          <p:nvPr/>
        </p:nvSpPr>
        <p:spPr>
          <a:xfrm>
            <a:off x="251520" y="260648"/>
            <a:ext cx="8642350" cy="855663"/>
          </a:xfrm>
          <a:prstGeom prst="rect">
            <a:avLst/>
          </a:prstGeom>
        </p:spPr>
        <p:txBody>
          <a:bodyPr>
            <a:noAutofit/>
          </a:bodyPr>
          <a:lstStyle>
            <a:lvl1pPr algn="l" rtl="0" eaLnBrk="0" fontAlgn="base" hangingPunct="0">
              <a:spcBef>
                <a:spcPct val="0"/>
              </a:spcBef>
              <a:spcAft>
                <a:spcPct val="0"/>
              </a:spcAft>
              <a:defRPr sz="3600" kern="1200" cap="all" spc="-6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3600">
                <a:solidFill>
                  <a:schemeClr val="tx2"/>
                </a:solidFill>
                <a:latin typeface="Arial Black" charset="0"/>
                <a:ea typeface="ＭＳ Ｐゴシック" charset="0"/>
                <a:cs typeface="ＭＳ Ｐゴシック" charset="0"/>
              </a:defRPr>
            </a:lvl2pPr>
            <a:lvl3pPr algn="l" rtl="0" eaLnBrk="0" fontAlgn="base" hangingPunct="0">
              <a:spcBef>
                <a:spcPct val="0"/>
              </a:spcBef>
              <a:spcAft>
                <a:spcPct val="0"/>
              </a:spcAft>
              <a:defRPr sz="3600">
                <a:solidFill>
                  <a:schemeClr val="tx2"/>
                </a:solidFill>
                <a:latin typeface="Arial Black" charset="0"/>
                <a:ea typeface="ＭＳ Ｐゴシック" charset="0"/>
                <a:cs typeface="ＭＳ Ｐゴシック" charset="0"/>
              </a:defRPr>
            </a:lvl3pPr>
            <a:lvl4pPr algn="l" rtl="0" eaLnBrk="0" fontAlgn="base" hangingPunct="0">
              <a:spcBef>
                <a:spcPct val="0"/>
              </a:spcBef>
              <a:spcAft>
                <a:spcPct val="0"/>
              </a:spcAft>
              <a:defRPr sz="3600">
                <a:solidFill>
                  <a:schemeClr val="tx2"/>
                </a:solidFill>
                <a:latin typeface="Arial Black" charset="0"/>
                <a:ea typeface="ＭＳ Ｐゴシック" charset="0"/>
                <a:cs typeface="ＭＳ Ｐゴシック" charset="0"/>
              </a:defRPr>
            </a:lvl4pPr>
            <a:lvl5pPr algn="l" rtl="0" eaLnBrk="0" fontAlgn="base" hangingPunct="0">
              <a:spcBef>
                <a:spcPct val="0"/>
              </a:spcBef>
              <a:spcAft>
                <a:spcPct val="0"/>
              </a:spcAft>
              <a:defRPr sz="3600">
                <a:solidFill>
                  <a:schemeClr val="tx2"/>
                </a:solidFill>
                <a:latin typeface="Arial Black" charset="0"/>
                <a:ea typeface="ＭＳ Ｐゴシック" charset="0"/>
                <a:cs typeface="ＭＳ Ｐゴシック" charset="0"/>
              </a:defRPr>
            </a:lvl5pPr>
            <a:lvl6pPr marL="457200" algn="l" rtl="0" fontAlgn="base">
              <a:spcBef>
                <a:spcPct val="0"/>
              </a:spcBef>
              <a:spcAft>
                <a:spcPct val="0"/>
              </a:spcAft>
              <a:defRPr sz="3600">
                <a:solidFill>
                  <a:schemeClr val="tx2"/>
                </a:solidFill>
                <a:latin typeface="Arial Black" charset="0"/>
                <a:ea typeface="ＭＳ Ｐゴシック" charset="0"/>
                <a:cs typeface="ＭＳ Ｐゴシック" charset="0"/>
              </a:defRPr>
            </a:lvl6pPr>
            <a:lvl7pPr marL="914400" algn="l" rtl="0" fontAlgn="base">
              <a:spcBef>
                <a:spcPct val="0"/>
              </a:spcBef>
              <a:spcAft>
                <a:spcPct val="0"/>
              </a:spcAft>
              <a:defRPr sz="3600">
                <a:solidFill>
                  <a:schemeClr val="tx2"/>
                </a:solidFill>
                <a:latin typeface="Arial Black" charset="0"/>
                <a:ea typeface="ＭＳ Ｐゴシック" charset="0"/>
                <a:cs typeface="ＭＳ Ｐゴシック" charset="0"/>
              </a:defRPr>
            </a:lvl7pPr>
            <a:lvl8pPr marL="1371600" algn="l" rtl="0" fontAlgn="base">
              <a:spcBef>
                <a:spcPct val="0"/>
              </a:spcBef>
              <a:spcAft>
                <a:spcPct val="0"/>
              </a:spcAft>
              <a:defRPr sz="3600">
                <a:solidFill>
                  <a:schemeClr val="tx2"/>
                </a:solidFill>
                <a:latin typeface="Arial Black" charset="0"/>
                <a:ea typeface="ＭＳ Ｐゴシック" charset="0"/>
                <a:cs typeface="ＭＳ Ｐゴシック" charset="0"/>
              </a:defRPr>
            </a:lvl8pPr>
            <a:lvl9pPr marL="1828800" algn="l" rtl="0" fontAlgn="base">
              <a:spcBef>
                <a:spcPct val="0"/>
              </a:spcBef>
              <a:spcAft>
                <a:spcPct val="0"/>
              </a:spcAft>
              <a:defRPr sz="3600">
                <a:solidFill>
                  <a:schemeClr val="tx2"/>
                </a:solidFill>
                <a:latin typeface="Arial Black" charset="0"/>
                <a:ea typeface="ＭＳ Ｐゴシック" charset="0"/>
                <a:cs typeface="ＭＳ Ｐゴシック" charset="0"/>
              </a:defRPr>
            </a:lvl9pPr>
          </a:lstStyle>
          <a:p>
            <a:pPr eaLnBrk="1" fontAlgn="auto" hangingPunct="1">
              <a:spcAft>
                <a:spcPts val="0"/>
              </a:spcAft>
              <a:defRPr/>
            </a:pPr>
            <a:r>
              <a:rPr lang="fr-BE" sz="3200" b="1" dirty="0" smtClean="0">
                <a:latin typeface="Tahoma" charset="0"/>
                <a:ea typeface="+mj-ea"/>
                <a:cs typeface="+mj-cs"/>
              </a:rPr>
              <a:t>L’idée de démocratie</a:t>
            </a:r>
          </a:p>
        </p:txBody>
      </p:sp>
    </p:spTree>
    <p:extLst>
      <p:ext uri="{BB962C8B-B14F-4D97-AF65-F5344CB8AC3E}">
        <p14:creationId xmlns:p14="http://schemas.microsoft.com/office/powerpoint/2010/main" val="14256666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5"/>
          <p:cNvSpPr>
            <a:spLocks noGrp="1" noChangeArrowheads="1"/>
          </p:cNvSpPr>
          <p:nvPr>
            <p:ph type="title"/>
          </p:nvPr>
        </p:nvSpPr>
        <p:spPr>
          <a:xfrm>
            <a:off x="468313" y="115888"/>
            <a:ext cx="8077200" cy="928687"/>
          </a:xfrm>
        </p:spPr>
        <p:txBody>
          <a:bodyPr/>
          <a:lstStyle/>
          <a:p>
            <a:pPr eaLnBrk="1" fontAlgn="auto" hangingPunct="1">
              <a:spcAft>
                <a:spcPts val="0"/>
              </a:spcAft>
              <a:defRPr/>
            </a:pPr>
            <a:r>
              <a:rPr lang="fr-BE" dirty="0" smtClean="0">
                <a:latin typeface="Tahoma" charset="0"/>
                <a:ea typeface="+mj-ea"/>
                <a:cs typeface="+mj-cs"/>
              </a:rPr>
              <a:t>Friedrich von </a:t>
            </a:r>
            <a:r>
              <a:rPr lang="fr-BE" b="1" dirty="0">
                <a:latin typeface="Tahoma" charset="0"/>
                <a:ea typeface="+mj-ea"/>
                <a:cs typeface="+mj-cs"/>
              </a:rPr>
              <a:t>Hayek</a:t>
            </a:r>
            <a:r>
              <a:rPr lang="fr-BE" dirty="0">
                <a:latin typeface="Tahoma" charset="0"/>
                <a:ea typeface="+mj-ea"/>
                <a:cs typeface="+mj-cs"/>
              </a:rPr>
              <a:t> (1899-1992)</a:t>
            </a:r>
            <a:endParaRPr lang="fr-FR" dirty="0">
              <a:latin typeface="Tahoma" charset="0"/>
              <a:ea typeface="+mj-ea"/>
              <a:cs typeface="+mj-cs"/>
            </a:endParaRPr>
          </a:p>
        </p:txBody>
      </p:sp>
      <p:pic>
        <p:nvPicPr>
          <p:cNvPr id="30722" name="Picture 2" descr="http://www.wadsam.com/wp-content/uploads/2012/11/Friedrich-August-Hayek.jpg"/>
          <p:cNvPicPr>
            <a:picLocks noChangeAspect="1" noChangeArrowheads="1"/>
          </p:cNvPicPr>
          <p:nvPr/>
        </p:nvPicPr>
        <p:blipFill>
          <a:blip r:embed="rId3">
            <a:extLst>
              <a:ext uri="{28A0092B-C50C-407E-A947-70E740481C1C}">
                <a14:useLocalDpi xmlns:a14="http://schemas.microsoft.com/office/drawing/2010/main" val="0"/>
              </a:ext>
            </a:extLst>
          </a:blip>
          <a:srcRect l="12256"/>
          <a:stretch>
            <a:fillRect/>
          </a:stretch>
        </p:blipFill>
        <p:spPr bwMode="auto">
          <a:xfrm>
            <a:off x="5076825" y="2474913"/>
            <a:ext cx="3916363" cy="438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Box 3"/>
          <p:cNvSpPr txBox="1">
            <a:spLocks noChangeArrowheads="1"/>
          </p:cNvSpPr>
          <p:nvPr/>
        </p:nvSpPr>
        <p:spPr bwMode="auto">
          <a:xfrm>
            <a:off x="395288" y="1484313"/>
            <a:ext cx="8172450" cy="575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spcAft>
                <a:spcPts val="600"/>
              </a:spcAft>
              <a:buFont typeface="Arial" charset="0"/>
              <a:defRPr sz="2000" b="1">
                <a:solidFill>
                  <a:schemeClr val="tx1"/>
                </a:solidFill>
                <a:latin typeface="Arial" charset="0"/>
                <a:ea typeface="ＭＳ Ｐゴシック" charset="-128"/>
              </a:defRPr>
            </a:lvl1pPr>
            <a:lvl2pPr marL="742950" indent="-285750">
              <a:spcBef>
                <a:spcPct val="20000"/>
              </a:spcBef>
              <a:buClr>
                <a:schemeClr val="tx2"/>
              </a:buClr>
              <a:buFont typeface="Arial" charset="0"/>
              <a:buChar char="•"/>
              <a:defRPr sz="2000">
                <a:solidFill>
                  <a:schemeClr val="tx1"/>
                </a:solidFill>
                <a:latin typeface="Arial" charset="0"/>
                <a:ea typeface="ＭＳ Ｐゴシック" charset="-128"/>
              </a:defRPr>
            </a:lvl2pPr>
            <a:lvl3pPr marL="1143000" indent="-228600">
              <a:spcBef>
                <a:spcPct val="20000"/>
              </a:spcBef>
              <a:buClr>
                <a:schemeClr val="tx2"/>
              </a:buClr>
              <a:buFont typeface="Arial" charset="0"/>
              <a:buChar char="•"/>
              <a:defRPr>
                <a:solidFill>
                  <a:schemeClr val="tx1"/>
                </a:solidFill>
                <a:latin typeface="Arial" charset="0"/>
                <a:ea typeface="ＭＳ Ｐゴシック" charset="-128"/>
              </a:defRPr>
            </a:lvl3pPr>
            <a:lvl4pPr marL="1600200" indent="-228600">
              <a:spcBef>
                <a:spcPct val="20000"/>
              </a:spcBef>
              <a:buClr>
                <a:schemeClr val="tx2"/>
              </a:buClr>
              <a:buFont typeface="Arial" charset="0"/>
              <a:buChar char="•"/>
              <a:defRPr>
                <a:solidFill>
                  <a:schemeClr val="tx1"/>
                </a:solidFill>
                <a:latin typeface="Arial" charset="0"/>
                <a:ea typeface="ＭＳ Ｐゴシック" charset="-128"/>
              </a:defRPr>
            </a:lvl4pPr>
            <a:lvl5pPr marL="2057400" indent="-228600">
              <a:spcBef>
                <a:spcPct val="20000"/>
              </a:spcBef>
              <a:buClr>
                <a:schemeClr val="tx2"/>
              </a:buClr>
              <a:buFont typeface="Arial" charset="0"/>
              <a:buChar cha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9pPr>
          </a:lstStyle>
          <a:p>
            <a:pPr eaLnBrk="1" hangingPunct="1">
              <a:spcBef>
                <a:spcPct val="50000"/>
              </a:spcBef>
              <a:spcAft>
                <a:spcPct val="0"/>
              </a:spcAft>
              <a:buFont typeface="Wingdings" charset="2"/>
              <a:buChar char="§"/>
            </a:pPr>
            <a:r>
              <a:rPr lang="fr-BE" altLang="fr-FR" sz="3200" b="0" i="1">
                <a:solidFill>
                  <a:srgbClr val="283659"/>
                </a:solidFill>
                <a:latin typeface="Tahoma" charset="0"/>
              </a:rPr>
              <a:t>La Route de la Servitude</a:t>
            </a:r>
          </a:p>
          <a:p>
            <a:pPr lvl="1" eaLnBrk="1" hangingPunct="1">
              <a:spcBef>
                <a:spcPct val="50000"/>
              </a:spcBef>
              <a:buClrTx/>
              <a:buFont typeface="Wingdings" charset="2"/>
              <a:buChar char="§"/>
            </a:pPr>
            <a:r>
              <a:rPr lang="fr-BE" altLang="fr-FR" sz="3200">
                <a:solidFill>
                  <a:srgbClr val="283659"/>
                </a:solidFill>
                <a:latin typeface="Tahoma" charset="0"/>
              </a:rPr>
              <a:t>(1944)</a:t>
            </a:r>
          </a:p>
          <a:p>
            <a:pPr eaLnBrk="1" hangingPunct="1">
              <a:spcBef>
                <a:spcPct val="50000"/>
              </a:spcBef>
              <a:spcAft>
                <a:spcPct val="0"/>
              </a:spcAft>
              <a:buFont typeface="Wingdings" charset="2"/>
              <a:buChar char="§"/>
            </a:pPr>
            <a:r>
              <a:rPr lang="fr-BE" altLang="fr-FR" sz="3200" b="0" i="1">
                <a:solidFill>
                  <a:srgbClr val="283659"/>
                </a:solidFill>
                <a:latin typeface="Tahoma" charset="0"/>
              </a:rPr>
              <a:t>Droit, législation et liberté</a:t>
            </a:r>
          </a:p>
          <a:p>
            <a:pPr lvl="1" eaLnBrk="1" hangingPunct="1">
              <a:spcBef>
                <a:spcPct val="50000"/>
              </a:spcBef>
              <a:buClrTx/>
              <a:buFont typeface="Wingdings" charset="2"/>
              <a:buChar char="§"/>
            </a:pPr>
            <a:r>
              <a:rPr lang="fr-BE" altLang="fr-FR" sz="3200">
                <a:solidFill>
                  <a:srgbClr val="283659"/>
                </a:solidFill>
                <a:latin typeface="Tahoma" charset="0"/>
              </a:rPr>
              <a:t>(1973-1979)</a:t>
            </a:r>
          </a:p>
          <a:p>
            <a:pPr lvl="1" eaLnBrk="1" hangingPunct="1">
              <a:spcBef>
                <a:spcPct val="50000"/>
              </a:spcBef>
              <a:buClrTx/>
              <a:buFontTx/>
              <a:buNone/>
            </a:pPr>
            <a:endParaRPr lang="fr-BE" altLang="fr-FR" sz="3200">
              <a:solidFill>
                <a:srgbClr val="283659"/>
              </a:solidFill>
              <a:latin typeface="Tahoma" charset="0"/>
            </a:endParaRPr>
          </a:p>
          <a:p>
            <a:pPr eaLnBrk="1" hangingPunct="1">
              <a:spcBef>
                <a:spcPct val="50000"/>
              </a:spcBef>
              <a:spcAft>
                <a:spcPct val="0"/>
              </a:spcAft>
              <a:buFont typeface="Wingdings" charset="2"/>
              <a:buChar char="§"/>
            </a:pPr>
            <a:r>
              <a:rPr lang="fr-BE" altLang="fr-FR" sz="3200" b="0">
                <a:solidFill>
                  <a:srgbClr val="283659"/>
                </a:solidFill>
                <a:latin typeface="Tahoma" charset="0"/>
              </a:rPr>
              <a:t>Nobel d’économie 1974</a:t>
            </a:r>
          </a:p>
          <a:p>
            <a:pPr lvl="1" eaLnBrk="1" hangingPunct="1">
              <a:spcBef>
                <a:spcPct val="50000"/>
              </a:spcBef>
              <a:buClrTx/>
              <a:buFont typeface="Wingdings" charset="2"/>
              <a:buChar char="§"/>
            </a:pPr>
            <a:endParaRPr lang="fr-BE" altLang="fr-FR" sz="3200">
              <a:solidFill>
                <a:srgbClr val="283659"/>
              </a:solidFill>
              <a:latin typeface="Tahoma" charset="0"/>
            </a:endParaRPr>
          </a:p>
          <a:p>
            <a:pPr eaLnBrk="1" hangingPunct="1">
              <a:spcBef>
                <a:spcPct val="50000"/>
              </a:spcBef>
              <a:spcAft>
                <a:spcPct val="0"/>
              </a:spcAft>
              <a:buFont typeface="Wingdings" charset="2"/>
              <a:buChar char="§"/>
            </a:pPr>
            <a:endParaRPr lang="fr-BE" altLang="fr-FR" sz="3200" b="0">
              <a:solidFill>
                <a:srgbClr val="283659"/>
              </a:solidFill>
              <a:latin typeface="Tahoma" charset="0"/>
            </a:endParaRPr>
          </a:p>
        </p:txBody>
      </p:sp>
    </p:spTree>
    <p:extLst>
      <p:ext uri="{BB962C8B-B14F-4D97-AF65-F5344CB8AC3E}">
        <p14:creationId xmlns:p14="http://schemas.microsoft.com/office/powerpoint/2010/main" val="792328786"/>
      </p:ext>
    </p:extLst>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5"/>
          <p:cNvSpPr>
            <a:spLocks noGrp="1" noChangeArrowheads="1"/>
          </p:cNvSpPr>
          <p:nvPr>
            <p:ph type="title"/>
          </p:nvPr>
        </p:nvSpPr>
        <p:spPr>
          <a:xfrm>
            <a:off x="468313" y="115888"/>
            <a:ext cx="8077200" cy="928687"/>
          </a:xfrm>
        </p:spPr>
        <p:txBody>
          <a:bodyPr/>
          <a:lstStyle/>
          <a:p>
            <a:pPr eaLnBrk="1" fontAlgn="auto" hangingPunct="1">
              <a:spcAft>
                <a:spcPts val="0"/>
              </a:spcAft>
              <a:defRPr/>
            </a:pPr>
            <a:r>
              <a:rPr lang="fr-BE" dirty="0" smtClean="0">
                <a:latin typeface="Tahoma" charset="0"/>
                <a:ea typeface="+mj-ea"/>
                <a:cs typeface="+mj-cs"/>
              </a:rPr>
              <a:t>Friedrich von </a:t>
            </a:r>
            <a:r>
              <a:rPr lang="fr-BE" b="1" dirty="0">
                <a:latin typeface="Tahoma" charset="0"/>
                <a:ea typeface="+mj-ea"/>
                <a:cs typeface="+mj-cs"/>
              </a:rPr>
              <a:t>Hayek</a:t>
            </a:r>
            <a:r>
              <a:rPr lang="fr-BE" dirty="0">
                <a:latin typeface="Tahoma" charset="0"/>
                <a:ea typeface="+mj-ea"/>
                <a:cs typeface="+mj-cs"/>
              </a:rPr>
              <a:t> (1899-1992)</a:t>
            </a:r>
            <a:endParaRPr lang="fr-FR" dirty="0">
              <a:latin typeface="Tahoma" charset="0"/>
              <a:ea typeface="+mj-ea"/>
              <a:cs typeface="+mj-cs"/>
            </a:endParaRPr>
          </a:p>
        </p:txBody>
      </p:sp>
      <p:sp>
        <p:nvSpPr>
          <p:cNvPr id="2" name="Text Box 3"/>
          <p:cNvSpPr txBox="1">
            <a:spLocks noChangeArrowheads="1"/>
          </p:cNvSpPr>
          <p:nvPr/>
        </p:nvSpPr>
        <p:spPr bwMode="auto">
          <a:xfrm>
            <a:off x="250825" y="1484313"/>
            <a:ext cx="8748713" cy="427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spcAft>
                <a:spcPts val="600"/>
              </a:spcAft>
              <a:buFont typeface="Arial" charset="0"/>
              <a:defRPr sz="2000" b="1">
                <a:solidFill>
                  <a:schemeClr val="tx1"/>
                </a:solidFill>
                <a:latin typeface="Arial" charset="0"/>
                <a:ea typeface="ＭＳ Ｐゴシック" charset="-128"/>
              </a:defRPr>
            </a:lvl1pPr>
            <a:lvl2pPr marL="742950" indent="-285750">
              <a:spcBef>
                <a:spcPct val="20000"/>
              </a:spcBef>
              <a:buClr>
                <a:schemeClr val="tx2"/>
              </a:buClr>
              <a:buFont typeface="Arial" charset="0"/>
              <a:buChar char="•"/>
              <a:defRPr sz="2000">
                <a:solidFill>
                  <a:schemeClr val="tx1"/>
                </a:solidFill>
                <a:latin typeface="Arial" charset="0"/>
                <a:ea typeface="ＭＳ Ｐゴシック" charset="-128"/>
              </a:defRPr>
            </a:lvl2pPr>
            <a:lvl3pPr marL="1143000" indent="-228600">
              <a:spcBef>
                <a:spcPct val="20000"/>
              </a:spcBef>
              <a:buClr>
                <a:schemeClr val="tx2"/>
              </a:buClr>
              <a:buFont typeface="Arial" charset="0"/>
              <a:buChar char="•"/>
              <a:defRPr>
                <a:solidFill>
                  <a:schemeClr val="tx1"/>
                </a:solidFill>
                <a:latin typeface="Arial" charset="0"/>
                <a:ea typeface="ＭＳ Ｐゴシック" charset="-128"/>
              </a:defRPr>
            </a:lvl3pPr>
            <a:lvl4pPr marL="1600200" indent="-228600">
              <a:spcBef>
                <a:spcPct val="20000"/>
              </a:spcBef>
              <a:buClr>
                <a:schemeClr val="tx2"/>
              </a:buClr>
              <a:buFont typeface="Arial" charset="0"/>
              <a:buChar char="•"/>
              <a:defRPr>
                <a:solidFill>
                  <a:schemeClr val="tx1"/>
                </a:solidFill>
                <a:latin typeface="Arial" charset="0"/>
                <a:ea typeface="ＭＳ Ｐゴシック" charset="-128"/>
              </a:defRPr>
            </a:lvl4pPr>
            <a:lvl5pPr marL="2057400" indent="-228600">
              <a:spcBef>
                <a:spcPct val="20000"/>
              </a:spcBef>
              <a:buClr>
                <a:schemeClr val="tx2"/>
              </a:buClr>
              <a:buFont typeface="Arial" charset="0"/>
              <a:buChar cha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9pPr>
          </a:lstStyle>
          <a:p>
            <a:pPr eaLnBrk="1" hangingPunct="1">
              <a:spcBef>
                <a:spcPct val="50000"/>
              </a:spcBef>
              <a:spcAft>
                <a:spcPct val="0"/>
              </a:spcAft>
              <a:buFont typeface="Wingdings" charset="2"/>
              <a:buChar char="§"/>
            </a:pPr>
            <a:r>
              <a:rPr lang="fr-BE" altLang="fr-FR" sz="3200" b="0">
                <a:solidFill>
                  <a:srgbClr val="283659"/>
                </a:solidFill>
                <a:latin typeface="Tahoma" charset="0"/>
              </a:rPr>
              <a:t>Différence entre libéralisme et néolibéralisme</a:t>
            </a:r>
          </a:p>
          <a:p>
            <a:pPr eaLnBrk="1" hangingPunct="1">
              <a:spcBef>
                <a:spcPct val="50000"/>
              </a:spcBef>
              <a:spcAft>
                <a:spcPct val="0"/>
              </a:spcAft>
              <a:buFontTx/>
              <a:buNone/>
            </a:pPr>
            <a:endParaRPr lang="fr-BE" altLang="fr-FR" sz="3200" b="0">
              <a:solidFill>
                <a:srgbClr val="283659"/>
              </a:solidFill>
              <a:latin typeface="Tahoma" charset="0"/>
            </a:endParaRPr>
          </a:p>
          <a:p>
            <a:pPr eaLnBrk="1" hangingPunct="1">
              <a:spcBef>
                <a:spcPct val="50000"/>
              </a:spcBef>
              <a:spcAft>
                <a:spcPct val="0"/>
              </a:spcAft>
              <a:buFont typeface="Arial Black" charset="0"/>
              <a:buAutoNum type="arabicPeriod"/>
            </a:pPr>
            <a:r>
              <a:rPr lang="fr-BE" altLang="fr-FR" sz="3200" b="0">
                <a:solidFill>
                  <a:srgbClr val="283659"/>
                </a:solidFill>
                <a:latin typeface="Tahoma" charset="0"/>
              </a:rPr>
              <a:t>« Sélection naturelle »</a:t>
            </a:r>
          </a:p>
          <a:p>
            <a:pPr eaLnBrk="1" hangingPunct="1">
              <a:spcBef>
                <a:spcPct val="50000"/>
              </a:spcBef>
              <a:spcAft>
                <a:spcPct val="0"/>
              </a:spcAft>
              <a:buFont typeface="Arial Black" charset="0"/>
              <a:buAutoNum type="arabicPeriod"/>
            </a:pPr>
            <a:r>
              <a:rPr lang="fr-BE" altLang="fr-FR" sz="3200" b="0">
                <a:solidFill>
                  <a:srgbClr val="97A7D0"/>
                </a:solidFill>
                <a:latin typeface="Tahoma" charset="0"/>
              </a:rPr>
              <a:t>Biopolitique de l’individu-entepreneur</a:t>
            </a:r>
          </a:p>
          <a:p>
            <a:pPr lvl="1" eaLnBrk="1" hangingPunct="1">
              <a:spcBef>
                <a:spcPct val="50000"/>
              </a:spcBef>
              <a:buClrTx/>
              <a:buFont typeface="Wingdings" charset="2"/>
              <a:buChar char="§"/>
            </a:pPr>
            <a:endParaRPr lang="fr-BE" altLang="fr-FR" sz="3200">
              <a:solidFill>
                <a:srgbClr val="283659"/>
              </a:solidFill>
              <a:latin typeface="Tahoma" charset="0"/>
            </a:endParaRPr>
          </a:p>
          <a:p>
            <a:pPr eaLnBrk="1" hangingPunct="1">
              <a:spcBef>
                <a:spcPct val="50000"/>
              </a:spcBef>
              <a:spcAft>
                <a:spcPct val="0"/>
              </a:spcAft>
              <a:buFont typeface="Wingdings" charset="2"/>
              <a:buChar char="§"/>
            </a:pPr>
            <a:endParaRPr lang="fr-BE" altLang="fr-FR" sz="3200" b="0">
              <a:solidFill>
                <a:srgbClr val="283659"/>
              </a:solidFill>
              <a:latin typeface="Tahoma" charset="0"/>
            </a:endParaRPr>
          </a:p>
        </p:txBody>
      </p:sp>
    </p:spTree>
    <p:extLst>
      <p:ext uri="{BB962C8B-B14F-4D97-AF65-F5344CB8AC3E}">
        <p14:creationId xmlns:p14="http://schemas.microsoft.com/office/powerpoint/2010/main" val="2131592489"/>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5"/>
          <p:cNvSpPr>
            <a:spLocks noGrp="1" noChangeArrowheads="1"/>
          </p:cNvSpPr>
          <p:nvPr>
            <p:ph type="title"/>
          </p:nvPr>
        </p:nvSpPr>
        <p:spPr>
          <a:xfrm>
            <a:off x="468313" y="115888"/>
            <a:ext cx="8077200" cy="928687"/>
          </a:xfrm>
        </p:spPr>
        <p:txBody>
          <a:bodyPr/>
          <a:lstStyle/>
          <a:p>
            <a:pPr eaLnBrk="1" fontAlgn="auto" hangingPunct="1">
              <a:spcAft>
                <a:spcPts val="0"/>
              </a:spcAft>
              <a:defRPr/>
            </a:pPr>
            <a:r>
              <a:rPr lang="fr-BE" dirty="0" smtClean="0">
                <a:latin typeface="Tahoma" charset="0"/>
                <a:ea typeface="+mj-ea"/>
                <a:cs typeface="+mj-cs"/>
              </a:rPr>
              <a:t>Friedrich von </a:t>
            </a:r>
            <a:r>
              <a:rPr lang="fr-BE" b="1" dirty="0">
                <a:latin typeface="Tahoma" charset="0"/>
                <a:ea typeface="+mj-ea"/>
                <a:cs typeface="+mj-cs"/>
              </a:rPr>
              <a:t>Hayek</a:t>
            </a:r>
            <a:r>
              <a:rPr lang="fr-BE" dirty="0">
                <a:latin typeface="Tahoma" charset="0"/>
                <a:ea typeface="+mj-ea"/>
                <a:cs typeface="+mj-cs"/>
              </a:rPr>
              <a:t> (1899-1992)</a:t>
            </a:r>
            <a:endParaRPr lang="fr-FR" dirty="0">
              <a:latin typeface="Tahoma" charset="0"/>
              <a:ea typeface="+mj-ea"/>
              <a:cs typeface="+mj-cs"/>
            </a:endParaRPr>
          </a:p>
        </p:txBody>
      </p:sp>
      <p:sp>
        <p:nvSpPr>
          <p:cNvPr id="34818" name="Text Box 3"/>
          <p:cNvSpPr txBox="1">
            <a:spLocks noChangeArrowheads="1"/>
          </p:cNvSpPr>
          <p:nvPr/>
        </p:nvSpPr>
        <p:spPr bwMode="auto">
          <a:xfrm>
            <a:off x="395288" y="1484313"/>
            <a:ext cx="8569325"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a:spcBef>
                <a:spcPct val="20000"/>
              </a:spcBef>
              <a:spcAft>
                <a:spcPts val="600"/>
              </a:spcAft>
              <a:buFont typeface="Arial" charset="0"/>
              <a:defRPr sz="2000" b="1">
                <a:solidFill>
                  <a:schemeClr val="tx1"/>
                </a:solidFill>
                <a:latin typeface="Arial" charset="0"/>
                <a:ea typeface="ＭＳ Ｐゴシック" charset="-128"/>
              </a:defRPr>
            </a:lvl1pPr>
            <a:lvl2pPr marL="742950" indent="-285750">
              <a:spcBef>
                <a:spcPct val="20000"/>
              </a:spcBef>
              <a:buClr>
                <a:schemeClr val="tx2"/>
              </a:buClr>
              <a:buFont typeface="Arial" charset="0"/>
              <a:buChar char="•"/>
              <a:defRPr sz="2000">
                <a:solidFill>
                  <a:schemeClr val="tx1"/>
                </a:solidFill>
                <a:latin typeface="Arial" charset="0"/>
                <a:ea typeface="ＭＳ Ｐゴシック" charset="-128"/>
              </a:defRPr>
            </a:lvl2pPr>
            <a:lvl3pPr marL="1143000" indent="-228600">
              <a:spcBef>
                <a:spcPct val="20000"/>
              </a:spcBef>
              <a:buClr>
                <a:schemeClr val="tx2"/>
              </a:buClr>
              <a:buFont typeface="Arial" charset="0"/>
              <a:buChar char="•"/>
              <a:defRPr>
                <a:solidFill>
                  <a:schemeClr val="tx1"/>
                </a:solidFill>
                <a:latin typeface="Arial" charset="0"/>
                <a:ea typeface="ＭＳ Ｐゴシック" charset="-128"/>
              </a:defRPr>
            </a:lvl3pPr>
            <a:lvl4pPr marL="1600200" indent="-228600">
              <a:spcBef>
                <a:spcPct val="20000"/>
              </a:spcBef>
              <a:buClr>
                <a:schemeClr val="tx2"/>
              </a:buClr>
              <a:buFont typeface="Arial" charset="0"/>
              <a:buChar char="•"/>
              <a:defRPr>
                <a:solidFill>
                  <a:schemeClr val="tx1"/>
                </a:solidFill>
                <a:latin typeface="Arial" charset="0"/>
                <a:ea typeface="ＭＳ Ｐゴシック" charset="-128"/>
              </a:defRPr>
            </a:lvl4pPr>
            <a:lvl5pPr marL="2057400" indent="-228600">
              <a:spcBef>
                <a:spcPct val="20000"/>
              </a:spcBef>
              <a:buClr>
                <a:schemeClr val="tx2"/>
              </a:buClr>
              <a:buFont typeface="Arial" charset="0"/>
              <a:buChar cha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9pPr>
          </a:lstStyle>
          <a:p>
            <a:pPr eaLnBrk="1" hangingPunct="1">
              <a:spcBef>
                <a:spcPct val="50000"/>
              </a:spcBef>
              <a:spcAft>
                <a:spcPct val="0"/>
              </a:spcAft>
              <a:buFont typeface="Arial Black" charset="0"/>
              <a:buAutoNum type="arabicPeriod"/>
            </a:pPr>
            <a:r>
              <a:rPr lang="fr-BE" altLang="fr-FR" sz="3200" b="0" u="sng">
                <a:solidFill>
                  <a:srgbClr val="283659"/>
                </a:solidFill>
                <a:latin typeface="Tahoma" charset="0"/>
              </a:rPr>
              <a:t>« Sélection naturelle »</a:t>
            </a:r>
          </a:p>
          <a:p>
            <a:pPr eaLnBrk="1" hangingPunct="1">
              <a:spcBef>
                <a:spcPct val="50000"/>
              </a:spcBef>
              <a:spcAft>
                <a:spcPct val="0"/>
              </a:spcAft>
              <a:buFont typeface="Wingdings" charset="2"/>
              <a:buChar char="§"/>
            </a:pPr>
            <a:r>
              <a:rPr lang="fr-BE" altLang="fr-FR" sz="3200" b="0">
                <a:solidFill>
                  <a:srgbClr val="283659"/>
                </a:solidFill>
                <a:latin typeface="Tahoma" charset="0"/>
              </a:rPr>
              <a:t>des sociétés </a:t>
            </a:r>
            <a:r>
              <a:rPr lang="fr-BE" altLang="fr-FR" sz="3200" b="0" u="sng">
                <a:solidFill>
                  <a:srgbClr val="283659"/>
                </a:solidFill>
                <a:latin typeface="Tahoma" charset="0"/>
              </a:rPr>
              <a:t>tribales</a:t>
            </a:r>
            <a:r>
              <a:rPr lang="fr-BE" altLang="fr-FR" sz="3200" b="0">
                <a:solidFill>
                  <a:srgbClr val="283659"/>
                </a:solidFill>
                <a:latin typeface="Tahoma" charset="0"/>
              </a:rPr>
              <a:t> =&gt; sociétés </a:t>
            </a:r>
            <a:r>
              <a:rPr lang="fr-BE" altLang="fr-FR" sz="3200" b="0" u="sng">
                <a:solidFill>
                  <a:srgbClr val="283659"/>
                </a:solidFill>
                <a:latin typeface="Tahoma" charset="0"/>
              </a:rPr>
              <a:t>libérales</a:t>
            </a:r>
          </a:p>
          <a:p>
            <a:pPr eaLnBrk="1" hangingPunct="1">
              <a:spcBef>
                <a:spcPct val="50000"/>
              </a:spcBef>
              <a:spcAft>
                <a:spcPct val="0"/>
              </a:spcAft>
              <a:buFont typeface="Wingdings" charset="2"/>
              <a:buChar char="§"/>
            </a:pPr>
            <a:r>
              <a:rPr lang="fr-BE" altLang="fr-FR" sz="3200" b="0">
                <a:solidFill>
                  <a:srgbClr val="283659"/>
                </a:solidFill>
                <a:latin typeface="Tahoma" charset="0"/>
              </a:rPr>
              <a:t>≠ « plan » (modèle divin)</a:t>
            </a:r>
          </a:p>
          <a:p>
            <a:pPr eaLnBrk="1" hangingPunct="1">
              <a:spcBef>
                <a:spcPct val="50000"/>
              </a:spcBef>
              <a:spcAft>
                <a:spcPct val="0"/>
              </a:spcAft>
              <a:buFont typeface="Wingdings" charset="2"/>
              <a:buChar char="§"/>
            </a:pPr>
            <a:r>
              <a:rPr lang="fr-BE" altLang="fr-FR" sz="3200" b="0">
                <a:solidFill>
                  <a:srgbClr val="283659"/>
                </a:solidFill>
                <a:latin typeface="Tahoma" charset="0"/>
              </a:rPr>
              <a:t>= sélection des normes / comportements les plus adaptés et performants</a:t>
            </a:r>
          </a:p>
          <a:p>
            <a:pPr eaLnBrk="1" hangingPunct="1">
              <a:spcBef>
                <a:spcPct val="50000"/>
              </a:spcBef>
              <a:spcAft>
                <a:spcPct val="0"/>
              </a:spcAft>
              <a:buFont typeface="Wingdings" charset="2"/>
              <a:buChar char="§"/>
            </a:pPr>
            <a:endParaRPr lang="fr-BE" altLang="fr-FR" sz="3200" b="0">
              <a:solidFill>
                <a:srgbClr val="283659"/>
              </a:solidFill>
              <a:latin typeface="Tahoma" charset="0"/>
            </a:endParaRPr>
          </a:p>
        </p:txBody>
      </p:sp>
    </p:spTree>
    <p:extLst>
      <p:ext uri="{BB962C8B-B14F-4D97-AF65-F5344CB8AC3E}">
        <p14:creationId xmlns:p14="http://schemas.microsoft.com/office/powerpoint/2010/main" val="484571994"/>
      </p:ext>
    </p:extLst>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2641600"/>
            <a:ext cx="3455987"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6" name="Imag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0063" y="2638425"/>
            <a:ext cx="2992437" cy="421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ZoneTexte 4"/>
          <p:cNvSpPr txBox="1">
            <a:spLocks noChangeArrowheads="1"/>
          </p:cNvSpPr>
          <p:nvPr/>
        </p:nvSpPr>
        <p:spPr bwMode="auto">
          <a:xfrm>
            <a:off x="395288" y="1196975"/>
            <a:ext cx="3455987"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charset="0"/>
              <a:defRPr sz="2000" b="1">
                <a:solidFill>
                  <a:schemeClr val="tx1"/>
                </a:solidFill>
                <a:latin typeface="Arial" charset="0"/>
                <a:ea typeface="ＭＳ Ｐゴシック" charset="-128"/>
              </a:defRPr>
            </a:lvl1pPr>
            <a:lvl2pPr marL="742950" indent="-285750">
              <a:spcBef>
                <a:spcPct val="20000"/>
              </a:spcBef>
              <a:buClr>
                <a:schemeClr val="tx2"/>
              </a:buClr>
              <a:buFont typeface="Arial" charset="0"/>
              <a:buChar char="•"/>
              <a:defRPr sz="2000">
                <a:solidFill>
                  <a:schemeClr val="tx1"/>
                </a:solidFill>
                <a:latin typeface="Arial" charset="0"/>
                <a:ea typeface="ＭＳ Ｐゴシック" charset="-128"/>
              </a:defRPr>
            </a:lvl2pPr>
            <a:lvl3pPr marL="1143000" indent="-228600">
              <a:spcBef>
                <a:spcPct val="20000"/>
              </a:spcBef>
              <a:buClr>
                <a:schemeClr val="tx2"/>
              </a:buClr>
              <a:buFont typeface="Arial" charset="0"/>
              <a:buChar char="•"/>
              <a:defRPr>
                <a:solidFill>
                  <a:schemeClr val="tx1"/>
                </a:solidFill>
                <a:latin typeface="Arial" charset="0"/>
                <a:ea typeface="ＭＳ Ｐゴシック" charset="-128"/>
              </a:defRPr>
            </a:lvl3pPr>
            <a:lvl4pPr marL="1600200" indent="-228600">
              <a:spcBef>
                <a:spcPct val="20000"/>
              </a:spcBef>
              <a:buClr>
                <a:schemeClr val="tx2"/>
              </a:buClr>
              <a:buFont typeface="Arial" charset="0"/>
              <a:buChar char="•"/>
              <a:defRPr>
                <a:solidFill>
                  <a:schemeClr val="tx1"/>
                </a:solidFill>
                <a:latin typeface="Arial" charset="0"/>
                <a:ea typeface="ＭＳ Ｐゴシック" charset="-128"/>
              </a:defRPr>
            </a:lvl4pPr>
            <a:lvl5pPr marL="2057400" indent="-228600">
              <a:spcBef>
                <a:spcPct val="20000"/>
              </a:spcBef>
              <a:buClr>
                <a:schemeClr val="tx2"/>
              </a:buClr>
              <a:buFont typeface="Arial" charset="0"/>
              <a:buChar cha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9pPr>
          </a:lstStyle>
          <a:p>
            <a:pPr eaLnBrk="1" hangingPunct="1">
              <a:spcBef>
                <a:spcPct val="0"/>
              </a:spcBef>
              <a:spcAft>
                <a:spcPct val="0"/>
              </a:spcAft>
              <a:buFontTx/>
              <a:buNone/>
            </a:pPr>
            <a:r>
              <a:rPr lang="fr-FR" altLang="fr-FR" sz="3200" b="0">
                <a:solidFill>
                  <a:srgbClr val="283659"/>
                </a:solidFill>
              </a:rPr>
              <a:t>Adam </a:t>
            </a:r>
            <a:r>
              <a:rPr lang="fr-FR" altLang="fr-FR" sz="3200">
                <a:solidFill>
                  <a:srgbClr val="283659"/>
                </a:solidFill>
              </a:rPr>
              <a:t>Smith</a:t>
            </a:r>
          </a:p>
          <a:p>
            <a:pPr eaLnBrk="1" hangingPunct="1">
              <a:spcBef>
                <a:spcPct val="0"/>
              </a:spcBef>
              <a:spcAft>
                <a:spcPct val="0"/>
              </a:spcAft>
              <a:buFontTx/>
              <a:buNone/>
            </a:pPr>
            <a:r>
              <a:rPr lang="fr-FR" altLang="fr-FR" sz="3200" b="0">
                <a:solidFill>
                  <a:srgbClr val="283659"/>
                </a:solidFill>
              </a:rPr>
              <a:t>« Main invisible »</a:t>
            </a:r>
          </a:p>
        </p:txBody>
      </p:sp>
      <p:sp>
        <p:nvSpPr>
          <p:cNvPr id="36868" name="ZoneTexte 5"/>
          <p:cNvSpPr txBox="1">
            <a:spLocks noChangeArrowheads="1"/>
          </p:cNvSpPr>
          <p:nvPr/>
        </p:nvSpPr>
        <p:spPr bwMode="auto">
          <a:xfrm>
            <a:off x="4932363" y="1196975"/>
            <a:ext cx="42481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charset="0"/>
              <a:defRPr sz="2000" b="1">
                <a:solidFill>
                  <a:schemeClr val="tx1"/>
                </a:solidFill>
                <a:latin typeface="Arial" charset="0"/>
                <a:ea typeface="ＭＳ Ｐゴシック" charset="-128"/>
              </a:defRPr>
            </a:lvl1pPr>
            <a:lvl2pPr marL="742950" indent="-285750">
              <a:spcBef>
                <a:spcPct val="20000"/>
              </a:spcBef>
              <a:buClr>
                <a:schemeClr val="tx2"/>
              </a:buClr>
              <a:buFont typeface="Arial" charset="0"/>
              <a:buChar char="•"/>
              <a:defRPr sz="2000">
                <a:solidFill>
                  <a:schemeClr val="tx1"/>
                </a:solidFill>
                <a:latin typeface="Arial" charset="0"/>
                <a:ea typeface="ＭＳ Ｐゴシック" charset="-128"/>
              </a:defRPr>
            </a:lvl2pPr>
            <a:lvl3pPr marL="1143000" indent="-228600">
              <a:spcBef>
                <a:spcPct val="20000"/>
              </a:spcBef>
              <a:buClr>
                <a:schemeClr val="tx2"/>
              </a:buClr>
              <a:buFont typeface="Arial" charset="0"/>
              <a:buChar char="•"/>
              <a:defRPr>
                <a:solidFill>
                  <a:schemeClr val="tx1"/>
                </a:solidFill>
                <a:latin typeface="Arial" charset="0"/>
                <a:ea typeface="ＭＳ Ｐゴシック" charset="-128"/>
              </a:defRPr>
            </a:lvl3pPr>
            <a:lvl4pPr marL="1600200" indent="-228600">
              <a:spcBef>
                <a:spcPct val="20000"/>
              </a:spcBef>
              <a:buClr>
                <a:schemeClr val="tx2"/>
              </a:buClr>
              <a:buFont typeface="Arial" charset="0"/>
              <a:buChar char="•"/>
              <a:defRPr>
                <a:solidFill>
                  <a:schemeClr val="tx1"/>
                </a:solidFill>
                <a:latin typeface="Arial" charset="0"/>
                <a:ea typeface="ＭＳ Ｐゴシック" charset="-128"/>
              </a:defRPr>
            </a:lvl4pPr>
            <a:lvl5pPr marL="2057400" indent="-228600">
              <a:spcBef>
                <a:spcPct val="20000"/>
              </a:spcBef>
              <a:buClr>
                <a:schemeClr val="tx2"/>
              </a:buClr>
              <a:buFont typeface="Arial" charset="0"/>
              <a:buChar cha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9pPr>
          </a:lstStyle>
          <a:p>
            <a:pPr eaLnBrk="1" hangingPunct="1">
              <a:spcBef>
                <a:spcPct val="0"/>
              </a:spcBef>
              <a:spcAft>
                <a:spcPct val="0"/>
              </a:spcAft>
              <a:buFontTx/>
              <a:buNone/>
            </a:pPr>
            <a:r>
              <a:rPr lang="fr-FR" altLang="fr-FR" sz="3200" b="0">
                <a:solidFill>
                  <a:srgbClr val="283659"/>
                </a:solidFill>
              </a:rPr>
              <a:t>Charles </a:t>
            </a:r>
            <a:r>
              <a:rPr lang="fr-FR" altLang="fr-FR" sz="3200">
                <a:solidFill>
                  <a:srgbClr val="283659"/>
                </a:solidFill>
              </a:rPr>
              <a:t>Darwin</a:t>
            </a:r>
          </a:p>
          <a:p>
            <a:pPr eaLnBrk="1" hangingPunct="1">
              <a:spcBef>
                <a:spcPct val="0"/>
              </a:spcBef>
              <a:spcAft>
                <a:spcPct val="0"/>
              </a:spcAft>
              <a:buFontTx/>
              <a:buNone/>
            </a:pPr>
            <a:r>
              <a:rPr lang="fr-FR" altLang="fr-FR" sz="3200" b="0">
                <a:solidFill>
                  <a:srgbClr val="283659"/>
                </a:solidFill>
              </a:rPr>
              <a:t>« Sélection naturelle »</a:t>
            </a:r>
          </a:p>
        </p:txBody>
      </p:sp>
    </p:spTree>
    <p:extLst>
      <p:ext uri="{BB962C8B-B14F-4D97-AF65-F5344CB8AC3E}">
        <p14:creationId xmlns:p14="http://schemas.microsoft.com/office/powerpoint/2010/main" val="616077890"/>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5"/>
          <p:cNvSpPr>
            <a:spLocks noGrp="1" noChangeArrowheads="1"/>
          </p:cNvSpPr>
          <p:nvPr>
            <p:ph type="title"/>
          </p:nvPr>
        </p:nvSpPr>
        <p:spPr>
          <a:xfrm>
            <a:off x="468313" y="115888"/>
            <a:ext cx="8077200" cy="928687"/>
          </a:xfrm>
        </p:spPr>
        <p:txBody>
          <a:bodyPr/>
          <a:lstStyle/>
          <a:p>
            <a:pPr eaLnBrk="1" fontAlgn="auto" hangingPunct="1">
              <a:spcAft>
                <a:spcPts val="0"/>
              </a:spcAft>
              <a:defRPr/>
            </a:pPr>
            <a:r>
              <a:rPr lang="fr-BE" dirty="0" smtClean="0">
                <a:latin typeface="Tahoma" charset="0"/>
                <a:ea typeface="+mj-ea"/>
                <a:cs typeface="+mj-cs"/>
              </a:rPr>
              <a:t>Friedrich von </a:t>
            </a:r>
            <a:r>
              <a:rPr lang="fr-BE" b="1" dirty="0">
                <a:latin typeface="Tahoma" charset="0"/>
                <a:ea typeface="+mj-ea"/>
                <a:cs typeface="+mj-cs"/>
              </a:rPr>
              <a:t>Hayek</a:t>
            </a:r>
            <a:r>
              <a:rPr lang="fr-BE" dirty="0">
                <a:latin typeface="Tahoma" charset="0"/>
                <a:ea typeface="+mj-ea"/>
                <a:cs typeface="+mj-cs"/>
              </a:rPr>
              <a:t> (1899-1992)</a:t>
            </a:r>
            <a:endParaRPr lang="fr-FR" dirty="0">
              <a:latin typeface="Tahoma" charset="0"/>
              <a:ea typeface="+mj-ea"/>
              <a:cs typeface="+mj-cs"/>
            </a:endParaRPr>
          </a:p>
        </p:txBody>
      </p:sp>
      <p:sp>
        <p:nvSpPr>
          <p:cNvPr id="37890" name="Text Box 3"/>
          <p:cNvSpPr txBox="1">
            <a:spLocks noChangeArrowheads="1"/>
          </p:cNvSpPr>
          <p:nvPr/>
        </p:nvSpPr>
        <p:spPr bwMode="auto">
          <a:xfrm>
            <a:off x="395288" y="1484313"/>
            <a:ext cx="8748712" cy="614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charset="0"/>
              <a:defRPr sz="2000" b="1">
                <a:solidFill>
                  <a:schemeClr val="tx1"/>
                </a:solidFill>
                <a:latin typeface="Arial" charset="0"/>
                <a:ea typeface="ＭＳ Ｐゴシック" charset="-128"/>
              </a:defRPr>
            </a:lvl1pPr>
            <a:lvl2pPr marL="742950" indent="-285750">
              <a:spcBef>
                <a:spcPct val="20000"/>
              </a:spcBef>
              <a:buClr>
                <a:schemeClr val="tx2"/>
              </a:buClr>
              <a:buFont typeface="Arial" charset="0"/>
              <a:buChar char="•"/>
              <a:defRPr sz="2000">
                <a:solidFill>
                  <a:schemeClr val="tx1"/>
                </a:solidFill>
                <a:latin typeface="Arial" charset="0"/>
                <a:ea typeface="ＭＳ Ｐゴシック" charset="-128"/>
              </a:defRPr>
            </a:lvl2pPr>
            <a:lvl3pPr marL="1143000" indent="-228600">
              <a:spcBef>
                <a:spcPct val="20000"/>
              </a:spcBef>
              <a:buClr>
                <a:schemeClr val="tx2"/>
              </a:buClr>
              <a:buFont typeface="Arial" charset="0"/>
              <a:buChar char="•"/>
              <a:defRPr>
                <a:solidFill>
                  <a:schemeClr val="tx1"/>
                </a:solidFill>
                <a:latin typeface="Arial" charset="0"/>
                <a:ea typeface="ＭＳ Ｐゴシック" charset="-128"/>
              </a:defRPr>
            </a:lvl3pPr>
            <a:lvl4pPr marL="1600200" indent="-228600">
              <a:spcBef>
                <a:spcPct val="20000"/>
              </a:spcBef>
              <a:buClr>
                <a:schemeClr val="tx2"/>
              </a:buClr>
              <a:buFont typeface="Arial" charset="0"/>
              <a:buChar char="•"/>
              <a:defRPr>
                <a:solidFill>
                  <a:schemeClr val="tx1"/>
                </a:solidFill>
                <a:latin typeface="Arial" charset="0"/>
                <a:ea typeface="ＭＳ Ｐゴシック" charset="-128"/>
              </a:defRPr>
            </a:lvl4pPr>
            <a:lvl5pPr marL="2057400" indent="-228600">
              <a:spcBef>
                <a:spcPct val="20000"/>
              </a:spcBef>
              <a:buClr>
                <a:schemeClr val="tx2"/>
              </a:buClr>
              <a:buFont typeface="Arial" charset="0"/>
              <a:buChar cha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9pPr>
          </a:lstStyle>
          <a:p>
            <a:pPr eaLnBrk="1" hangingPunct="1">
              <a:spcBef>
                <a:spcPct val="50000"/>
              </a:spcBef>
              <a:spcAft>
                <a:spcPct val="0"/>
              </a:spcAft>
              <a:buFontTx/>
              <a:buNone/>
            </a:pPr>
            <a:endParaRPr lang="fr-BE" altLang="fr-FR" sz="900" b="0">
              <a:solidFill>
                <a:srgbClr val="283659"/>
              </a:solidFill>
              <a:latin typeface="Tahoma" charset="0"/>
            </a:endParaRPr>
          </a:p>
          <a:p>
            <a:pPr eaLnBrk="1" hangingPunct="1">
              <a:spcBef>
                <a:spcPct val="50000"/>
              </a:spcBef>
              <a:spcAft>
                <a:spcPct val="0"/>
              </a:spcAft>
              <a:buFont typeface="Wingdings" charset="2"/>
              <a:buChar char="§"/>
            </a:pPr>
            <a:r>
              <a:rPr lang="fr-BE" altLang="fr-FR" sz="3200" b="0">
                <a:solidFill>
                  <a:srgbClr val="283659"/>
                </a:solidFill>
                <a:latin typeface="Tahoma" charset="0"/>
              </a:rPr>
              <a:t>Progrès  historique =&gt; marché</a:t>
            </a:r>
          </a:p>
          <a:p>
            <a:pPr eaLnBrk="1" hangingPunct="1">
              <a:spcBef>
                <a:spcPct val="50000"/>
              </a:spcBef>
              <a:spcAft>
                <a:spcPct val="0"/>
              </a:spcAft>
              <a:buFont typeface="Wingdings" charset="2"/>
              <a:buChar char="§"/>
            </a:pPr>
            <a:r>
              <a:rPr lang="fr-BE" altLang="fr-FR" sz="3200" b="0">
                <a:solidFill>
                  <a:srgbClr val="283659"/>
                </a:solidFill>
                <a:latin typeface="Tahoma" charset="0"/>
              </a:rPr>
              <a:t>Socialisme  = conservatisme</a:t>
            </a:r>
          </a:p>
          <a:p>
            <a:pPr lvl="1" eaLnBrk="1" hangingPunct="1">
              <a:spcBef>
                <a:spcPct val="50000"/>
              </a:spcBef>
              <a:buClrTx/>
              <a:buFont typeface="Wingdings" charset="2"/>
              <a:buChar char="§"/>
            </a:pPr>
            <a:r>
              <a:rPr lang="fr-BE" altLang="fr-FR" sz="3200">
                <a:solidFill>
                  <a:srgbClr val="283659"/>
                </a:solidFill>
                <a:latin typeface="Tahoma" charset="0"/>
              </a:rPr>
              <a:t>Antichambre du totalitarisme</a:t>
            </a:r>
          </a:p>
          <a:p>
            <a:pPr eaLnBrk="1" hangingPunct="1">
              <a:spcBef>
                <a:spcPct val="50000"/>
              </a:spcBef>
              <a:spcAft>
                <a:spcPct val="0"/>
              </a:spcAft>
              <a:buFont typeface="Wingdings" charset="2"/>
              <a:buChar char="§"/>
            </a:pPr>
            <a:r>
              <a:rPr lang="fr-BE" altLang="fr-FR" sz="3200" b="0">
                <a:solidFill>
                  <a:srgbClr val="283659"/>
                </a:solidFill>
                <a:latin typeface="Tahoma" charset="0"/>
              </a:rPr>
              <a:t>Soutien au coup d’Etat de </a:t>
            </a:r>
            <a:r>
              <a:rPr lang="fr-BE" altLang="fr-FR" sz="3200">
                <a:solidFill>
                  <a:srgbClr val="283659"/>
                </a:solidFill>
                <a:latin typeface="Tahoma" charset="0"/>
              </a:rPr>
              <a:t>Pinochet </a:t>
            </a:r>
            <a:r>
              <a:rPr lang="fr-BE" altLang="fr-FR" sz="3200" b="0">
                <a:solidFill>
                  <a:srgbClr val="283659"/>
                </a:solidFill>
                <a:latin typeface="Tahoma" charset="0"/>
              </a:rPr>
              <a:t>au</a:t>
            </a:r>
            <a:r>
              <a:rPr lang="fr-BE" altLang="fr-FR" sz="3200">
                <a:solidFill>
                  <a:srgbClr val="283659"/>
                </a:solidFill>
                <a:latin typeface="Tahoma" charset="0"/>
              </a:rPr>
              <a:t> Chili</a:t>
            </a:r>
          </a:p>
          <a:p>
            <a:pPr lvl="1" eaLnBrk="1" hangingPunct="1">
              <a:spcBef>
                <a:spcPct val="50000"/>
              </a:spcBef>
              <a:buClrTx/>
              <a:buFont typeface="Wingdings" charset="2"/>
              <a:buChar char="§"/>
            </a:pPr>
            <a:r>
              <a:rPr lang="fr-BE" altLang="fr-FR" sz="3200" b="1">
                <a:solidFill>
                  <a:srgbClr val="283659"/>
                </a:solidFill>
                <a:latin typeface="Tahoma" charset="0"/>
              </a:rPr>
              <a:t>Allende</a:t>
            </a:r>
          </a:p>
          <a:p>
            <a:pPr lvl="1" eaLnBrk="1" hangingPunct="1">
              <a:spcBef>
                <a:spcPct val="50000"/>
              </a:spcBef>
              <a:buClrTx/>
              <a:buFont typeface="Wingdings" charset="2"/>
              <a:buChar char="§"/>
            </a:pPr>
            <a:r>
              <a:rPr lang="fr-BE" altLang="fr-FR" sz="3200">
                <a:solidFill>
                  <a:srgbClr val="283659"/>
                </a:solidFill>
                <a:latin typeface="Tahoma" charset="0"/>
              </a:rPr>
              <a:t>1973-1990</a:t>
            </a:r>
          </a:p>
          <a:p>
            <a:pPr lvl="1" eaLnBrk="1" hangingPunct="1">
              <a:spcBef>
                <a:spcPct val="50000"/>
              </a:spcBef>
              <a:buClrTx/>
              <a:buFont typeface="Wingdings" charset="2"/>
              <a:buChar char="§"/>
            </a:pPr>
            <a:endParaRPr lang="fr-BE" altLang="fr-FR" sz="3200">
              <a:solidFill>
                <a:srgbClr val="283659"/>
              </a:solidFill>
              <a:latin typeface="Tahoma" charset="0"/>
            </a:endParaRPr>
          </a:p>
          <a:p>
            <a:pPr eaLnBrk="1" hangingPunct="1">
              <a:spcBef>
                <a:spcPct val="50000"/>
              </a:spcBef>
              <a:spcAft>
                <a:spcPct val="0"/>
              </a:spcAft>
              <a:buFont typeface="Wingdings" charset="2"/>
              <a:buChar char="§"/>
            </a:pPr>
            <a:endParaRPr lang="fr-BE" altLang="fr-FR" sz="3200" b="0">
              <a:solidFill>
                <a:srgbClr val="283659"/>
              </a:solidFill>
              <a:latin typeface="Tahoma" charset="0"/>
            </a:endParaRPr>
          </a:p>
        </p:txBody>
      </p:sp>
    </p:spTree>
    <p:extLst>
      <p:ext uri="{BB962C8B-B14F-4D97-AF65-F5344CB8AC3E}">
        <p14:creationId xmlns:p14="http://schemas.microsoft.com/office/powerpoint/2010/main" val="1402435043"/>
      </p:ext>
    </p:extLst>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5"/>
          <p:cNvSpPr>
            <a:spLocks noGrp="1" noChangeArrowheads="1"/>
          </p:cNvSpPr>
          <p:nvPr>
            <p:ph type="title"/>
          </p:nvPr>
        </p:nvSpPr>
        <p:spPr>
          <a:xfrm>
            <a:off x="468313" y="115888"/>
            <a:ext cx="8077200" cy="928687"/>
          </a:xfrm>
        </p:spPr>
        <p:txBody>
          <a:bodyPr/>
          <a:lstStyle/>
          <a:p>
            <a:pPr eaLnBrk="1" fontAlgn="auto" hangingPunct="1">
              <a:spcAft>
                <a:spcPts val="0"/>
              </a:spcAft>
              <a:defRPr/>
            </a:pPr>
            <a:r>
              <a:rPr lang="fr-BE" dirty="0" smtClean="0">
                <a:latin typeface="Tahoma" charset="0"/>
                <a:ea typeface="+mj-ea"/>
                <a:cs typeface="+mj-cs"/>
              </a:rPr>
              <a:t>Friedrich von </a:t>
            </a:r>
            <a:r>
              <a:rPr lang="fr-BE" b="1" dirty="0">
                <a:latin typeface="Tahoma" charset="0"/>
                <a:ea typeface="+mj-ea"/>
                <a:cs typeface="+mj-cs"/>
              </a:rPr>
              <a:t>Hayek</a:t>
            </a:r>
            <a:r>
              <a:rPr lang="fr-BE" dirty="0">
                <a:latin typeface="Tahoma" charset="0"/>
                <a:ea typeface="+mj-ea"/>
                <a:cs typeface="+mj-cs"/>
              </a:rPr>
              <a:t> (1899-1992)</a:t>
            </a:r>
            <a:endParaRPr lang="fr-FR" dirty="0">
              <a:latin typeface="Tahoma" charset="0"/>
              <a:ea typeface="+mj-ea"/>
              <a:cs typeface="+mj-cs"/>
            </a:endParaRPr>
          </a:p>
        </p:txBody>
      </p:sp>
      <p:sp>
        <p:nvSpPr>
          <p:cNvPr id="39938" name="Text Box 3"/>
          <p:cNvSpPr txBox="1">
            <a:spLocks noChangeArrowheads="1"/>
          </p:cNvSpPr>
          <p:nvPr/>
        </p:nvSpPr>
        <p:spPr bwMode="auto">
          <a:xfrm>
            <a:off x="395288" y="1484313"/>
            <a:ext cx="8569325" cy="600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spcAft>
                <a:spcPts val="600"/>
              </a:spcAft>
              <a:buFont typeface="Arial" charset="0"/>
              <a:defRPr sz="2000" b="1">
                <a:solidFill>
                  <a:schemeClr val="tx1"/>
                </a:solidFill>
                <a:latin typeface="Arial" charset="0"/>
                <a:ea typeface="ＭＳ Ｐゴシック" charset="-128"/>
              </a:defRPr>
            </a:lvl1pPr>
            <a:lvl2pPr marL="742950" indent="-285750">
              <a:spcBef>
                <a:spcPct val="20000"/>
              </a:spcBef>
              <a:buClr>
                <a:schemeClr val="tx2"/>
              </a:buClr>
              <a:buFont typeface="Arial" charset="0"/>
              <a:buChar char="•"/>
              <a:defRPr sz="2000">
                <a:solidFill>
                  <a:schemeClr val="tx1"/>
                </a:solidFill>
                <a:latin typeface="Arial" charset="0"/>
                <a:ea typeface="ＭＳ Ｐゴシック" charset="-128"/>
              </a:defRPr>
            </a:lvl2pPr>
            <a:lvl3pPr marL="1143000" indent="-228600">
              <a:spcBef>
                <a:spcPct val="20000"/>
              </a:spcBef>
              <a:buClr>
                <a:schemeClr val="tx2"/>
              </a:buClr>
              <a:buFont typeface="Arial" charset="0"/>
              <a:buChar char="•"/>
              <a:defRPr>
                <a:solidFill>
                  <a:schemeClr val="tx1"/>
                </a:solidFill>
                <a:latin typeface="Arial" charset="0"/>
                <a:ea typeface="ＭＳ Ｐゴシック" charset="-128"/>
              </a:defRPr>
            </a:lvl3pPr>
            <a:lvl4pPr marL="1714500" indent="-457200">
              <a:spcBef>
                <a:spcPct val="20000"/>
              </a:spcBef>
              <a:buClr>
                <a:schemeClr val="tx2"/>
              </a:buClr>
              <a:buFont typeface="Arial" charset="0"/>
              <a:buChar char="•"/>
              <a:defRPr>
                <a:solidFill>
                  <a:schemeClr val="tx1"/>
                </a:solidFill>
                <a:latin typeface="Arial" charset="0"/>
                <a:ea typeface="ＭＳ Ｐゴシック" charset="-128"/>
              </a:defRPr>
            </a:lvl4pPr>
            <a:lvl5pPr marL="2057400" indent="-228600">
              <a:spcBef>
                <a:spcPct val="20000"/>
              </a:spcBef>
              <a:buClr>
                <a:schemeClr val="tx2"/>
              </a:buClr>
              <a:buFont typeface="Arial" charset="0"/>
              <a:buChar cha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9pPr>
          </a:lstStyle>
          <a:p>
            <a:pPr>
              <a:spcBef>
                <a:spcPct val="0"/>
              </a:spcBef>
              <a:spcAft>
                <a:spcPct val="0"/>
              </a:spcAft>
              <a:buFont typeface="Wingdings" charset="2"/>
              <a:buChar char="§"/>
            </a:pPr>
            <a:r>
              <a:rPr lang="fr-BE" altLang="fr-FR" sz="3200" b="0">
                <a:solidFill>
                  <a:srgbClr val="283659"/>
                </a:solidFill>
                <a:latin typeface="Tahoma" charset="0"/>
              </a:rPr>
              <a:t>« </a:t>
            </a:r>
            <a:r>
              <a:rPr lang="fr-BE" altLang="fr-FR" sz="3200" b="0" i="1">
                <a:solidFill>
                  <a:srgbClr val="283659"/>
                </a:solidFill>
                <a:latin typeface="Tahoma" charset="0"/>
              </a:rPr>
              <a:t>Une dictature peut être un système nécessaire pour une période transitoire. Parfois il est nécessaire pour un pays d'avoir, pour un temps, une forme ou une autre de pouvoir dictatorial. [...] Personnellement je préfère un dictateur libéral plutôt qu'un gouvernement démocratique manquant de libéralisme</a:t>
            </a:r>
            <a:r>
              <a:rPr lang="fr-BE" altLang="fr-FR" sz="3200" b="0">
                <a:solidFill>
                  <a:srgbClr val="283659"/>
                </a:solidFill>
                <a:latin typeface="Tahoma" charset="0"/>
              </a:rPr>
              <a:t> »</a:t>
            </a:r>
          </a:p>
          <a:p>
            <a:pPr lvl="3">
              <a:spcBef>
                <a:spcPct val="0"/>
              </a:spcBef>
              <a:buClrTx/>
              <a:buFont typeface="Wingdings" charset="2"/>
              <a:buChar char="§"/>
            </a:pPr>
            <a:r>
              <a:rPr lang="fr-BE" altLang="fr-FR" sz="3200" b="1">
                <a:solidFill>
                  <a:srgbClr val="70228F"/>
                </a:solidFill>
                <a:latin typeface="Tahoma" charset="0"/>
              </a:rPr>
              <a:t>HOC</a:t>
            </a:r>
            <a:r>
              <a:rPr lang="fr-BE" altLang="fr-FR" sz="3200">
                <a:solidFill>
                  <a:srgbClr val="70228F"/>
                </a:solidFill>
                <a:latin typeface="Tahoma" charset="0"/>
              </a:rPr>
              <a:t> 180</a:t>
            </a:r>
            <a:endParaRPr lang="fr-FR" altLang="fr-FR" sz="3200">
              <a:solidFill>
                <a:srgbClr val="283659"/>
              </a:solidFill>
              <a:latin typeface="Tahoma" charset="0"/>
            </a:endParaRPr>
          </a:p>
          <a:p>
            <a:pPr lvl="1" eaLnBrk="1" hangingPunct="1">
              <a:spcBef>
                <a:spcPct val="50000"/>
              </a:spcBef>
              <a:buClrTx/>
              <a:buFont typeface="Wingdings" charset="2"/>
              <a:buChar char="§"/>
            </a:pPr>
            <a:endParaRPr lang="fr-BE" altLang="fr-FR" sz="3200">
              <a:solidFill>
                <a:srgbClr val="283659"/>
              </a:solidFill>
              <a:latin typeface="Tahoma" charset="0"/>
            </a:endParaRPr>
          </a:p>
          <a:p>
            <a:pPr eaLnBrk="1" hangingPunct="1">
              <a:spcBef>
                <a:spcPct val="50000"/>
              </a:spcBef>
              <a:spcAft>
                <a:spcPct val="0"/>
              </a:spcAft>
              <a:buFont typeface="Wingdings" charset="2"/>
              <a:buChar char="§"/>
            </a:pPr>
            <a:endParaRPr lang="fr-BE" altLang="fr-FR" sz="3200" b="0">
              <a:solidFill>
                <a:srgbClr val="283659"/>
              </a:solidFill>
              <a:latin typeface="Tahoma" charset="0"/>
            </a:endParaRPr>
          </a:p>
        </p:txBody>
      </p:sp>
    </p:spTree>
    <p:extLst>
      <p:ext uri="{BB962C8B-B14F-4D97-AF65-F5344CB8AC3E}">
        <p14:creationId xmlns:p14="http://schemas.microsoft.com/office/powerpoint/2010/main" val="1225539366"/>
      </p:ext>
    </p:extLst>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5"/>
          <p:cNvSpPr>
            <a:spLocks noGrp="1" noChangeArrowheads="1"/>
          </p:cNvSpPr>
          <p:nvPr>
            <p:ph type="title"/>
          </p:nvPr>
        </p:nvSpPr>
        <p:spPr>
          <a:xfrm>
            <a:off x="468313" y="115888"/>
            <a:ext cx="8077200" cy="928687"/>
          </a:xfrm>
        </p:spPr>
        <p:txBody>
          <a:bodyPr/>
          <a:lstStyle/>
          <a:p>
            <a:pPr eaLnBrk="1" fontAlgn="auto" hangingPunct="1">
              <a:spcAft>
                <a:spcPts val="0"/>
              </a:spcAft>
              <a:defRPr/>
            </a:pPr>
            <a:r>
              <a:rPr lang="fr-BE" dirty="0" smtClean="0">
                <a:latin typeface="Tahoma" charset="0"/>
                <a:ea typeface="+mj-ea"/>
                <a:cs typeface="+mj-cs"/>
              </a:rPr>
              <a:t>Friedrich von </a:t>
            </a:r>
            <a:r>
              <a:rPr lang="fr-BE" b="1" dirty="0">
                <a:latin typeface="Tahoma" charset="0"/>
                <a:ea typeface="+mj-ea"/>
                <a:cs typeface="+mj-cs"/>
              </a:rPr>
              <a:t>Hayek</a:t>
            </a:r>
            <a:r>
              <a:rPr lang="fr-BE" dirty="0">
                <a:latin typeface="Tahoma" charset="0"/>
                <a:ea typeface="+mj-ea"/>
                <a:cs typeface="+mj-cs"/>
              </a:rPr>
              <a:t> (1899-1992)</a:t>
            </a:r>
            <a:endParaRPr lang="fr-FR" dirty="0">
              <a:latin typeface="Tahoma" charset="0"/>
              <a:ea typeface="+mj-ea"/>
              <a:cs typeface="+mj-cs"/>
            </a:endParaRPr>
          </a:p>
        </p:txBody>
      </p:sp>
      <p:sp>
        <p:nvSpPr>
          <p:cNvPr id="41986" name="Text Box 3"/>
          <p:cNvSpPr txBox="1">
            <a:spLocks noChangeArrowheads="1"/>
          </p:cNvSpPr>
          <p:nvPr/>
        </p:nvSpPr>
        <p:spPr bwMode="auto">
          <a:xfrm>
            <a:off x="250825" y="1484313"/>
            <a:ext cx="8748713" cy="427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spcAft>
                <a:spcPts val="600"/>
              </a:spcAft>
              <a:buFont typeface="Arial" charset="0"/>
              <a:defRPr sz="2000" b="1">
                <a:solidFill>
                  <a:schemeClr val="tx1"/>
                </a:solidFill>
                <a:latin typeface="Arial" charset="0"/>
                <a:ea typeface="ＭＳ Ｐゴシック" charset="-128"/>
              </a:defRPr>
            </a:lvl1pPr>
            <a:lvl2pPr marL="742950" indent="-285750">
              <a:spcBef>
                <a:spcPct val="20000"/>
              </a:spcBef>
              <a:buClr>
                <a:schemeClr val="tx2"/>
              </a:buClr>
              <a:buFont typeface="Arial" charset="0"/>
              <a:buChar char="•"/>
              <a:defRPr sz="2000">
                <a:solidFill>
                  <a:schemeClr val="tx1"/>
                </a:solidFill>
                <a:latin typeface="Arial" charset="0"/>
                <a:ea typeface="ＭＳ Ｐゴシック" charset="-128"/>
              </a:defRPr>
            </a:lvl2pPr>
            <a:lvl3pPr marL="1143000" indent="-228600">
              <a:spcBef>
                <a:spcPct val="20000"/>
              </a:spcBef>
              <a:buClr>
                <a:schemeClr val="tx2"/>
              </a:buClr>
              <a:buFont typeface="Arial" charset="0"/>
              <a:buChar char="•"/>
              <a:defRPr>
                <a:solidFill>
                  <a:schemeClr val="tx1"/>
                </a:solidFill>
                <a:latin typeface="Arial" charset="0"/>
                <a:ea typeface="ＭＳ Ｐゴシック" charset="-128"/>
              </a:defRPr>
            </a:lvl3pPr>
            <a:lvl4pPr marL="1600200" indent="-228600">
              <a:spcBef>
                <a:spcPct val="20000"/>
              </a:spcBef>
              <a:buClr>
                <a:schemeClr val="tx2"/>
              </a:buClr>
              <a:buFont typeface="Arial" charset="0"/>
              <a:buChar char="•"/>
              <a:defRPr>
                <a:solidFill>
                  <a:schemeClr val="tx1"/>
                </a:solidFill>
                <a:latin typeface="Arial" charset="0"/>
                <a:ea typeface="ＭＳ Ｐゴシック" charset="-128"/>
              </a:defRPr>
            </a:lvl4pPr>
            <a:lvl5pPr marL="2057400" indent="-228600">
              <a:spcBef>
                <a:spcPct val="20000"/>
              </a:spcBef>
              <a:buClr>
                <a:schemeClr val="tx2"/>
              </a:buClr>
              <a:buFont typeface="Arial" charset="0"/>
              <a:buChar cha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9pPr>
          </a:lstStyle>
          <a:p>
            <a:pPr eaLnBrk="1" hangingPunct="1">
              <a:spcBef>
                <a:spcPct val="50000"/>
              </a:spcBef>
              <a:spcAft>
                <a:spcPct val="0"/>
              </a:spcAft>
              <a:buFont typeface="Wingdings" charset="2"/>
              <a:buChar char="§"/>
            </a:pPr>
            <a:r>
              <a:rPr lang="fr-BE" altLang="fr-FR" sz="3200" b="0">
                <a:solidFill>
                  <a:srgbClr val="283659"/>
                </a:solidFill>
                <a:latin typeface="Tahoma" charset="0"/>
              </a:rPr>
              <a:t>Différence entre libéralisme et néolibéralisme</a:t>
            </a:r>
          </a:p>
          <a:p>
            <a:pPr eaLnBrk="1" hangingPunct="1">
              <a:spcBef>
                <a:spcPct val="50000"/>
              </a:spcBef>
              <a:spcAft>
                <a:spcPct val="0"/>
              </a:spcAft>
              <a:buFontTx/>
              <a:buNone/>
            </a:pPr>
            <a:endParaRPr lang="fr-BE" altLang="fr-FR" sz="3200" b="0">
              <a:solidFill>
                <a:srgbClr val="283659"/>
              </a:solidFill>
              <a:latin typeface="Tahoma" charset="0"/>
            </a:endParaRPr>
          </a:p>
          <a:p>
            <a:pPr eaLnBrk="1" hangingPunct="1">
              <a:spcBef>
                <a:spcPct val="50000"/>
              </a:spcBef>
              <a:spcAft>
                <a:spcPct val="0"/>
              </a:spcAft>
              <a:buFont typeface="Arial Black" charset="0"/>
              <a:buAutoNum type="arabicPeriod"/>
            </a:pPr>
            <a:r>
              <a:rPr lang="fr-BE" altLang="fr-FR" sz="3200" b="0">
                <a:solidFill>
                  <a:srgbClr val="97A7D0"/>
                </a:solidFill>
                <a:latin typeface="Tahoma" charset="0"/>
              </a:rPr>
              <a:t>« Sélection naturelle »</a:t>
            </a:r>
          </a:p>
          <a:p>
            <a:pPr eaLnBrk="1" hangingPunct="1">
              <a:spcBef>
                <a:spcPct val="50000"/>
              </a:spcBef>
              <a:spcAft>
                <a:spcPct val="0"/>
              </a:spcAft>
              <a:buFont typeface="Arial Black" charset="0"/>
              <a:buAutoNum type="arabicPeriod"/>
            </a:pPr>
            <a:r>
              <a:rPr lang="fr-BE" altLang="fr-FR" sz="3200" b="0">
                <a:solidFill>
                  <a:srgbClr val="283659"/>
                </a:solidFill>
                <a:latin typeface="Tahoma" charset="0"/>
              </a:rPr>
              <a:t>Biopolitique de l’individu-entepreneur</a:t>
            </a:r>
          </a:p>
          <a:p>
            <a:pPr lvl="1" eaLnBrk="1" hangingPunct="1">
              <a:spcBef>
                <a:spcPct val="50000"/>
              </a:spcBef>
              <a:buClrTx/>
              <a:buFont typeface="Wingdings" charset="2"/>
              <a:buChar char="§"/>
            </a:pPr>
            <a:endParaRPr lang="fr-BE" altLang="fr-FR" sz="3200">
              <a:solidFill>
                <a:srgbClr val="283659"/>
              </a:solidFill>
              <a:latin typeface="Tahoma" charset="0"/>
            </a:endParaRPr>
          </a:p>
          <a:p>
            <a:pPr eaLnBrk="1" hangingPunct="1">
              <a:spcBef>
                <a:spcPct val="50000"/>
              </a:spcBef>
              <a:spcAft>
                <a:spcPct val="0"/>
              </a:spcAft>
              <a:buFont typeface="Wingdings" charset="2"/>
              <a:buChar char="§"/>
            </a:pPr>
            <a:endParaRPr lang="fr-BE" altLang="fr-FR" sz="3200" b="0">
              <a:solidFill>
                <a:srgbClr val="283659"/>
              </a:solidFill>
              <a:latin typeface="Tahoma" charset="0"/>
            </a:endParaRPr>
          </a:p>
        </p:txBody>
      </p:sp>
    </p:spTree>
    <p:extLst>
      <p:ext uri="{BB962C8B-B14F-4D97-AF65-F5344CB8AC3E}">
        <p14:creationId xmlns:p14="http://schemas.microsoft.com/office/powerpoint/2010/main" val="1043716295"/>
      </p:ext>
    </p:extLst>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5"/>
          <p:cNvSpPr>
            <a:spLocks noGrp="1" noChangeArrowheads="1"/>
          </p:cNvSpPr>
          <p:nvPr>
            <p:ph type="title"/>
          </p:nvPr>
        </p:nvSpPr>
        <p:spPr>
          <a:xfrm>
            <a:off x="468313" y="115888"/>
            <a:ext cx="8077200" cy="928687"/>
          </a:xfrm>
        </p:spPr>
        <p:txBody>
          <a:bodyPr/>
          <a:lstStyle/>
          <a:p>
            <a:pPr eaLnBrk="1" fontAlgn="auto" hangingPunct="1">
              <a:spcAft>
                <a:spcPts val="0"/>
              </a:spcAft>
              <a:defRPr/>
            </a:pPr>
            <a:r>
              <a:rPr lang="fr-BE" dirty="0" smtClean="0">
                <a:latin typeface="Tahoma" charset="0"/>
                <a:ea typeface="+mj-ea"/>
                <a:cs typeface="+mj-cs"/>
              </a:rPr>
              <a:t>Friedrich von </a:t>
            </a:r>
            <a:r>
              <a:rPr lang="fr-BE" b="1" dirty="0">
                <a:latin typeface="Tahoma" charset="0"/>
                <a:ea typeface="+mj-ea"/>
                <a:cs typeface="+mj-cs"/>
              </a:rPr>
              <a:t>Hayek</a:t>
            </a:r>
            <a:r>
              <a:rPr lang="fr-BE" dirty="0">
                <a:latin typeface="Tahoma" charset="0"/>
                <a:ea typeface="+mj-ea"/>
                <a:cs typeface="+mj-cs"/>
              </a:rPr>
              <a:t> (1899-1992)</a:t>
            </a:r>
            <a:endParaRPr lang="fr-FR" dirty="0">
              <a:latin typeface="Tahoma" charset="0"/>
              <a:ea typeface="+mj-ea"/>
              <a:cs typeface="+mj-cs"/>
            </a:endParaRPr>
          </a:p>
        </p:txBody>
      </p:sp>
      <p:sp>
        <p:nvSpPr>
          <p:cNvPr id="44034" name="Text Box 3"/>
          <p:cNvSpPr txBox="1">
            <a:spLocks noChangeArrowheads="1"/>
          </p:cNvSpPr>
          <p:nvPr/>
        </p:nvSpPr>
        <p:spPr bwMode="auto">
          <a:xfrm>
            <a:off x="395288" y="1484313"/>
            <a:ext cx="8569325"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spcAft>
                <a:spcPts val="600"/>
              </a:spcAft>
              <a:buFont typeface="Arial" charset="0"/>
              <a:defRPr sz="2000" b="1">
                <a:solidFill>
                  <a:schemeClr val="tx1"/>
                </a:solidFill>
                <a:latin typeface="Arial" charset="0"/>
                <a:ea typeface="ＭＳ Ｐゴシック" charset="-128"/>
              </a:defRPr>
            </a:lvl1pPr>
            <a:lvl2pPr marL="742950" indent="-285750">
              <a:spcBef>
                <a:spcPct val="20000"/>
              </a:spcBef>
              <a:buClr>
                <a:schemeClr val="tx2"/>
              </a:buClr>
              <a:buFont typeface="Arial" charset="0"/>
              <a:buChar char="•"/>
              <a:defRPr sz="2000">
                <a:solidFill>
                  <a:schemeClr val="tx1"/>
                </a:solidFill>
                <a:latin typeface="Arial" charset="0"/>
                <a:ea typeface="ＭＳ Ｐゴシック" charset="-128"/>
              </a:defRPr>
            </a:lvl2pPr>
            <a:lvl3pPr marL="1143000" indent="-228600">
              <a:spcBef>
                <a:spcPct val="20000"/>
              </a:spcBef>
              <a:buClr>
                <a:schemeClr val="tx2"/>
              </a:buClr>
              <a:buFont typeface="Arial" charset="0"/>
              <a:buChar char="•"/>
              <a:defRPr>
                <a:solidFill>
                  <a:schemeClr val="tx1"/>
                </a:solidFill>
                <a:latin typeface="Arial" charset="0"/>
                <a:ea typeface="ＭＳ Ｐゴシック" charset="-128"/>
              </a:defRPr>
            </a:lvl3pPr>
            <a:lvl4pPr marL="1600200" indent="-228600">
              <a:spcBef>
                <a:spcPct val="20000"/>
              </a:spcBef>
              <a:buClr>
                <a:schemeClr val="tx2"/>
              </a:buClr>
              <a:buFont typeface="Arial" charset="0"/>
              <a:buChar char="•"/>
              <a:defRPr>
                <a:solidFill>
                  <a:schemeClr val="tx1"/>
                </a:solidFill>
                <a:latin typeface="Arial" charset="0"/>
                <a:ea typeface="ＭＳ Ｐゴシック" charset="-128"/>
              </a:defRPr>
            </a:lvl4pPr>
            <a:lvl5pPr marL="2057400" indent="-228600">
              <a:spcBef>
                <a:spcPct val="20000"/>
              </a:spcBef>
              <a:buClr>
                <a:schemeClr val="tx2"/>
              </a:buClr>
              <a:buFont typeface="Arial" charset="0"/>
              <a:buChar cha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9pPr>
          </a:lstStyle>
          <a:p>
            <a:pPr eaLnBrk="1" hangingPunct="1">
              <a:spcBef>
                <a:spcPct val="50000"/>
              </a:spcBef>
              <a:spcAft>
                <a:spcPct val="0"/>
              </a:spcAft>
              <a:buFont typeface="Wingdings" charset="2"/>
              <a:buChar char="§"/>
            </a:pPr>
            <a:r>
              <a:rPr lang="fr-BE" altLang="fr-FR" sz="3200" b="0">
                <a:solidFill>
                  <a:srgbClr val="283659"/>
                </a:solidFill>
                <a:latin typeface="Tahoma" charset="0"/>
              </a:rPr>
              <a:t>Libéralisme:</a:t>
            </a:r>
          </a:p>
          <a:p>
            <a:pPr lvl="1" eaLnBrk="1" hangingPunct="1">
              <a:spcBef>
                <a:spcPct val="50000"/>
              </a:spcBef>
              <a:buClrTx/>
              <a:buFont typeface="Wingdings" charset="2"/>
              <a:buChar char="§"/>
            </a:pPr>
            <a:r>
              <a:rPr lang="fr-BE" altLang="fr-FR" sz="3200">
                <a:solidFill>
                  <a:srgbClr val="283659"/>
                </a:solidFill>
                <a:latin typeface="Tahoma" charset="0"/>
              </a:rPr>
              <a:t>Liberté = but en soi</a:t>
            </a:r>
          </a:p>
          <a:p>
            <a:pPr eaLnBrk="1" hangingPunct="1">
              <a:spcBef>
                <a:spcPct val="50000"/>
              </a:spcBef>
              <a:spcAft>
                <a:spcPct val="0"/>
              </a:spcAft>
              <a:buFont typeface="Wingdings" charset="2"/>
              <a:buChar char="§"/>
            </a:pPr>
            <a:r>
              <a:rPr lang="fr-BE" altLang="fr-FR" sz="3200" b="0">
                <a:solidFill>
                  <a:srgbClr val="283659"/>
                </a:solidFill>
                <a:latin typeface="Tahoma" charset="0"/>
              </a:rPr>
              <a:t>Néolibéralisme</a:t>
            </a:r>
          </a:p>
          <a:p>
            <a:pPr lvl="1" eaLnBrk="1" hangingPunct="1">
              <a:spcBef>
                <a:spcPct val="50000"/>
              </a:spcBef>
              <a:buClrTx/>
              <a:buFont typeface="Wingdings" charset="2"/>
              <a:buChar char="§"/>
            </a:pPr>
            <a:r>
              <a:rPr lang="fr-BE" altLang="fr-FR" sz="3200">
                <a:solidFill>
                  <a:srgbClr val="283659"/>
                </a:solidFill>
                <a:latin typeface="Tahoma" charset="0"/>
              </a:rPr>
              <a:t>Il faut stimuler la concurrence et la compétition</a:t>
            </a:r>
          </a:p>
          <a:p>
            <a:pPr eaLnBrk="1" hangingPunct="1">
              <a:spcBef>
                <a:spcPct val="50000"/>
              </a:spcBef>
              <a:spcAft>
                <a:spcPct val="0"/>
              </a:spcAft>
              <a:buFont typeface="Wingdings" charset="2"/>
              <a:buChar char="§"/>
            </a:pPr>
            <a:endParaRPr lang="fr-BE" altLang="fr-FR" sz="3200" b="0">
              <a:solidFill>
                <a:srgbClr val="283659"/>
              </a:solidFill>
              <a:latin typeface="Tahoma" charset="0"/>
            </a:endParaRPr>
          </a:p>
        </p:txBody>
      </p:sp>
    </p:spTree>
    <p:extLst>
      <p:ext uri="{BB962C8B-B14F-4D97-AF65-F5344CB8AC3E}">
        <p14:creationId xmlns:p14="http://schemas.microsoft.com/office/powerpoint/2010/main" val="1918305051"/>
      </p:ext>
    </p:extLst>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1" name="Text Box 3"/>
          <p:cNvSpPr txBox="1">
            <a:spLocks noChangeArrowheads="1"/>
          </p:cNvSpPr>
          <p:nvPr/>
        </p:nvSpPr>
        <p:spPr bwMode="auto">
          <a:xfrm>
            <a:off x="395288" y="1484313"/>
            <a:ext cx="6480175" cy="437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spcAft>
                <a:spcPts val="600"/>
              </a:spcAft>
              <a:buFont typeface="Arial" charset="0"/>
              <a:defRPr sz="2000" b="1">
                <a:solidFill>
                  <a:schemeClr val="tx1"/>
                </a:solidFill>
                <a:latin typeface="Arial" charset="0"/>
                <a:ea typeface="ＭＳ Ｐゴシック" charset="-128"/>
              </a:defRPr>
            </a:lvl1pPr>
            <a:lvl2pPr marL="742950" indent="-285750">
              <a:spcBef>
                <a:spcPct val="20000"/>
              </a:spcBef>
              <a:buClr>
                <a:schemeClr val="tx2"/>
              </a:buClr>
              <a:buFont typeface="Arial" charset="0"/>
              <a:buChar char="•"/>
              <a:defRPr sz="2000">
                <a:solidFill>
                  <a:schemeClr val="tx1"/>
                </a:solidFill>
                <a:latin typeface="Arial" charset="0"/>
                <a:ea typeface="ＭＳ Ｐゴシック" charset="-128"/>
              </a:defRPr>
            </a:lvl2pPr>
            <a:lvl3pPr>
              <a:spcBef>
                <a:spcPct val="20000"/>
              </a:spcBef>
              <a:buClr>
                <a:schemeClr val="tx2"/>
              </a:buClr>
              <a:buFont typeface="Arial" charset="0"/>
              <a:buChar char="•"/>
              <a:defRPr>
                <a:solidFill>
                  <a:schemeClr val="tx1"/>
                </a:solidFill>
                <a:latin typeface="Arial" charset="0"/>
                <a:ea typeface="ＭＳ Ｐゴシック" charset="-128"/>
              </a:defRPr>
            </a:lvl3pPr>
            <a:lvl4pPr marL="1600200" indent="-228600">
              <a:spcBef>
                <a:spcPct val="20000"/>
              </a:spcBef>
              <a:buClr>
                <a:schemeClr val="tx2"/>
              </a:buClr>
              <a:buFont typeface="Arial" charset="0"/>
              <a:buChar char="•"/>
              <a:defRPr>
                <a:solidFill>
                  <a:schemeClr val="tx1"/>
                </a:solidFill>
                <a:latin typeface="Arial" charset="0"/>
                <a:ea typeface="ＭＳ Ｐゴシック" charset="-128"/>
              </a:defRPr>
            </a:lvl4pPr>
            <a:lvl5pPr marL="2057400" indent="-228600">
              <a:spcBef>
                <a:spcPct val="20000"/>
              </a:spcBef>
              <a:buClr>
                <a:schemeClr val="tx2"/>
              </a:buClr>
              <a:buFont typeface="Arial" charset="0"/>
              <a:buChar cha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9pPr>
          </a:lstStyle>
          <a:p>
            <a:pPr eaLnBrk="1" hangingPunct="1">
              <a:spcBef>
                <a:spcPct val="50000"/>
              </a:spcBef>
              <a:spcAft>
                <a:spcPct val="0"/>
              </a:spcAft>
              <a:buFont typeface="Wingdings" charset="2"/>
              <a:buChar char="§"/>
            </a:pPr>
            <a:r>
              <a:rPr lang="fr-BE" altLang="fr-FR" sz="3200" b="0">
                <a:solidFill>
                  <a:srgbClr val="283659"/>
                </a:solidFill>
              </a:rPr>
              <a:t>Néolibéralisme = biopolitique</a:t>
            </a:r>
          </a:p>
          <a:p>
            <a:pPr eaLnBrk="1" hangingPunct="1">
              <a:spcBef>
                <a:spcPct val="50000"/>
              </a:spcBef>
              <a:spcAft>
                <a:spcPct val="0"/>
              </a:spcAft>
              <a:buFontTx/>
              <a:buNone/>
            </a:pPr>
            <a:endParaRPr lang="fr-BE" altLang="fr-FR" sz="1800" b="0">
              <a:solidFill>
                <a:srgbClr val="283659"/>
              </a:solidFill>
            </a:endParaRPr>
          </a:p>
          <a:p>
            <a:pPr eaLnBrk="1" hangingPunct="1">
              <a:spcBef>
                <a:spcPct val="50000"/>
              </a:spcBef>
              <a:spcAft>
                <a:spcPct val="0"/>
              </a:spcAft>
              <a:buFont typeface="Wingdings" charset="2"/>
              <a:buChar char="§"/>
            </a:pPr>
            <a:r>
              <a:rPr lang="fr-BE" altLang="fr-FR" sz="3200" b="0">
                <a:solidFill>
                  <a:srgbClr val="283659"/>
                </a:solidFill>
              </a:rPr>
              <a:t>Pouvoir </a:t>
            </a:r>
            <a:r>
              <a:rPr lang="fr-BE" altLang="fr-FR" sz="3200" b="0" u="sng">
                <a:solidFill>
                  <a:srgbClr val="283659"/>
                </a:solidFill>
              </a:rPr>
              <a:t>souverain</a:t>
            </a:r>
            <a:r>
              <a:rPr lang="fr-BE" altLang="fr-FR" sz="3200" b="0">
                <a:solidFill>
                  <a:srgbClr val="283659"/>
                </a:solidFill>
              </a:rPr>
              <a:t> :</a:t>
            </a:r>
          </a:p>
          <a:p>
            <a:pPr lvl="1" eaLnBrk="1" hangingPunct="1">
              <a:spcBef>
                <a:spcPct val="50000"/>
              </a:spcBef>
              <a:buClrTx/>
              <a:buFont typeface="Wingdings" charset="2"/>
              <a:buChar char="§"/>
            </a:pPr>
            <a:r>
              <a:rPr lang="fr-BE" altLang="fr-FR" sz="3200">
                <a:solidFill>
                  <a:srgbClr val="283659"/>
                </a:solidFill>
              </a:rPr>
              <a:t>vertical: interdire</a:t>
            </a:r>
          </a:p>
          <a:p>
            <a:pPr lvl="2" eaLnBrk="1" hangingPunct="1">
              <a:spcBef>
                <a:spcPct val="50000"/>
              </a:spcBef>
              <a:buClrTx/>
              <a:buFontTx/>
              <a:buNone/>
            </a:pPr>
            <a:endParaRPr lang="fr-BE" altLang="fr-FR">
              <a:solidFill>
                <a:srgbClr val="283659"/>
              </a:solidFill>
            </a:endParaRPr>
          </a:p>
          <a:p>
            <a:pPr eaLnBrk="1" hangingPunct="1">
              <a:spcBef>
                <a:spcPct val="50000"/>
              </a:spcBef>
              <a:spcAft>
                <a:spcPct val="0"/>
              </a:spcAft>
              <a:buFont typeface="Wingdings" charset="2"/>
              <a:buChar char="§"/>
            </a:pPr>
            <a:r>
              <a:rPr lang="fr-BE" altLang="fr-FR" sz="3200" b="0" u="sng">
                <a:solidFill>
                  <a:srgbClr val="283659"/>
                </a:solidFill>
              </a:rPr>
              <a:t>Biopouvoir</a:t>
            </a:r>
            <a:r>
              <a:rPr lang="fr-BE" altLang="fr-FR" sz="3200" b="0">
                <a:solidFill>
                  <a:srgbClr val="283659"/>
                </a:solidFill>
              </a:rPr>
              <a:t> :</a:t>
            </a:r>
          </a:p>
          <a:p>
            <a:pPr lvl="1" eaLnBrk="1" hangingPunct="1">
              <a:spcBef>
                <a:spcPct val="50000"/>
              </a:spcBef>
              <a:buClrTx/>
              <a:buFont typeface="Wingdings" charset="2"/>
              <a:buChar char="§"/>
            </a:pPr>
            <a:r>
              <a:rPr lang="fr-BE" altLang="fr-FR" sz="3200">
                <a:solidFill>
                  <a:srgbClr val="283659"/>
                </a:solidFill>
              </a:rPr>
              <a:t>transversal : inciter</a:t>
            </a:r>
          </a:p>
        </p:txBody>
      </p:sp>
      <p:sp>
        <p:nvSpPr>
          <p:cNvPr id="5" name="Rectangle 2"/>
          <p:cNvSpPr>
            <a:spLocks noGrp="1" noChangeArrowheads="1"/>
          </p:cNvSpPr>
          <p:nvPr>
            <p:ph type="title"/>
          </p:nvPr>
        </p:nvSpPr>
        <p:spPr>
          <a:xfrm>
            <a:off x="395288" y="188913"/>
            <a:ext cx="8497887" cy="855662"/>
          </a:xfrm>
        </p:spPr>
        <p:txBody>
          <a:bodyPr wrap="square" numCol="1" anchorCtr="0" compatLnSpc="1">
            <a:prstTxWarp prst="textNoShape">
              <a:avLst/>
            </a:prstTxWarp>
          </a:bodyPr>
          <a:lstStyle/>
          <a:p>
            <a:pPr eaLnBrk="1" hangingPunct="1">
              <a:defRPr/>
            </a:pPr>
            <a:r>
              <a:rPr lang="fr-BE" altLang="fr-FR" sz="3200" b="1" cap="none">
                <a:latin typeface="Tahoma" charset="0"/>
                <a:ea typeface="ＭＳ Ｐゴシック" charset="-128"/>
              </a:rPr>
              <a:t>Qu’est-ce que le néolibéralisme ? </a:t>
            </a:r>
          </a:p>
        </p:txBody>
      </p:sp>
      <p:pic>
        <p:nvPicPr>
          <p:cNvPr id="46083"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76825" y="2111375"/>
            <a:ext cx="3932238" cy="474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2680558"/>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29" name="Text Box 3"/>
          <p:cNvSpPr txBox="1">
            <a:spLocks noChangeArrowheads="1"/>
          </p:cNvSpPr>
          <p:nvPr/>
        </p:nvSpPr>
        <p:spPr bwMode="auto">
          <a:xfrm>
            <a:off x="395288" y="1484313"/>
            <a:ext cx="8137525" cy="354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spcAft>
                <a:spcPts val="600"/>
              </a:spcAft>
              <a:buFont typeface="Arial" charset="0"/>
              <a:defRPr sz="2000" b="1">
                <a:solidFill>
                  <a:schemeClr val="tx1"/>
                </a:solidFill>
                <a:latin typeface="Arial" charset="0"/>
                <a:ea typeface="ＭＳ Ｐゴシック" charset="-128"/>
              </a:defRPr>
            </a:lvl1pPr>
            <a:lvl2pPr marL="742950" indent="-285750">
              <a:spcBef>
                <a:spcPct val="20000"/>
              </a:spcBef>
              <a:buClr>
                <a:schemeClr val="tx2"/>
              </a:buClr>
              <a:buFont typeface="Arial" charset="0"/>
              <a:buChar char="•"/>
              <a:defRPr sz="2000">
                <a:solidFill>
                  <a:schemeClr val="tx1"/>
                </a:solidFill>
                <a:latin typeface="Arial" charset="0"/>
                <a:ea typeface="ＭＳ Ｐゴシック" charset="-128"/>
              </a:defRPr>
            </a:lvl2pPr>
            <a:lvl3pPr marL="1143000" indent="-228600">
              <a:spcBef>
                <a:spcPct val="20000"/>
              </a:spcBef>
              <a:buClr>
                <a:schemeClr val="tx2"/>
              </a:buClr>
              <a:buFont typeface="Arial" charset="0"/>
              <a:buChar char="•"/>
              <a:defRPr>
                <a:solidFill>
                  <a:schemeClr val="tx1"/>
                </a:solidFill>
                <a:latin typeface="Arial" charset="0"/>
                <a:ea typeface="ＭＳ Ｐゴシック" charset="-128"/>
              </a:defRPr>
            </a:lvl3pPr>
            <a:lvl4pPr marL="1600200" indent="-228600">
              <a:spcBef>
                <a:spcPct val="20000"/>
              </a:spcBef>
              <a:buClr>
                <a:schemeClr val="tx2"/>
              </a:buClr>
              <a:buFont typeface="Arial" charset="0"/>
              <a:buChar char="•"/>
              <a:defRPr>
                <a:solidFill>
                  <a:schemeClr val="tx1"/>
                </a:solidFill>
                <a:latin typeface="Arial" charset="0"/>
                <a:ea typeface="ＭＳ Ｐゴシック" charset="-128"/>
              </a:defRPr>
            </a:lvl4pPr>
            <a:lvl5pPr marL="2057400" indent="-228600">
              <a:spcBef>
                <a:spcPct val="20000"/>
              </a:spcBef>
              <a:buClr>
                <a:schemeClr val="tx2"/>
              </a:buClr>
              <a:buFont typeface="Arial" charset="0"/>
              <a:buChar cha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9pPr>
          </a:lstStyle>
          <a:p>
            <a:pPr eaLnBrk="1" hangingPunct="1">
              <a:spcBef>
                <a:spcPct val="50000"/>
              </a:spcBef>
              <a:spcAft>
                <a:spcPct val="0"/>
              </a:spcAft>
              <a:buFont typeface="Wingdings" charset="2"/>
              <a:buChar char="§"/>
            </a:pPr>
            <a:r>
              <a:rPr lang="fr-BE" altLang="fr-FR" sz="3200" b="0">
                <a:solidFill>
                  <a:srgbClr val="283659"/>
                </a:solidFill>
              </a:rPr>
              <a:t>Néolibéralisme = biopolitique </a:t>
            </a:r>
          </a:p>
          <a:p>
            <a:pPr eaLnBrk="1" hangingPunct="1">
              <a:spcBef>
                <a:spcPct val="50000"/>
              </a:spcBef>
              <a:spcAft>
                <a:spcPct val="0"/>
              </a:spcAft>
              <a:buFont typeface="Wingdings" charset="2"/>
              <a:buChar char="§"/>
            </a:pPr>
            <a:endParaRPr lang="fr-BE" altLang="fr-FR" sz="1100" b="0">
              <a:solidFill>
                <a:srgbClr val="283659"/>
              </a:solidFill>
            </a:endParaRPr>
          </a:p>
          <a:p>
            <a:pPr eaLnBrk="1" hangingPunct="1">
              <a:spcBef>
                <a:spcPct val="50000"/>
              </a:spcBef>
              <a:spcAft>
                <a:spcPct val="0"/>
              </a:spcAft>
              <a:buFont typeface="Wingdings" charset="2"/>
              <a:buChar char="§"/>
            </a:pPr>
            <a:r>
              <a:rPr lang="fr-FR" altLang="fr-FR" sz="3200" b="0">
                <a:solidFill>
                  <a:srgbClr val="283659"/>
                </a:solidFill>
              </a:rPr>
              <a:t>L’individu « </a:t>
            </a:r>
            <a:r>
              <a:rPr lang="fr-FR" altLang="fr-FR" sz="3200" b="0" i="1">
                <a:solidFill>
                  <a:srgbClr val="283659"/>
                </a:solidFill>
              </a:rPr>
              <a:t>entrepreneur de lui-même, étant à lui-même son propre capital, étant pour lui-même son propre producteur, étant pour lui-même la source de ses revenus </a:t>
            </a:r>
            <a:r>
              <a:rPr lang="fr-FR" altLang="fr-FR" sz="3200" b="0">
                <a:solidFill>
                  <a:srgbClr val="283659"/>
                </a:solidFill>
              </a:rPr>
              <a:t>»</a:t>
            </a:r>
            <a:endParaRPr lang="fr-BE" altLang="fr-FR" sz="3200" b="0">
              <a:solidFill>
                <a:srgbClr val="283659"/>
              </a:solidFill>
            </a:endParaRPr>
          </a:p>
        </p:txBody>
      </p:sp>
      <p:sp>
        <p:nvSpPr>
          <p:cNvPr id="5" name="Rectangle 2"/>
          <p:cNvSpPr>
            <a:spLocks noGrp="1" noChangeArrowheads="1"/>
          </p:cNvSpPr>
          <p:nvPr>
            <p:ph type="title"/>
          </p:nvPr>
        </p:nvSpPr>
        <p:spPr>
          <a:xfrm>
            <a:off x="395288" y="188913"/>
            <a:ext cx="8497887" cy="855662"/>
          </a:xfrm>
        </p:spPr>
        <p:txBody>
          <a:bodyPr wrap="square" numCol="1" anchorCtr="0" compatLnSpc="1">
            <a:prstTxWarp prst="textNoShape">
              <a:avLst/>
            </a:prstTxWarp>
          </a:bodyPr>
          <a:lstStyle/>
          <a:p>
            <a:pPr eaLnBrk="1" hangingPunct="1">
              <a:defRPr/>
            </a:pPr>
            <a:r>
              <a:rPr lang="fr-BE" altLang="fr-FR" sz="3200" b="1" cap="none">
                <a:latin typeface="Tahoma" charset="0"/>
                <a:ea typeface="ＭＳ Ｐゴシック" charset="-128"/>
              </a:rPr>
              <a:t>Qu’est-ce que le néolibéralisme ? </a:t>
            </a:r>
          </a:p>
        </p:txBody>
      </p:sp>
    </p:spTree>
    <p:extLst>
      <p:ext uri="{BB962C8B-B14F-4D97-AF65-F5344CB8AC3E}">
        <p14:creationId xmlns:p14="http://schemas.microsoft.com/office/powerpoint/2010/main" val="1525935550"/>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5955" name="Text Box 3"/>
          <p:cNvSpPr txBox="1">
            <a:spLocks noChangeArrowheads="1"/>
          </p:cNvSpPr>
          <p:nvPr/>
        </p:nvSpPr>
        <p:spPr bwMode="auto">
          <a:xfrm>
            <a:off x="251520" y="1484784"/>
            <a:ext cx="8649021" cy="19389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marL="342900" indent="-342900" eaLnBrk="0" hangingPunct="0">
              <a:defRPr>
                <a:solidFill>
                  <a:schemeClr val="tx1"/>
                </a:solidFill>
                <a:latin typeface="Times New Roman" charset="0"/>
                <a:ea typeface="ＭＳ Ｐゴシック" charset="0"/>
                <a:cs typeface="Arial" charset="0"/>
              </a:defRPr>
            </a:lvl1pPr>
            <a:lvl2pPr eaLnBrk="0" hangingPunct="0">
              <a:defRPr>
                <a:solidFill>
                  <a:schemeClr val="tx1"/>
                </a:solidFill>
                <a:latin typeface="Times New Roman" charset="0"/>
                <a:ea typeface="Arial" charset="0"/>
                <a:cs typeface="Arial" charset="0"/>
              </a:defRPr>
            </a:lvl2pPr>
            <a:lvl3pPr marL="1143000" indent="-228600" eaLnBrk="0" hangingPunct="0">
              <a:defRPr>
                <a:solidFill>
                  <a:schemeClr val="tx1"/>
                </a:solidFill>
                <a:latin typeface="Times New Roman" charset="0"/>
                <a:ea typeface="Arial" charset="0"/>
                <a:cs typeface="Arial" charset="0"/>
              </a:defRPr>
            </a:lvl3pPr>
            <a:lvl4pPr marL="1600200" indent="-228600" eaLnBrk="0" hangingPunct="0">
              <a:defRPr>
                <a:solidFill>
                  <a:schemeClr val="tx1"/>
                </a:solidFill>
                <a:latin typeface="Times New Roman" charset="0"/>
                <a:ea typeface="Arial" charset="0"/>
                <a:cs typeface="Arial" charset="0"/>
              </a:defRPr>
            </a:lvl4pPr>
            <a:lvl5pPr marL="2057400" indent="-228600" eaLnBrk="0" hangingPunct="0">
              <a:defRPr>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a:solidFill>
                  <a:schemeClr val="tx1"/>
                </a:solidFill>
                <a:latin typeface="Times New Roman" charset="0"/>
                <a:ea typeface="Arial" charset="0"/>
                <a:cs typeface="Arial" charset="0"/>
              </a:defRPr>
            </a:lvl9pPr>
          </a:lstStyle>
          <a:p>
            <a:pPr marL="457200" indent="-457200">
              <a:buFont typeface="Wingdings" charset="2"/>
              <a:buChar char="§"/>
            </a:pPr>
            <a:r>
              <a:rPr lang="fr-FR" sz="2400" b="1" dirty="0" smtClean="0">
                <a:solidFill>
                  <a:schemeClr val="accent3">
                    <a:lumMod val="50000"/>
                  </a:schemeClr>
                </a:solidFill>
                <a:latin typeface="+mn-lt"/>
              </a:rPr>
              <a:t>Ferdinand Tönnies, </a:t>
            </a:r>
            <a:r>
              <a:rPr lang="fr-FR" sz="2400" i="1" dirty="0" smtClean="0">
                <a:solidFill>
                  <a:schemeClr val="accent3">
                    <a:lumMod val="50000"/>
                  </a:schemeClr>
                </a:solidFill>
                <a:latin typeface="+mn-lt"/>
              </a:rPr>
              <a:t>Communauté et société </a:t>
            </a:r>
            <a:r>
              <a:rPr lang="fr-FR" sz="2400" dirty="0" smtClean="0">
                <a:solidFill>
                  <a:schemeClr val="accent3">
                    <a:lumMod val="50000"/>
                  </a:schemeClr>
                </a:solidFill>
                <a:latin typeface="+mn-lt"/>
              </a:rPr>
              <a:t>(1887)</a:t>
            </a:r>
          </a:p>
          <a:p>
            <a:pPr marL="1257300" lvl="2" indent="-457200">
              <a:buFont typeface="Wingdings" charset="2"/>
              <a:buChar char="§"/>
            </a:pPr>
            <a:r>
              <a:rPr lang="fr-FR" sz="2400" i="1" dirty="0" err="1">
                <a:solidFill>
                  <a:schemeClr val="accent3">
                    <a:lumMod val="50000"/>
                  </a:schemeClr>
                </a:solidFill>
                <a:latin typeface="+mn-lt"/>
              </a:rPr>
              <a:t>Gemeinschaft</a:t>
            </a:r>
            <a:r>
              <a:rPr lang="fr-FR" sz="2400" i="1" dirty="0">
                <a:solidFill>
                  <a:schemeClr val="accent3">
                    <a:lumMod val="50000"/>
                  </a:schemeClr>
                </a:solidFill>
                <a:latin typeface="+mn-lt"/>
              </a:rPr>
              <a:t> </a:t>
            </a:r>
            <a:r>
              <a:rPr lang="fr-FR" sz="2400" dirty="0" smtClean="0">
                <a:solidFill>
                  <a:schemeClr val="accent3">
                    <a:lumMod val="50000"/>
                  </a:schemeClr>
                </a:solidFill>
                <a:latin typeface="+mn-lt"/>
              </a:rPr>
              <a:t>&gt;&lt; </a:t>
            </a:r>
            <a:r>
              <a:rPr lang="fr-FR" sz="2400" i="1" dirty="0" smtClean="0">
                <a:solidFill>
                  <a:schemeClr val="accent3">
                    <a:lumMod val="50000"/>
                  </a:schemeClr>
                </a:solidFill>
                <a:latin typeface="+mn-lt"/>
              </a:rPr>
              <a:t>Gesellschaft</a:t>
            </a:r>
            <a:endParaRPr lang="fr-FR" sz="2400" dirty="0" smtClean="0">
              <a:solidFill>
                <a:schemeClr val="accent3">
                  <a:lumMod val="50000"/>
                </a:schemeClr>
              </a:solidFill>
              <a:latin typeface="+mn-lt"/>
            </a:endParaRPr>
          </a:p>
          <a:p>
            <a:pPr marL="457200" indent="-457200">
              <a:buFont typeface="Wingdings" charset="2"/>
              <a:buChar char="§"/>
            </a:pPr>
            <a:r>
              <a:rPr lang="fr-FR" sz="2400" b="1" dirty="0" smtClean="0">
                <a:solidFill>
                  <a:schemeClr val="accent3">
                    <a:lumMod val="50000"/>
                  </a:schemeClr>
                </a:solidFill>
                <a:latin typeface="+mn-lt"/>
              </a:rPr>
              <a:t>Max Weber</a:t>
            </a:r>
          </a:p>
          <a:p>
            <a:pPr marL="457200" indent="-457200">
              <a:buFont typeface="Wingdings" charset="2"/>
              <a:buChar char="§"/>
            </a:pPr>
            <a:r>
              <a:rPr lang="fr-FR" sz="2400" b="1" dirty="0" smtClean="0">
                <a:solidFill>
                  <a:schemeClr val="accent3">
                    <a:lumMod val="50000"/>
                  </a:schemeClr>
                </a:solidFill>
                <a:latin typeface="+mn-lt"/>
              </a:rPr>
              <a:t>Emile Durkheim</a:t>
            </a:r>
            <a:r>
              <a:rPr lang="fr-FR" sz="2400" dirty="0" smtClean="0">
                <a:solidFill>
                  <a:schemeClr val="accent3">
                    <a:lumMod val="50000"/>
                  </a:schemeClr>
                </a:solidFill>
                <a:latin typeface="+mn-lt"/>
              </a:rPr>
              <a:t>, </a:t>
            </a:r>
            <a:r>
              <a:rPr lang="fr-FR" sz="2400" i="1" dirty="0" smtClean="0">
                <a:solidFill>
                  <a:schemeClr val="accent3">
                    <a:lumMod val="50000"/>
                  </a:schemeClr>
                </a:solidFill>
                <a:latin typeface="+mn-lt"/>
              </a:rPr>
              <a:t>De la division du travail social </a:t>
            </a:r>
            <a:r>
              <a:rPr lang="fr-FR" sz="2400" dirty="0" smtClean="0">
                <a:solidFill>
                  <a:schemeClr val="accent3">
                    <a:lumMod val="50000"/>
                  </a:schemeClr>
                </a:solidFill>
                <a:latin typeface="+mn-lt"/>
              </a:rPr>
              <a:t>(1883)</a:t>
            </a:r>
          </a:p>
          <a:p>
            <a:pPr marL="1257300" lvl="2" indent="-457200">
              <a:buFont typeface="Wingdings" charset="2"/>
              <a:buChar char="§"/>
            </a:pPr>
            <a:r>
              <a:rPr lang="fr-FR" sz="2400" dirty="0" smtClean="0">
                <a:solidFill>
                  <a:schemeClr val="accent3">
                    <a:lumMod val="50000"/>
                  </a:schemeClr>
                </a:solidFill>
                <a:latin typeface="+mn-lt"/>
              </a:rPr>
              <a:t>solidarité mécanique &gt;&lt; solidarité organique</a:t>
            </a:r>
            <a:endParaRPr lang="fr-FR" sz="2400" dirty="0">
              <a:solidFill>
                <a:schemeClr val="accent3">
                  <a:lumMod val="50000"/>
                </a:schemeClr>
              </a:solidFill>
              <a:latin typeface="+mn-lt"/>
            </a:endParaRPr>
          </a:p>
        </p:txBody>
      </p:sp>
      <p:sp>
        <p:nvSpPr>
          <p:cNvPr id="4" name="Rectangle 2"/>
          <p:cNvSpPr txBox="1">
            <a:spLocks noChangeArrowheads="1"/>
          </p:cNvSpPr>
          <p:nvPr/>
        </p:nvSpPr>
        <p:spPr>
          <a:xfrm>
            <a:off x="251520" y="260648"/>
            <a:ext cx="8642350" cy="855663"/>
          </a:xfrm>
          <a:prstGeom prst="rect">
            <a:avLst/>
          </a:prstGeom>
        </p:spPr>
        <p:txBody>
          <a:bodyPr>
            <a:noAutofit/>
          </a:bodyPr>
          <a:lstStyle>
            <a:lvl1pPr algn="l" rtl="0" eaLnBrk="0" fontAlgn="base" hangingPunct="0">
              <a:spcBef>
                <a:spcPct val="0"/>
              </a:spcBef>
              <a:spcAft>
                <a:spcPct val="0"/>
              </a:spcAft>
              <a:defRPr sz="3600" kern="1200" cap="all" spc="-6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3600">
                <a:solidFill>
                  <a:schemeClr val="tx2"/>
                </a:solidFill>
                <a:latin typeface="Arial Black" charset="0"/>
                <a:ea typeface="ＭＳ Ｐゴシック" charset="0"/>
                <a:cs typeface="ＭＳ Ｐゴシック" charset="0"/>
              </a:defRPr>
            </a:lvl2pPr>
            <a:lvl3pPr algn="l" rtl="0" eaLnBrk="0" fontAlgn="base" hangingPunct="0">
              <a:spcBef>
                <a:spcPct val="0"/>
              </a:spcBef>
              <a:spcAft>
                <a:spcPct val="0"/>
              </a:spcAft>
              <a:defRPr sz="3600">
                <a:solidFill>
                  <a:schemeClr val="tx2"/>
                </a:solidFill>
                <a:latin typeface="Arial Black" charset="0"/>
                <a:ea typeface="ＭＳ Ｐゴシック" charset="0"/>
                <a:cs typeface="ＭＳ Ｐゴシック" charset="0"/>
              </a:defRPr>
            </a:lvl3pPr>
            <a:lvl4pPr algn="l" rtl="0" eaLnBrk="0" fontAlgn="base" hangingPunct="0">
              <a:spcBef>
                <a:spcPct val="0"/>
              </a:spcBef>
              <a:spcAft>
                <a:spcPct val="0"/>
              </a:spcAft>
              <a:defRPr sz="3600">
                <a:solidFill>
                  <a:schemeClr val="tx2"/>
                </a:solidFill>
                <a:latin typeface="Arial Black" charset="0"/>
                <a:ea typeface="ＭＳ Ｐゴシック" charset="0"/>
                <a:cs typeface="ＭＳ Ｐゴシック" charset="0"/>
              </a:defRPr>
            </a:lvl4pPr>
            <a:lvl5pPr algn="l" rtl="0" eaLnBrk="0" fontAlgn="base" hangingPunct="0">
              <a:spcBef>
                <a:spcPct val="0"/>
              </a:spcBef>
              <a:spcAft>
                <a:spcPct val="0"/>
              </a:spcAft>
              <a:defRPr sz="3600">
                <a:solidFill>
                  <a:schemeClr val="tx2"/>
                </a:solidFill>
                <a:latin typeface="Arial Black" charset="0"/>
                <a:ea typeface="ＭＳ Ｐゴシック" charset="0"/>
                <a:cs typeface="ＭＳ Ｐゴシック" charset="0"/>
              </a:defRPr>
            </a:lvl5pPr>
            <a:lvl6pPr marL="457200" algn="l" rtl="0" fontAlgn="base">
              <a:spcBef>
                <a:spcPct val="0"/>
              </a:spcBef>
              <a:spcAft>
                <a:spcPct val="0"/>
              </a:spcAft>
              <a:defRPr sz="3600">
                <a:solidFill>
                  <a:schemeClr val="tx2"/>
                </a:solidFill>
                <a:latin typeface="Arial Black" charset="0"/>
                <a:ea typeface="ＭＳ Ｐゴシック" charset="0"/>
                <a:cs typeface="ＭＳ Ｐゴシック" charset="0"/>
              </a:defRPr>
            </a:lvl6pPr>
            <a:lvl7pPr marL="914400" algn="l" rtl="0" fontAlgn="base">
              <a:spcBef>
                <a:spcPct val="0"/>
              </a:spcBef>
              <a:spcAft>
                <a:spcPct val="0"/>
              </a:spcAft>
              <a:defRPr sz="3600">
                <a:solidFill>
                  <a:schemeClr val="tx2"/>
                </a:solidFill>
                <a:latin typeface="Arial Black" charset="0"/>
                <a:ea typeface="ＭＳ Ｐゴシック" charset="0"/>
                <a:cs typeface="ＭＳ Ｐゴシック" charset="0"/>
              </a:defRPr>
            </a:lvl7pPr>
            <a:lvl8pPr marL="1371600" algn="l" rtl="0" fontAlgn="base">
              <a:spcBef>
                <a:spcPct val="0"/>
              </a:spcBef>
              <a:spcAft>
                <a:spcPct val="0"/>
              </a:spcAft>
              <a:defRPr sz="3600">
                <a:solidFill>
                  <a:schemeClr val="tx2"/>
                </a:solidFill>
                <a:latin typeface="Arial Black" charset="0"/>
                <a:ea typeface="ＭＳ Ｐゴシック" charset="0"/>
                <a:cs typeface="ＭＳ Ｐゴシック" charset="0"/>
              </a:defRPr>
            </a:lvl8pPr>
            <a:lvl9pPr marL="1828800" algn="l" rtl="0" fontAlgn="base">
              <a:spcBef>
                <a:spcPct val="0"/>
              </a:spcBef>
              <a:spcAft>
                <a:spcPct val="0"/>
              </a:spcAft>
              <a:defRPr sz="3600">
                <a:solidFill>
                  <a:schemeClr val="tx2"/>
                </a:solidFill>
                <a:latin typeface="Arial Black" charset="0"/>
                <a:ea typeface="ＭＳ Ｐゴシック" charset="0"/>
                <a:cs typeface="ＭＳ Ｐゴシック" charset="0"/>
              </a:defRPr>
            </a:lvl9pPr>
          </a:lstStyle>
          <a:p>
            <a:pPr eaLnBrk="1" fontAlgn="auto" hangingPunct="1">
              <a:spcAft>
                <a:spcPts val="0"/>
              </a:spcAft>
              <a:defRPr/>
            </a:pPr>
            <a:r>
              <a:rPr lang="fr-BE" sz="3200" b="1" dirty="0" smtClean="0">
                <a:latin typeface="Tahoma" charset="0"/>
                <a:ea typeface="+mj-ea"/>
                <a:cs typeface="+mj-cs"/>
              </a:rPr>
              <a:t>L’idée de démocratie</a:t>
            </a:r>
          </a:p>
        </p:txBody>
      </p:sp>
      <p:pic>
        <p:nvPicPr>
          <p:cNvPr id="3" name="Image 2"/>
          <p:cNvPicPr>
            <a:picLocks noChangeAspect="1"/>
          </p:cNvPicPr>
          <p:nvPr/>
        </p:nvPicPr>
        <p:blipFill>
          <a:blip r:embed="rId3"/>
          <a:stretch>
            <a:fillRect/>
          </a:stretch>
        </p:blipFill>
        <p:spPr>
          <a:xfrm>
            <a:off x="539552" y="3792248"/>
            <a:ext cx="4648183" cy="1364943"/>
          </a:xfrm>
          <a:prstGeom prst="rect">
            <a:avLst/>
          </a:prstGeom>
        </p:spPr>
      </p:pic>
    </p:spTree>
    <p:extLst>
      <p:ext uri="{BB962C8B-B14F-4D97-AF65-F5344CB8AC3E}">
        <p14:creationId xmlns:p14="http://schemas.microsoft.com/office/powerpoint/2010/main" val="19565663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297" name="Text Box 3"/>
          <p:cNvSpPr txBox="1">
            <a:spLocks noChangeArrowheads="1"/>
          </p:cNvSpPr>
          <p:nvPr/>
        </p:nvSpPr>
        <p:spPr bwMode="auto">
          <a:xfrm>
            <a:off x="395288" y="1484313"/>
            <a:ext cx="8137525"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spcAft>
                <a:spcPts val="600"/>
              </a:spcAft>
              <a:buFont typeface="Arial" charset="0"/>
              <a:defRPr sz="2000" b="1">
                <a:solidFill>
                  <a:schemeClr val="tx1"/>
                </a:solidFill>
                <a:latin typeface="Arial" charset="0"/>
                <a:ea typeface="ＭＳ Ｐゴシック" charset="-128"/>
              </a:defRPr>
            </a:lvl1pPr>
            <a:lvl2pPr marL="742950" indent="-285750">
              <a:spcBef>
                <a:spcPct val="20000"/>
              </a:spcBef>
              <a:buClr>
                <a:schemeClr val="tx2"/>
              </a:buClr>
              <a:buFont typeface="Arial" charset="0"/>
              <a:buChar char="•"/>
              <a:defRPr sz="2000">
                <a:solidFill>
                  <a:schemeClr val="tx1"/>
                </a:solidFill>
                <a:latin typeface="Arial" charset="0"/>
                <a:ea typeface="ＭＳ Ｐゴシック" charset="-128"/>
              </a:defRPr>
            </a:lvl2pPr>
            <a:lvl3pPr marL="1143000" indent="-228600">
              <a:spcBef>
                <a:spcPct val="20000"/>
              </a:spcBef>
              <a:buClr>
                <a:schemeClr val="tx2"/>
              </a:buClr>
              <a:buFont typeface="Arial" charset="0"/>
              <a:buChar char="•"/>
              <a:defRPr>
                <a:solidFill>
                  <a:schemeClr val="tx1"/>
                </a:solidFill>
                <a:latin typeface="Arial" charset="0"/>
                <a:ea typeface="ＭＳ Ｐゴシック" charset="-128"/>
              </a:defRPr>
            </a:lvl3pPr>
            <a:lvl4pPr marL="1600200" indent="-228600">
              <a:spcBef>
                <a:spcPct val="20000"/>
              </a:spcBef>
              <a:buClr>
                <a:schemeClr val="tx2"/>
              </a:buClr>
              <a:buFont typeface="Arial" charset="0"/>
              <a:buChar char="•"/>
              <a:defRPr>
                <a:solidFill>
                  <a:schemeClr val="tx1"/>
                </a:solidFill>
                <a:latin typeface="Arial" charset="0"/>
                <a:ea typeface="ＭＳ Ｐゴシック" charset="-128"/>
              </a:defRPr>
            </a:lvl4pPr>
            <a:lvl5pPr marL="2057400" indent="-228600">
              <a:spcBef>
                <a:spcPct val="20000"/>
              </a:spcBef>
              <a:buClr>
                <a:schemeClr val="tx2"/>
              </a:buClr>
              <a:buFont typeface="Arial" charset="0"/>
              <a:buChar cha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9pPr>
          </a:lstStyle>
          <a:p>
            <a:pPr eaLnBrk="1" hangingPunct="1">
              <a:spcBef>
                <a:spcPct val="50000"/>
              </a:spcBef>
              <a:spcAft>
                <a:spcPct val="0"/>
              </a:spcAft>
              <a:buFont typeface="Wingdings" charset="2"/>
              <a:buChar char="§"/>
            </a:pPr>
            <a:r>
              <a:rPr lang="fr-BE" altLang="fr-FR" sz="2800" b="0" dirty="0" smtClean="0">
                <a:solidFill>
                  <a:srgbClr val="283659"/>
                </a:solidFill>
                <a:latin typeface="Tahoma" charset="0"/>
              </a:rPr>
              <a:t>Compromis </a:t>
            </a:r>
            <a:r>
              <a:rPr lang="fr-BE" altLang="fr-FR" sz="2800" b="0" dirty="0">
                <a:solidFill>
                  <a:srgbClr val="283659"/>
                </a:solidFill>
                <a:latin typeface="Tahoma" charset="0"/>
              </a:rPr>
              <a:t>social-démocrate (</a:t>
            </a:r>
            <a:r>
              <a:rPr lang="fr-BE" altLang="fr-FR" sz="2800" dirty="0">
                <a:solidFill>
                  <a:srgbClr val="70228F"/>
                </a:solidFill>
                <a:latin typeface="Tahoma" charset="0"/>
              </a:rPr>
              <a:t>HOC </a:t>
            </a:r>
            <a:r>
              <a:rPr lang="fr-BE" altLang="fr-FR" sz="2800" b="0" dirty="0">
                <a:solidFill>
                  <a:srgbClr val="70228F"/>
                </a:solidFill>
                <a:latin typeface="Tahoma" charset="0"/>
              </a:rPr>
              <a:t>220</a:t>
            </a:r>
            <a:r>
              <a:rPr lang="fr-BE" altLang="fr-FR" sz="2800" b="0" dirty="0">
                <a:solidFill>
                  <a:srgbClr val="283659"/>
                </a:solidFill>
                <a:latin typeface="Tahoma" charset="0"/>
              </a:rPr>
              <a:t>)</a:t>
            </a:r>
          </a:p>
          <a:p>
            <a:pPr lvl="1">
              <a:spcBef>
                <a:spcPct val="50000"/>
              </a:spcBef>
              <a:buFont typeface="Wingdings" charset="2"/>
              <a:buChar char="§"/>
            </a:pPr>
            <a:r>
              <a:rPr lang="fr-BE" altLang="fr-FR" sz="2800" b="0" dirty="0">
                <a:solidFill>
                  <a:srgbClr val="283659"/>
                </a:solidFill>
                <a:latin typeface="Tahoma" charset="0"/>
              </a:rPr>
              <a:t>« Pacte social » </a:t>
            </a:r>
            <a:r>
              <a:rPr lang="fr-BE" altLang="fr-FR" sz="2800" b="0" dirty="0" smtClean="0">
                <a:solidFill>
                  <a:srgbClr val="283659"/>
                </a:solidFill>
                <a:latin typeface="Tahoma" charset="0"/>
              </a:rPr>
              <a:t>1945</a:t>
            </a:r>
          </a:p>
          <a:p>
            <a:pPr eaLnBrk="1" hangingPunct="1">
              <a:spcBef>
                <a:spcPct val="50000"/>
              </a:spcBef>
              <a:spcAft>
                <a:spcPct val="0"/>
              </a:spcAft>
              <a:buFont typeface="Wingdings" charset="2"/>
              <a:buChar char="§"/>
            </a:pPr>
            <a:r>
              <a:rPr lang="fr-BE" altLang="fr-FR" sz="2800" b="0" dirty="0" smtClean="0">
                <a:solidFill>
                  <a:srgbClr val="283659"/>
                </a:solidFill>
                <a:latin typeface="Tahoma" charset="0"/>
              </a:rPr>
              <a:t>Tournant néolibéral années 80</a:t>
            </a:r>
          </a:p>
          <a:p>
            <a:pPr lvl="1">
              <a:spcBef>
                <a:spcPct val="50000"/>
              </a:spcBef>
              <a:buFont typeface="Wingdings" charset="2"/>
              <a:buChar char="§"/>
            </a:pPr>
            <a:r>
              <a:rPr lang="fr-BE" altLang="fr-FR" sz="2800" dirty="0" smtClean="0">
                <a:solidFill>
                  <a:srgbClr val="283659"/>
                </a:solidFill>
                <a:latin typeface="Tahoma" charset="0"/>
              </a:rPr>
              <a:t>Révolution TIC</a:t>
            </a:r>
          </a:p>
          <a:p>
            <a:pPr lvl="1">
              <a:spcBef>
                <a:spcPct val="50000"/>
              </a:spcBef>
              <a:buFont typeface="Wingdings" charset="2"/>
              <a:buChar char="§"/>
            </a:pPr>
            <a:r>
              <a:rPr lang="fr-BE" altLang="fr-FR" sz="2800" b="0" dirty="0" smtClean="0">
                <a:solidFill>
                  <a:srgbClr val="283659"/>
                </a:solidFill>
                <a:latin typeface="Tahoma" charset="0"/>
              </a:rPr>
              <a:t>Globalisation =&gt; financiarisation</a:t>
            </a:r>
          </a:p>
          <a:p>
            <a:pPr eaLnBrk="1" hangingPunct="1">
              <a:spcBef>
                <a:spcPct val="50000"/>
              </a:spcBef>
              <a:spcAft>
                <a:spcPct val="0"/>
              </a:spcAft>
              <a:buFont typeface="Wingdings" charset="2"/>
              <a:buChar char="§"/>
            </a:pPr>
            <a:endParaRPr lang="fr-BE" altLang="fr-FR" sz="2800" b="0" dirty="0">
              <a:solidFill>
                <a:srgbClr val="283659"/>
              </a:solidFill>
              <a:latin typeface="Tahoma" charset="0"/>
            </a:endParaRPr>
          </a:p>
          <a:p>
            <a:pPr eaLnBrk="1" hangingPunct="1">
              <a:spcBef>
                <a:spcPct val="50000"/>
              </a:spcBef>
              <a:spcAft>
                <a:spcPct val="0"/>
              </a:spcAft>
              <a:buFontTx/>
              <a:buNone/>
            </a:pPr>
            <a:endParaRPr lang="fr-BE" altLang="fr-FR" sz="2800" b="0" dirty="0">
              <a:solidFill>
                <a:srgbClr val="283659"/>
              </a:solidFill>
              <a:latin typeface="Tahoma" charset="0"/>
            </a:endParaRPr>
          </a:p>
        </p:txBody>
      </p:sp>
      <p:sp>
        <p:nvSpPr>
          <p:cNvPr id="5" name="Rectangle 2"/>
          <p:cNvSpPr>
            <a:spLocks noGrp="1" noChangeArrowheads="1"/>
          </p:cNvSpPr>
          <p:nvPr>
            <p:ph type="title"/>
          </p:nvPr>
        </p:nvSpPr>
        <p:spPr>
          <a:xfrm>
            <a:off x="395288" y="188913"/>
            <a:ext cx="8497887" cy="855662"/>
          </a:xfrm>
        </p:spPr>
        <p:txBody>
          <a:bodyPr wrap="square" numCol="1" anchorCtr="0" compatLnSpc="1">
            <a:prstTxWarp prst="textNoShape">
              <a:avLst/>
            </a:prstTxWarp>
          </a:bodyPr>
          <a:lstStyle/>
          <a:p>
            <a:pPr eaLnBrk="1" hangingPunct="1">
              <a:defRPr/>
            </a:pPr>
            <a:r>
              <a:rPr lang="fr-BE" altLang="fr-FR" sz="3200" b="1" cap="none">
                <a:latin typeface="Tahoma" charset="0"/>
                <a:ea typeface="ＭＳ Ｐゴシック" charset="-128"/>
              </a:rPr>
              <a:t>Qu’est-ce que le néolibéralisme ? </a:t>
            </a:r>
          </a:p>
        </p:txBody>
      </p:sp>
    </p:spTree>
    <p:extLst>
      <p:ext uri="{BB962C8B-B14F-4D97-AF65-F5344CB8AC3E}">
        <p14:creationId xmlns:p14="http://schemas.microsoft.com/office/powerpoint/2010/main" val="682450556"/>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297" name="Text Box 3"/>
          <p:cNvSpPr txBox="1">
            <a:spLocks noChangeArrowheads="1"/>
          </p:cNvSpPr>
          <p:nvPr/>
        </p:nvSpPr>
        <p:spPr bwMode="auto">
          <a:xfrm>
            <a:off x="395288" y="1484313"/>
            <a:ext cx="8137525"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spcAft>
                <a:spcPts val="600"/>
              </a:spcAft>
              <a:buFont typeface="Arial" charset="0"/>
              <a:defRPr sz="2000" b="1">
                <a:solidFill>
                  <a:schemeClr val="tx1"/>
                </a:solidFill>
                <a:latin typeface="Arial" charset="0"/>
                <a:ea typeface="ＭＳ Ｐゴシック" charset="-128"/>
              </a:defRPr>
            </a:lvl1pPr>
            <a:lvl2pPr marL="742950" indent="-285750">
              <a:spcBef>
                <a:spcPct val="20000"/>
              </a:spcBef>
              <a:buClr>
                <a:schemeClr val="tx2"/>
              </a:buClr>
              <a:buFont typeface="Arial" charset="0"/>
              <a:buChar char="•"/>
              <a:defRPr sz="2000">
                <a:solidFill>
                  <a:schemeClr val="tx1"/>
                </a:solidFill>
                <a:latin typeface="Arial" charset="0"/>
                <a:ea typeface="ＭＳ Ｐゴシック" charset="-128"/>
              </a:defRPr>
            </a:lvl2pPr>
            <a:lvl3pPr marL="1143000" indent="-228600">
              <a:spcBef>
                <a:spcPct val="20000"/>
              </a:spcBef>
              <a:buClr>
                <a:schemeClr val="tx2"/>
              </a:buClr>
              <a:buFont typeface="Arial" charset="0"/>
              <a:buChar char="•"/>
              <a:defRPr>
                <a:solidFill>
                  <a:schemeClr val="tx1"/>
                </a:solidFill>
                <a:latin typeface="Arial" charset="0"/>
                <a:ea typeface="ＭＳ Ｐゴシック" charset="-128"/>
              </a:defRPr>
            </a:lvl3pPr>
            <a:lvl4pPr marL="1600200" indent="-228600">
              <a:spcBef>
                <a:spcPct val="20000"/>
              </a:spcBef>
              <a:buClr>
                <a:schemeClr val="tx2"/>
              </a:buClr>
              <a:buFont typeface="Arial" charset="0"/>
              <a:buChar char="•"/>
              <a:defRPr>
                <a:solidFill>
                  <a:schemeClr val="tx1"/>
                </a:solidFill>
                <a:latin typeface="Arial" charset="0"/>
                <a:ea typeface="ＭＳ Ｐゴシック" charset="-128"/>
              </a:defRPr>
            </a:lvl4pPr>
            <a:lvl5pPr marL="2057400" indent="-228600">
              <a:spcBef>
                <a:spcPct val="20000"/>
              </a:spcBef>
              <a:buClr>
                <a:schemeClr val="tx2"/>
              </a:buClr>
              <a:buFont typeface="Arial" charset="0"/>
              <a:buChar cha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9pPr>
          </a:lstStyle>
          <a:p>
            <a:pPr eaLnBrk="1" hangingPunct="1">
              <a:spcBef>
                <a:spcPct val="50000"/>
              </a:spcBef>
              <a:spcAft>
                <a:spcPct val="0"/>
              </a:spcAft>
              <a:buFont typeface="Wingdings" charset="2"/>
              <a:buChar char="§"/>
            </a:pPr>
            <a:r>
              <a:rPr lang="fr-BE" altLang="fr-FR" sz="2800" dirty="0" smtClean="0">
                <a:solidFill>
                  <a:srgbClr val="283659"/>
                </a:solidFill>
                <a:latin typeface="Tahoma" charset="0"/>
              </a:rPr>
              <a:t>Marx, </a:t>
            </a:r>
            <a:r>
              <a:rPr lang="fr-BE" altLang="fr-FR" sz="2800" b="0" i="1" dirty="0" smtClean="0">
                <a:solidFill>
                  <a:srgbClr val="283659"/>
                </a:solidFill>
                <a:latin typeface="Tahoma" charset="0"/>
              </a:rPr>
              <a:t>Le Capital, I </a:t>
            </a:r>
            <a:r>
              <a:rPr lang="fr-BE" altLang="fr-FR" sz="2800" b="0" dirty="0" smtClean="0">
                <a:solidFill>
                  <a:srgbClr val="283659"/>
                </a:solidFill>
                <a:latin typeface="Tahoma" charset="0"/>
              </a:rPr>
              <a:t>(1867)</a:t>
            </a:r>
          </a:p>
          <a:p>
            <a:pPr eaLnBrk="1" hangingPunct="1">
              <a:spcBef>
                <a:spcPct val="50000"/>
              </a:spcBef>
              <a:spcAft>
                <a:spcPct val="0"/>
              </a:spcAft>
              <a:buFont typeface="Wingdings" charset="2"/>
              <a:buChar char="§"/>
            </a:pPr>
            <a:r>
              <a:rPr lang="fr-BE" altLang="fr-FR" sz="2800" b="0" dirty="0" smtClean="0">
                <a:solidFill>
                  <a:srgbClr val="283659"/>
                </a:solidFill>
                <a:latin typeface="Tahoma" charset="0"/>
              </a:rPr>
              <a:t>Économie de marché : VU &gt; VE</a:t>
            </a:r>
          </a:p>
          <a:p>
            <a:pPr lvl="1">
              <a:spcBef>
                <a:spcPct val="50000"/>
              </a:spcBef>
              <a:buFont typeface="Wingdings" charset="2"/>
              <a:buChar char="§"/>
            </a:pPr>
            <a:r>
              <a:rPr lang="fr-BE" altLang="fr-FR" sz="2800" b="0" dirty="0" smtClean="0">
                <a:solidFill>
                  <a:srgbClr val="283659"/>
                </a:solidFill>
                <a:latin typeface="Tahoma" charset="0"/>
              </a:rPr>
              <a:t>M </a:t>
            </a:r>
            <a:r>
              <a:rPr lang="mr-IN" altLang="fr-FR" sz="2800" b="0" dirty="0" smtClean="0">
                <a:solidFill>
                  <a:srgbClr val="283659"/>
                </a:solidFill>
                <a:latin typeface="Tahoma" charset="0"/>
              </a:rPr>
              <a:t>–</a:t>
            </a:r>
            <a:r>
              <a:rPr lang="fr-BE" altLang="fr-FR" sz="2800" b="0" dirty="0" smtClean="0">
                <a:solidFill>
                  <a:srgbClr val="283659"/>
                </a:solidFill>
                <a:latin typeface="Tahoma" charset="0"/>
              </a:rPr>
              <a:t> A </a:t>
            </a:r>
            <a:r>
              <a:rPr lang="mr-IN" altLang="fr-FR" sz="2800" b="0" dirty="0" smtClean="0">
                <a:solidFill>
                  <a:srgbClr val="283659"/>
                </a:solidFill>
                <a:latin typeface="Tahoma" charset="0"/>
              </a:rPr>
              <a:t>–</a:t>
            </a:r>
            <a:r>
              <a:rPr lang="fr-BE" altLang="fr-FR" sz="2800" b="0" dirty="0" smtClean="0">
                <a:solidFill>
                  <a:srgbClr val="283659"/>
                </a:solidFill>
                <a:latin typeface="Tahoma" charset="0"/>
              </a:rPr>
              <a:t> M </a:t>
            </a:r>
          </a:p>
          <a:p>
            <a:pPr eaLnBrk="1" hangingPunct="1">
              <a:spcBef>
                <a:spcPct val="50000"/>
              </a:spcBef>
              <a:spcAft>
                <a:spcPct val="0"/>
              </a:spcAft>
              <a:buFont typeface="Wingdings" charset="2"/>
              <a:buChar char="§"/>
            </a:pPr>
            <a:r>
              <a:rPr lang="fr-BE" altLang="fr-FR" sz="2800" b="0" dirty="0" smtClean="0">
                <a:solidFill>
                  <a:srgbClr val="283659"/>
                </a:solidFill>
                <a:latin typeface="Tahoma" charset="0"/>
              </a:rPr>
              <a:t>Capi</a:t>
            </a:r>
            <a:r>
              <a:rPr lang="fr-BE" altLang="fr-FR" sz="2800" b="0" dirty="0">
                <a:solidFill>
                  <a:srgbClr val="283659"/>
                </a:solidFill>
                <a:latin typeface="Tahoma" charset="0"/>
              </a:rPr>
              <a:t>t</a:t>
            </a:r>
            <a:r>
              <a:rPr lang="fr-BE" altLang="fr-FR" sz="2800" b="0" dirty="0" smtClean="0">
                <a:solidFill>
                  <a:srgbClr val="283659"/>
                </a:solidFill>
                <a:latin typeface="Tahoma" charset="0"/>
              </a:rPr>
              <a:t>alisme : VU &lt; VE</a:t>
            </a:r>
          </a:p>
          <a:p>
            <a:pPr lvl="1">
              <a:spcBef>
                <a:spcPct val="50000"/>
              </a:spcBef>
              <a:buFont typeface="Wingdings" charset="2"/>
              <a:buChar char="§"/>
            </a:pPr>
            <a:r>
              <a:rPr lang="fr-BE" altLang="fr-FR" sz="2800" b="0" dirty="0" smtClean="0">
                <a:solidFill>
                  <a:srgbClr val="283659"/>
                </a:solidFill>
                <a:latin typeface="Tahoma" charset="0"/>
              </a:rPr>
              <a:t>A </a:t>
            </a:r>
            <a:r>
              <a:rPr lang="mr-IN" altLang="fr-FR" sz="2800" b="0" dirty="0" smtClean="0">
                <a:solidFill>
                  <a:srgbClr val="283659"/>
                </a:solidFill>
                <a:latin typeface="Tahoma" charset="0"/>
              </a:rPr>
              <a:t>–</a:t>
            </a:r>
            <a:r>
              <a:rPr lang="fr-BE" altLang="fr-FR" sz="2800" b="0" dirty="0" smtClean="0">
                <a:solidFill>
                  <a:srgbClr val="283659"/>
                </a:solidFill>
                <a:latin typeface="Tahoma" charset="0"/>
              </a:rPr>
              <a:t> M </a:t>
            </a:r>
            <a:r>
              <a:rPr lang="mr-IN" altLang="fr-FR" sz="2800" b="0" dirty="0" smtClean="0">
                <a:solidFill>
                  <a:srgbClr val="283659"/>
                </a:solidFill>
                <a:latin typeface="Tahoma" charset="0"/>
              </a:rPr>
              <a:t>–</a:t>
            </a:r>
            <a:r>
              <a:rPr lang="fr-BE" altLang="fr-FR" sz="2800" b="0" dirty="0" smtClean="0">
                <a:solidFill>
                  <a:srgbClr val="283659"/>
                </a:solidFill>
                <a:latin typeface="Tahoma" charset="0"/>
              </a:rPr>
              <a:t> A’ </a:t>
            </a:r>
          </a:p>
          <a:p>
            <a:pPr lvl="1">
              <a:spcBef>
                <a:spcPct val="50000"/>
              </a:spcBef>
              <a:buFont typeface="Wingdings" charset="2"/>
              <a:buChar char="§"/>
            </a:pPr>
            <a:r>
              <a:rPr lang="fr-BE" altLang="fr-FR" sz="2800" dirty="0" smtClean="0">
                <a:solidFill>
                  <a:srgbClr val="283659"/>
                </a:solidFill>
                <a:latin typeface="Tahoma" charset="0"/>
              </a:rPr>
              <a:t>Profit </a:t>
            </a:r>
            <a:r>
              <a:rPr lang="mr-IN" altLang="fr-FR" sz="2800" dirty="0" smtClean="0">
                <a:solidFill>
                  <a:srgbClr val="283659"/>
                </a:solidFill>
                <a:latin typeface="Tahoma" charset="0"/>
              </a:rPr>
              <a:t>–</a:t>
            </a:r>
            <a:r>
              <a:rPr lang="fr-BE" altLang="fr-FR" sz="2800" dirty="0" smtClean="0">
                <a:solidFill>
                  <a:srgbClr val="283659"/>
                </a:solidFill>
                <a:latin typeface="Tahoma" charset="0"/>
              </a:rPr>
              <a:t> plus-value / survaleur</a:t>
            </a:r>
          </a:p>
          <a:p>
            <a:pPr lvl="1">
              <a:spcBef>
                <a:spcPct val="50000"/>
              </a:spcBef>
              <a:buFont typeface="Wingdings" charset="2"/>
              <a:buChar char="§"/>
            </a:pPr>
            <a:r>
              <a:rPr lang="fr-BE" altLang="fr-FR" sz="2800" b="0" dirty="0" smtClean="0">
                <a:solidFill>
                  <a:srgbClr val="283659"/>
                </a:solidFill>
                <a:latin typeface="Tahoma" charset="0"/>
              </a:rPr>
              <a:t>A </a:t>
            </a:r>
            <a:r>
              <a:rPr lang="mr-IN" altLang="fr-FR" sz="2800" b="0" dirty="0" smtClean="0">
                <a:solidFill>
                  <a:srgbClr val="283659"/>
                </a:solidFill>
                <a:latin typeface="Tahoma" charset="0"/>
              </a:rPr>
              <a:t>–</a:t>
            </a:r>
            <a:r>
              <a:rPr lang="fr-BE" altLang="fr-FR" sz="2800" b="0" dirty="0" smtClean="0">
                <a:solidFill>
                  <a:srgbClr val="283659"/>
                </a:solidFill>
                <a:latin typeface="Tahoma" charset="0"/>
              </a:rPr>
              <a:t> </a:t>
            </a:r>
            <a:r>
              <a:rPr lang="fr-BE" altLang="fr-FR" sz="2800" b="0" dirty="0" smtClean="0">
                <a:solidFill>
                  <a:srgbClr val="FF0000"/>
                </a:solidFill>
                <a:latin typeface="Tahoma" charset="0"/>
              </a:rPr>
              <a:t>MP+FP =&gt; P </a:t>
            </a:r>
            <a:r>
              <a:rPr lang="mr-IN" altLang="fr-FR" sz="2800" b="0" dirty="0" smtClean="0">
                <a:solidFill>
                  <a:srgbClr val="283659"/>
                </a:solidFill>
                <a:latin typeface="Tahoma" charset="0"/>
              </a:rPr>
              <a:t>–</a:t>
            </a:r>
            <a:r>
              <a:rPr lang="fr-BE" altLang="fr-FR" sz="2800" b="0" dirty="0" smtClean="0">
                <a:solidFill>
                  <a:srgbClr val="283659"/>
                </a:solidFill>
                <a:latin typeface="Tahoma" charset="0"/>
              </a:rPr>
              <a:t> A’ </a:t>
            </a:r>
          </a:p>
        </p:txBody>
      </p:sp>
      <p:sp>
        <p:nvSpPr>
          <p:cNvPr id="5" name="Rectangle 2"/>
          <p:cNvSpPr>
            <a:spLocks noGrp="1" noChangeArrowheads="1"/>
          </p:cNvSpPr>
          <p:nvPr>
            <p:ph type="title"/>
          </p:nvPr>
        </p:nvSpPr>
        <p:spPr>
          <a:xfrm>
            <a:off x="395288" y="188913"/>
            <a:ext cx="8497887" cy="855662"/>
          </a:xfrm>
        </p:spPr>
        <p:txBody>
          <a:bodyPr wrap="square" numCol="1" anchorCtr="0" compatLnSpc="1">
            <a:prstTxWarp prst="textNoShape">
              <a:avLst/>
            </a:prstTxWarp>
          </a:bodyPr>
          <a:lstStyle/>
          <a:p>
            <a:pPr eaLnBrk="1" hangingPunct="1">
              <a:defRPr/>
            </a:pPr>
            <a:r>
              <a:rPr lang="fr-BE" altLang="fr-FR" sz="3200" b="1" cap="none">
                <a:latin typeface="Tahoma" charset="0"/>
                <a:ea typeface="ＭＳ Ｐゴシック" charset="-128"/>
              </a:rPr>
              <a:t>Qu’est-ce que le néolibéralisme ? </a:t>
            </a:r>
          </a:p>
        </p:txBody>
      </p:sp>
    </p:spTree>
    <p:extLst>
      <p:ext uri="{BB962C8B-B14F-4D97-AF65-F5344CB8AC3E}">
        <p14:creationId xmlns:p14="http://schemas.microsoft.com/office/powerpoint/2010/main" val="1676378705"/>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297" name="Text Box 3"/>
          <p:cNvSpPr txBox="1">
            <a:spLocks noChangeArrowheads="1"/>
          </p:cNvSpPr>
          <p:nvPr/>
        </p:nvSpPr>
        <p:spPr bwMode="auto">
          <a:xfrm>
            <a:off x="395288" y="1484313"/>
            <a:ext cx="8137525" cy="3662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spcAft>
                <a:spcPts val="600"/>
              </a:spcAft>
              <a:buFont typeface="Arial" charset="0"/>
              <a:defRPr sz="2000" b="1">
                <a:solidFill>
                  <a:schemeClr val="tx1"/>
                </a:solidFill>
                <a:latin typeface="Arial" charset="0"/>
                <a:ea typeface="ＭＳ Ｐゴシック" charset="-128"/>
              </a:defRPr>
            </a:lvl1pPr>
            <a:lvl2pPr marL="742950" indent="-285750">
              <a:spcBef>
                <a:spcPct val="20000"/>
              </a:spcBef>
              <a:buClr>
                <a:schemeClr val="tx2"/>
              </a:buClr>
              <a:buFont typeface="Arial" charset="0"/>
              <a:buChar char="•"/>
              <a:defRPr sz="2000">
                <a:solidFill>
                  <a:schemeClr val="tx1"/>
                </a:solidFill>
                <a:latin typeface="Arial" charset="0"/>
                <a:ea typeface="ＭＳ Ｐゴシック" charset="-128"/>
              </a:defRPr>
            </a:lvl2pPr>
            <a:lvl3pPr marL="1143000" indent="-228600">
              <a:spcBef>
                <a:spcPct val="20000"/>
              </a:spcBef>
              <a:buClr>
                <a:schemeClr val="tx2"/>
              </a:buClr>
              <a:buFont typeface="Arial" charset="0"/>
              <a:buChar char="•"/>
              <a:defRPr>
                <a:solidFill>
                  <a:schemeClr val="tx1"/>
                </a:solidFill>
                <a:latin typeface="Arial" charset="0"/>
                <a:ea typeface="ＭＳ Ｐゴシック" charset="-128"/>
              </a:defRPr>
            </a:lvl3pPr>
            <a:lvl4pPr marL="1600200" indent="-228600">
              <a:spcBef>
                <a:spcPct val="20000"/>
              </a:spcBef>
              <a:buClr>
                <a:schemeClr val="tx2"/>
              </a:buClr>
              <a:buFont typeface="Arial" charset="0"/>
              <a:buChar char="•"/>
              <a:defRPr>
                <a:solidFill>
                  <a:schemeClr val="tx1"/>
                </a:solidFill>
                <a:latin typeface="Arial" charset="0"/>
                <a:ea typeface="ＭＳ Ｐゴシック" charset="-128"/>
              </a:defRPr>
            </a:lvl4pPr>
            <a:lvl5pPr marL="2057400" indent="-228600">
              <a:spcBef>
                <a:spcPct val="20000"/>
              </a:spcBef>
              <a:buClr>
                <a:schemeClr val="tx2"/>
              </a:buClr>
              <a:buFont typeface="Arial" charset="0"/>
              <a:buChar cha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9pPr>
          </a:lstStyle>
          <a:p>
            <a:pPr eaLnBrk="1" hangingPunct="1">
              <a:spcBef>
                <a:spcPct val="50000"/>
              </a:spcBef>
              <a:spcAft>
                <a:spcPct val="0"/>
              </a:spcAft>
              <a:buFont typeface="Wingdings" charset="2"/>
              <a:buChar char="§"/>
            </a:pPr>
            <a:r>
              <a:rPr lang="fr-BE" altLang="fr-FR" sz="2800" dirty="0" smtClean="0">
                <a:solidFill>
                  <a:srgbClr val="283659"/>
                </a:solidFill>
                <a:latin typeface="Tahoma" charset="0"/>
              </a:rPr>
              <a:t>Marx, </a:t>
            </a:r>
            <a:r>
              <a:rPr lang="fr-BE" altLang="fr-FR" sz="2800" b="0" i="1" dirty="0" smtClean="0">
                <a:solidFill>
                  <a:srgbClr val="283659"/>
                </a:solidFill>
                <a:latin typeface="Tahoma" charset="0"/>
              </a:rPr>
              <a:t>Le Capital, I </a:t>
            </a:r>
            <a:r>
              <a:rPr lang="fr-BE" altLang="fr-FR" sz="2800" b="0" dirty="0" smtClean="0">
                <a:solidFill>
                  <a:srgbClr val="283659"/>
                </a:solidFill>
                <a:latin typeface="Tahoma" charset="0"/>
              </a:rPr>
              <a:t>(1867)</a:t>
            </a:r>
          </a:p>
          <a:p>
            <a:pPr eaLnBrk="1" hangingPunct="1">
              <a:spcBef>
                <a:spcPct val="50000"/>
              </a:spcBef>
              <a:spcAft>
                <a:spcPct val="0"/>
              </a:spcAft>
              <a:buFont typeface="Wingdings" charset="2"/>
              <a:buChar char="§"/>
            </a:pPr>
            <a:r>
              <a:rPr lang="fr-BE" altLang="fr-FR" sz="2800" b="0" dirty="0" smtClean="0">
                <a:solidFill>
                  <a:srgbClr val="283659"/>
                </a:solidFill>
                <a:latin typeface="Tahoma" charset="0"/>
              </a:rPr>
              <a:t>C</a:t>
            </a:r>
            <a:r>
              <a:rPr lang="fr-FR" altLang="fr-FR" sz="2800" b="0" dirty="0" err="1" smtClean="0">
                <a:solidFill>
                  <a:srgbClr val="283659"/>
                </a:solidFill>
                <a:latin typeface="Tahoma" charset="0"/>
              </a:rPr>
              <a:t>ontradiction</a:t>
            </a:r>
            <a:r>
              <a:rPr lang="fr-FR" altLang="fr-FR" sz="2800" b="0" dirty="0" smtClean="0">
                <a:solidFill>
                  <a:srgbClr val="283659"/>
                </a:solidFill>
                <a:latin typeface="Tahoma" charset="0"/>
              </a:rPr>
              <a:t> entre</a:t>
            </a:r>
          </a:p>
          <a:p>
            <a:pPr lvl="1">
              <a:spcBef>
                <a:spcPct val="50000"/>
              </a:spcBef>
              <a:buFont typeface="Wingdings" charset="2"/>
              <a:buChar char="§"/>
            </a:pPr>
            <a:r>
              <a:rPr lang="fr-FR" altLang="fr-FR" sz="2800" dirty="0">
                <a:solidFill>
                  <a:srgbClr val="283659"/>
                </a:solidFill>
                <a:latin typeface="Tahoma" charset="0"/>
              </a:rPr>
              <a:t>l</a:t>
            </a:r>
            <a:r>
              <a:rPr lang="fr-FR" altLang="fr-FR" sz="2800" dirty="0" smtClean="0">
                <a:solidFill>
                  <a:srgbClr val="283659"/>
                </a:solidFill>
                <a:latin typeface="Tahoma" charset="0"/>
              </a:rPr>
              <a:t>e capitalisme =système</a:t>
            </a:r>
          </a:p>
          <a:p>
            <a:pPr lvl="3">
              <a:spcBef>
                <a:spcPct val="50000"/>
              </a:spcBef>
              <a:buFont typeface="Wingdings" charset="2"/>
              <a:buChar char="§"/>
            </a:pPr>
            <a:r>
              <a:rPr lang="fr-FR" altLang="fr-FR" sz="2600" dirty="0">
                <a:solidFill>
                  <a:srgbClr val="283659"/>
                </a:solidFill>
                <a:latin typeface="Tahoma" charset="0"/>
              </a:rPr>
              <a:t> </a:t>
            </a:r>
            <a:r>
              <a:rPr lang="fr-FR" altLang="fr-FR" sz="2600" dirty="0" smtClean="0">
                <a:solidFill>
                  <a:srgbClr val="283659"/>
                </a:solidFill>
                <a:latin typeface="Tahoma" charset="0"/>
              </a:rPr>
              <a:t>procès de travail (exploitation)</a:t>
            </a:r>
          </a:p>
          <a:p>
            <a:pPr lvl="1">
              <a:spcBef>
                <a:spcPct val="50000"/>
              </a:spcBef>
              <a:buFont typeface="Wingdings" charset="2"/>
              <a:buChar char="§"/>
            </a:pPr>
            <a:r>
              <a:rPr lang="fr-FR" altLang="fr-FR" sz="2800" dirty="0">
                <a:solidFill>
                  <a:srgbClr val="283659"/>
                </a:solidFill>
                <a:latin typeface="Tahoma" charset="0"/>
              </a:rPr>
              <a:t>l</a:t>
            </a:r>
            <a:r>
              <a:rPr lang="fr-FR" altLang="fr-FR" sz="2800" b="0" dirty="0" smtClean="0">
                <a:solidFill>
                  <a:srgbClr val="283659"/>
                </a:solidFill>
                <a:latin typeface="Tahoma" charset="0"/>
              </a:rPr>
              <a:t>e capitalisme = dynamique</a:t>
            </a:r>
          </a:p>
          <a:p>
            <a:pPr lvl="3">
              <a:spcBef>
                <a:spcPct val="50000"/>
              </a:spcBef>
              <a:buFont typeface="Wingdings" charset="2"/>
              <a:buChar char="§"/>
            </a:pPr>
            <a:r>
              <a:rPr lang="fr-FR" altLang="fr-FR" sz="2600" dirty="0">
                <a:solidFill>
                  <a:srgbClr val="283659"/>
                </a:solidFill>
                <a:latin typeface="Tahoma" charset="0"/>
              </a:rPr>
              <a:t>p</a:t>
            </a:r>
            <a:r>
              <a:rPr lang="fr-FR" altLang="fr-FR" sz="2600" dirty="0" smtClean="0">
                <a:solidFill>
                  <a:srgbClr val="283659"/>
                </a:solidFill>
                <a:latin typeface="Tahoma" charset="0"/>
              </a:rPr>
              <a:t>rocès d’accumulation</a:t>
            </a:r>
            <a:endParaRPr lang="fr-BE" altLang="fr-FR" sz="2800" dirty="0" smtClean="0">
              <a:solidFill>
                <a:srgbClr val="283659"/>
              </a:solidFill>
              <a:latin typeface="Tahoma" charset="0"/>
            </a:endParaRPr>
          </a:p>
        </p:txBody>
      </p:sp>
      <p:sp>
        <p:nvSpPr>
          <p:cNvPr id="5" name="Rectangle 2"/>
          <p:cNvSpPr>
            <a:spLocks noGrp="1" noChangeArrowheads="1"/>
          </p:cNvSpPr>
          <p:nvPr>
            <p:ph type="title"/>
          </p:nvPr>
        </p:nvSpPr>
        <p:spPr>
          <a:xfrm>
            <a:off x="395288" y="188913"/>
            <a:ext cx="8497887" cy="855662"/>
          </a:xfrm>
        </p:spPr>
        <p:txBody>
          <a:bodyPr wrap="square" numCol="1" anchorCtr="0" compatLnSpc="1">
            <a:prstTxWarp prst="textNoShape">
              <a:avLst/>
            </a:prstTxWarp>
          </a:bodyPr>
          <a:lstStyle/>
          <a:p>
            <a:pPr eaLnBrk="1" hangingPunct="1">
              <a:defRPr/>
            </a:pPr>
            <a:r>
              <a:rPr lang="fr-BE" altLang="fr-FR" sz="3200" b="1" cap="none">
                <a:latin typeface="Tahoma" charset="0"/>
                <a:ea typeface="ＭＳ Ｐゴシック" charset="-128"/>
              </a:rPr>
              <a:t>Qu’est-ce que le néolibéralisme ? </a:t>
            </a:r>
          </a:p>
        </p:txBody>
      </p:sp>
    </p:spTree>
    <p:extLst>
      <p:ext uri="{BB962C8B-B14F-4D97-AF65-F5344CB8AC3E}">
        <p14:creationId xmlns:p14="http://schemas.microsoft.com/office/powerpoint/2010/main" val="713542847"/>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395288" y="188913"/>
            <a:ext cx="8497887" cy="855662"/>
          </a:xfrm>
        </p:spPr>
        <p:txBody>
          <a:bodyPr wrap="square" numCol="1" anchorCtr="0" compatLnSpc="1">
            <a:prstTxWarp prst="textNoShape">
              <a:avLst/>
            </a:prstTxWarp>
          </a:bodyPr>
          <a:lstStyle/>
          <a:p>
            <a:pPr eaLnBrk="1" hangingPunct="1">
              <a:defRPr/>
            </a:pPr>
            <a:r>
              <a:rPr lang="fr-BE" altLang="fr-FR" sz="3200" b="1" cap="none">
                <a:latin typeface="Tahoma" charset="0"/>
                <a:ea typeface="ＭＳ Ｐゴシック" charset="-128"/>
              </a:rPr>
              <a:t>Qu’est-ce que le néolibéralisme ? </a:t>
            </a:r>
          </a:p>
        </p:txBody>
      </p:sp>
      <p:pic>
        <p:nvPicPr>
          <p:cNvPr id="4" name="Image 3"/>
          <p:cNvPicPr/>
          <p:nvPr/>
        </p:nvPicPr>
        <p:blipFill>
          <a:blip r:embed="rId3"/>
          <a:stretch>
            <a:fillRect/>
          </a:stretch>
        </p:blipFill>
        <p:spPr>
          <a:xfrm>
            <a:off x="11494" y="1484784"/>
            <a:ext cx="8881681" cy="4824536"/>
          </a:xfrm>
          <a:prstGeom prst="rect">
            <a:avLst/>
          </a:prstGeom>
        </p:spPr>
      </p:pic>
    </p:spTree>
    <p:extLst>
      <p:ext uri="{BB962C8B-B14F-4D97-AF65-F5344CB8AC3E}">
        <p14:creationId xmlns:p14="http://schemas.microsoft.com/office/powerpoint/2010/main" val="761019824"/>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297" name="Text Box 3"/>
          <p:cNvSpPr txBox="1">
            <a:spLocks noChangeArrowheads="1"/>
          </p:cNvSpPr>
          <p:nvPr/>
        </p:nvSpPr>
        <p:spPr bwMode="auto">
          <a:xfrm>
            <a:off x="395288" y="1484313"/>
            <a:ext cx="8137525"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spcAft>
                <a:spcPts val="600"/>
              </a:spcAft>
              <a:buFont typeface="Arial" charset="0"/>
              <a:defRPr sz="2000" b="1">
                <a:solidFill>
                  <a:schemeClr val="tx1"/>
                </a:solidFill>
                <a:latin typeface="Arial" charset="0"/>
                <a:ea typeface="ＭＳ Ｐゴシック" charset="-128"/>
              </a:defRPr>
            </a:lvl1pPr>
            <a:lvl2pPr marL="742950" indent="-285750">
              <a:spcBef>
                <a:spcPct val="20000"/>
              </a:spcBef>
              <a:buClr>
                <a:schemeClr val="tx2"/>
              </a:buClr>
              <a:buFont typeface="Arial" charset="0"/>
              <a:buChar char="•"/>
              <a:defRPr sz="2000">
                <a:solidFill>
                  <a:schemeClr val="tx1"/>
                </a:solidFill>
                <a:latin typeface="Arial" charset="0"/>
                <a:ea typeface="ＭＳ Ｐゴシック" charset="-128"/>
              </a:defRPr>
            </a:lvl2pPr>
            <a:lvl3pPr marL="1143000" indent="-228600">
              <a:spcBef>
                <a:spcPct val="20000"/>
              </a:spcBef>
              <a:buClr>
                <a:schemeClr val="tx2"/>
              </a:buClr>
              <a:buFont typeface="Arial" charset="0"/>
              <a:buChar char="•"/>
              <a:defRPr>
                <a:solidFill>
                  <a:schemeClr val="tx1"/>
                </a:solidFill>
                <a:latin typeface="Arial" charset="0"/>
                <a:ea typeface="ＭＳ Ｐゴシック" charset="-128"/>
              </a:defRPr>
            </a:lvl3pPr>
            <a:lvl4pPr marL="1600200" indent="-228600">
              <a:spcBef>
                <a:spcPct val="20000"/>
              </a:spcBef>
              <a:buClr>
                <a:schemeClr val="tx2"/>
              </a:buClr>
              <a:buFont typeface="Arial" charset="0"/>
              <a:buChar char="•"/>
              <a:defRPr>
                <a:solidFill>
                  <a:schemeClr val="tx1"/>
                </a:solidFill>
                <a:latin typeface="Arial" charset="0"/>
                <a:ea typeface="ＭＳ Ｐゴシック" charset="-128"/>
              </a:defRPr>
            </a:lvl4pPr>
            <a:lvl5pPr marL="2057400" indent="-228600">
              <a:spcBef>
                <a:spcPct val="20000"/>
              </a:spcBef>
              <a:buClr>
                <a:schemeClr val="tx2"/>
              </a:buClr>
              <a:buFont typeface="Arial" charset="0"/>
              <a:buChar cha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9pPr>
          </a:lstStyle>
          <a:p>
            <a:pPr eaLnBrk="1" hangingPunct="1">
              <a:spcBef>
                <a:spcPct val="50000"/>
              </a:spcBef>
              <a:spcAft>
                <a:spcPct val="0"/>
              </a:spcAft>
              <a:buFont typeface="Wingdings" charset="2"/>
              <a:buChar char="§"/>
            </a:pPr>
            <a:r>
              <a:rPr lang="fr-BE" altLang="fr-FR" sz="2800" dirty="0" smtClean="0">
                <a:solidFill>
                  <a:srgbClr val="283659"/>
                </a:solidFill>
                <a:latin typeface="Tahoma" charset="0"/>
              </a:rPr>
              <a:t>Marx, </a:t>
            </a:r>
            <a:r>
              <a:rPr lang="fr-BE" altLang="fr-FR" sz="2800" b="0" i="1" dirty="0" smtClean="0">
                <a:solidFill>
                  <a:srgbClr val="283659"/>
                </a:solidFill>
                <a:latin typeface="Tahoma" charset="0"/>
              </a:rPr>
              <a:t>Le Capital, I </a:t>
            </a:r>
            <a:r>
              <a:rPr lang="fr-BE" altLang="fr-FR" sz="2800" b="0" dirty="0" smtClean="0">
                <a:solidFill>
                  <a:srgbClr val="283659"/>
                </a:solidFill>
                <a:latin typeface="Tahoma" charset="0"/>
              </a:rPr>
              <a:t>(1867)</a:t>
            </a:r>
          </a:p>
          <a:p>
            <a:pPr lvl="1">
              <a:spcBef>
                <a:spcPct val="50000"/>
              </a:spcBef>
              <a:buFont typeface="Wingdings" charset="2"/>
              <a:buChar char="§"/>
            </a:pPr>
            <a:r>
              <a:rPr lang="fr-BE" altLang="fr-FR" sz="2800" dirty="0" smtClean="0">
                <a:solidFill>
                  <a:srgbClr val="283659"/>
                </a:solidFill>
                <a:latin typeface="Tahoma" charset="0"/>
              </a:rPr>
              <a:t>Accumulation par exploitation</a:t>
            </a:r>
          </a:p>
          <a:p>
            <a:pPr lvl="1">
              <a:spcBef>
                <a:spcPct val="50000"/>
              </a:spcBef>
              <a:buFont typeface="Wingdings" charset="2"/>
              <a:buChar char="§"/>
            </a:pPr>
            <a:r>
              <a:rPr lang="fr-BE" altLang="fr-FR" sz="2800" dirty="0" smtClean="0">
                <a:solidFill>
                  <a:srgbClr val="283659"/>
                </a:solidFill>
                <a:latin typeface="Tahoma" charset="0"/>
              </a:rPr>
              <a:t>Chap. 24 « accumulation initiale »</a:t>
            </a:r>
            <a:endParaRPr lang="fr-BE" altLang="fr-FR" sz="2800" b="0" dirty="0" smtClean="0">
              <a:solidFill>
                <a:srgbClr val="283659"/>
              </a:solidFill>
              <a:latin typeface="Tahoma" charset="0"/>
            </a:endParaRPr>
          </a:p>
          <a:p>
            <a:pPr eaLnBrk="1" hangingPunct="1">
              <a:spcBef>
                <a:spcPct val="50000"/>
              </a:spcBef>
              <a:spcAft>
                <a:spcPct val="0"/>
              </a:spcAft>
              <a:buFont typeface="Wingdings" charset="2"/>
              <a:buChar char="§"/>
            </a:pPr>
            <a:r>
              <a:rPr lang="fr-FR" altLang="fr-FR" sz="2800" dirty="0" smtClean="0">
                <a:solidFill>
                  <a:srgbClr val="283659"/>
                </a:solidFill>
                <a:latin typeface="Tahoma" charset="0"/>
              </a:rPr>
              <a:t>David Harvey</a:t>
            </a:r>
          </a:p>
          <a:p>
            <a:pPr lvl="1">
              <a:spcBef>
                <a:spcPct val="50000"/>
              </a:spcBef>
              <a:buFont typeface="Wingdings" charset="2"/>
              <a:buChar char="§"/>
            </a:pPr>
            <a:r>
              <a:rPr lang="fr-FR" altLang="fr-FR" sz="2800" dirty="0" smtClean="0">
                <a:solidFill>
                  <a:srgbClr val="283659"/>
                </a:solidFill>
                <a:latin typeface="Tahoma" charset="0"/>
              </a:rPr>
              <a:t>Accumulation par dépossession</a:t>
            </a:r>
          </a:p>
          <a:p>
            <a:pPr lvl="1">
              <a:spcBef>
                <a:spcPct val="50000"/>
              </a:spcBef>
              <a:buFont typeface="Wingdings" charset="2"/>
              <a:buChar char="§"/>
            </a:pPr>
            <a:r>
              <a:rPr lang="fr-FR" altLang="fr-FR" sz="2800" b="1" dirty="0" smtClean="0">
                <a:solidFill>
                  <a:srgbClr val="283659"/>
                </a:solidFill>
                <a:latin typeface="Tahoma" charset="0"/>
              </a:rPr>
              <a:t>Rosa Luxemburg </a:t>
            </a:r>
            <a:r>
              <a:rPr lang="fr-FR" altLang="fr-FR" sz="2800" b="0" dirty="0" smtClean="0">
                <a:solidFill>
                  <a:srgbClr val="283659"/>
                </a:solidFill>
                <a:latin typeface="Tahoma" charset="0"/>
              </a:rPr>
              <a:t>(1913)</a:t>
            </a:r>
          </a:p>
          <a:p>
            <a:pPr eaLnBrk="1" hangingPunct="1">
              <a:spcBef>
                <a:spcPct val="50000"/>
              </a:spcBef>
              <a:spcAft>
                <a:spcPct val="0"/>
              </a:spcAft>
              <a:buFont typeface="Wingdings" charset="2"/>
              <a:buChar char="§"/>
            </a:pPr>
            <a:endParaRPr lang="fr-BE" altLang="fr-FR" sz="2800" dirty="0" smtClean="0">
              <a:solidFill>
                <a:srgbClr val="283659"/>
              </a:solidFill>
              <a:latin typeface="Tahoma" charset="0"/>
            </a:endParaRPr>
          </a:p>
        </p:txBody>
      </p:sp>
      <p:sp>
        <p:nvSpPr>
          <p:cNvPr id="5" name="Rectangle 2"/>
          <p:cNvSpPr>
            <a:spLocks noGrp="1" noChangeArrowheads="1"/>
          </p:cNvSpPr>
          <p:nvPr>
            <p:ph type="title"/>
          </p:nvPr>
        </p:nvSpPr>
        <p:spPr>
          <a:xfrm>
            <a:off x="395288" y="188913"/>
            <a:ext cx="8497887" cy="855662"/>
          </a:xfrm>
        </p:spPr>
        <p:txBody>
          <a:bodyPr wrap="square" numCol="1" anchorCtr="0" compatLnSpc="1">
            <a:prstTxWarp prst="textNoShape">
              <a:avLst/>
            </a:prstTxWarp>
          </a:bodyPr>
          <a:lstStyle/>
          <a:p>
            <a:pPr eaLnBrk="1" hangingPunct="1">
              <a:defRPr/>
            </a:pPr>
            <a:r>
              <a:rPr lang="fr-BE" altLang="fr-FR" sz="3200" b="1" cap="none">
                <a:latin typeface="Tahoma" charset="0"/>
                <a:ea typeface="ＭＳ Ｐゴシック" charset="-128"/>
              </a:rPr>
              <a:t>Qu’est-ce que le néolibéralisme ? </a:t>
            </a:r>
          </a:p>
        </p:txBody>
      </p:sp>
    </p:spTree>
    <p:extLst>
      <p:ext uri="{BB962C8B-B14F-4D97-AF65-F5344CB8AC3E}">
        <p14:creationId xmlns:p14="http://schemas.microsoft.com/office/powerpoint/2010/main" val="115692028"/>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297" name="Text Box 3"/>
          <p:cNvSpPr txBox="1">
            <a:spLocks noChangeArrowheads="1"/>
          </p:cNvSpPr>
          <p:nvPr/>
        </p:nvSpPr>
        <p:spPr bwMode="auto">
          <a:xfrm>
            <a:off x="395288" y="1484313"/>
            <a:ext cx="8137525" cy="3062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spcAft>
                <a:spcPts val="600"/>
              </a:spcAft>
              <a:buFont typeface="Arial" charset="0"/>
              <a:defRPr sz="2000" b="1">
                <a:solidFill>
                  <a:schemeClr val="tx1"/>
                </a:solidFill>
                <a:latin typeface="Arial" charset="0"/>
                <a:ea typeface="ＭＳ Ｐゴシック" charset="-128"/>
              </a:defRPr>
            </a:lvl1pPr>
            <a:lvl2pPr marL="742950" indent="-285750">
              <a:spcBef>
                <a:spcPct val="20000"/>
              </a:spcBef>
              <a:buClr>
                <a:schemeClr val="tx2"/>
              </a:buClr>
              <a:buFont typeface="Arial" charset="0"/>
              <a:buChar char="•"/>
              <a:defRPr sz="2000">
                <a:solidFill>
                  <a:schemeClr val="tx1"/>
                </a:solidFill>
                <a:latin typeface="Arial" charset="0"/>
                <a:ea typeface="ＭＳ Ｐゴシック" charset="-128"/>
              </a:defRPr>
            </a:lvl2pPr>
            <a:lvl3pPr marL="1143000" indent="-228600">
              <a:spcBef>
                <a:spcPct val="20000"/>
              </a:spcBef>
              <a:buClr>
                <a:schemeClr val="tx2"/>
              </a:buClr>
              <a:buFont typeface="Arial" charset="0"/>
              <a:buChar char="•"/>
              <a:defRPr>
                <a:solidFill>
                  <a:schemeClr val="tx1"/>
                </a:solidFill>
                <a:latin typeface="Arial" charset="0"/>
                <a:ea typeface="ＭＳ Ｐゴシック" charset="-128"/>
              </a:defRPr>
            </a:lvl3pPr>
            <a:lvl4pPr marL="1600200" indent="-228600">
              <a:spcBef>
                <a:spcPct val="20000"/>
              </a:spcBef>
              <a:buClr>
                <a:schemeClr val="tx2"/>
              </a:buClr>
              <a:buFont typeface="Arial" charset="0"/>
              <a:buChar char="•"/>
              <a:defRPr>
                <a:solidFill>
                  <a:schemeClr val="tx1"/>
                </a:solidFill>
                <a:latin typeface="Arial" charset="0"/>
                <a:ea typeface="ＭＳ Ｐゴシック" charset="-128"/>
              </a:defRPr>
            </a:lvl4pPr>
            <a:lvl5pPr marL="2057400" indent="-228600">
              <a:spcBef>
                <a:spcPct val="20000"/>
              </a:spcBef>
              <a:buClr>
                <a:schemeClr val="tx2"/>
              </a:buClr>
              <a:buFont typeface="Arial" charset="0"/>
              <a:buChar cha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9pPr>
          </a:lstStyle>
          <a:p>
            <a:pPr eaLnBrk="1" hangingPunct="1">
              <a:spcBef>
                <a:spcPct val="50000"/>
              </a:spcBef>
              <a:spcAft>
                <a:spcPct val="0"/>
              </a:spcAft>
              <a:buFont typeface="Wingdings" charset="2"/>
              <a:buChar char="§"/>
            </a:pPr>
            <a:r>
              <a:rPr lang="fr-FR" altLang="fr-FR" sz="2800" dirty="0" smtClean="0">
                <a:solidFill>
                  <a:srgbClr val="283659"/>
                </a:solidFill>
                <a:latin typeface="Tahoma" charset="0"/>
              </a:rPr>
              <a:t>Accumulation par exploitation</a:t>
            </a:r>
          </a:p>
          <a:p>
            <a:pPr lvl="1">
              <a:spcBef>
                <a:spcPct val="50000"/>
              </a:spcBef>
              <a:buFont typeface="Wingdings" charset="2"/>
              <a:buChar char="§"/>
            </a:pPr>
            <a:r>
              <a:rPr lang="fr-FR" altLang="fr-FR" sz="2800" b="0" dirty="0" smtClean="0">
                <a:solidFill>
                  <a:srgbClr val="283659"/>
                </a:solidFill>
                <a:latin typeface="Tahoma" charset="0"/>
              </a:rPr>
              <a:t>Fin compromis social</a:t>
            </a:r>
          </a:p>
          <a:p>
            <a:pPr lvl="1">
              <a:spcBef>
                <a:spcPct val="50000"/>
              </a:spcBef>
              <a:buFont typeface="Wingdings" charset="2"/>
              <a:buChar char="§"/>
            </a:pPr>
            <a:r>
              <a:rPr lang="fr-FR" altLang="fr-FR" sz="2800" dirty="0" smtClean="0">
                <a:solidFill>
                  <a:srgbClr val="283659"/>
                </a:solidFill>
                <a:latin typeface="Tahoma" charset="0"/>
              </a:rPr>
              <a:t>Gains de productivité:</a:t>
            </a:r>
          </a:p>
          <a:p>
            <a:pPr lvl="2">
              <a:spcBef>
                <a:spcPct val="50000"/>
              </a:spcBef>
              <a:buFont typeface="Wingdings" charset="2"/>
              <a:buChar char="§"/>
            </a:pPr>
            <a:r>
              <a:rPr lang="fr-FR" altLang="fr-FR" sz="2600" dirty="0" smtClean="0">
                <a:solidFill>
                  <a:srgbClr val="283659"/>
                </a:solidFill>
                <a:latin typeface="Tahoma" charset="0"/>
              </a:rPr>
              <a:t>économie hyper-industrielle</a:t>
            </a:r>
          </a:p>
          <a:p>
            <a:pPr eaLnBrk="1" hangingPunct="1">
              <a:spcBef>
                <a:spcPct val="50000"/>
              </a:spcBef>
              <a:spcAft>
                <a:spcPct val="0"/>
              </a:spcAft>
              <a:buFont typeface="Wingdings" charset="2"/>
              <a:buChar char="§"/>
            </a:pPr>
            <a:endParaRPr lang="fr-BE" altLang="fr-FR" sz="2800" dirty="0" smtClean="0">
              <a:solidFill>
                <a:srgbClr val="283659"/>
              </a:solidFill>
              <a:latin typeface="Tahoma" charset="0"/>
            </a:endParaRPr>
          </a:p>
        </p:txBody>
      </p:sp>
      <p:sp>
        <p:nvSpPr>
          <p:cNvPr id="5" name="Rectangle 2"/>
          <p:cNvSpPr>
            <a:spLocks noGrp="1" noChangeArrowheads="1"/>
          </p:cNvSpPr>
          <p:nvPr>
            <p:ph type="title"/>
          </p:nvPr>
        </p:nvSpPr>
        <p:spPr>
          <a:xfrm>
            <a:off x="395288" y="188913"/>
            <a:ext cx="8497887" cy="855662"/>
          </a:xfrm>
        </p:spPr>
        <p:txBody>
          <a:bodyPr wrap="square" numCol="1" anchorCtr="0" compatLnSpc="1">
            <a:prstTxWarp prst="textNoShape">
              <a:avLst/>
            </a:prstTxWarp>
          </a:bodyPr>
          <a:lstStyle/>
          <a:p>
            <a:pPr eaLnBrk="1" hangingPunct="1">
              <a:defRPr/>
            </a:pPr>
            <a:r>
              <a:rPr lang="fr-BE" altLang="fr-FR" sz="3200" b="1" cap="none">
                <a:latin typeface="Tahoma" charset="0"/>
                <a:ea typeface="ＭＳ Ｐゴシック" charset="-128"/>
              </a:rPr>
              <a:t>Qu’est-ce que le néolibéralisme ? </a:t>
            </a:r>
          </a:p>
        </p:txBody>
      </p:sp>
    </p:spTree>
    <p:extLst>
      <p:ext uri="{BB962C8B-B14F-4D97-AF65-F5344CB8AC3E}">
        <p14:creationId xmlns:p14="http://schemas.microsoft.com/office/powerpoint/2010/main" val="1718025041"/>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729" name="Text Box 3"/>
          <p:cNvSpPr txBox="1">
            <a:spLocks noChangeArrowheads="1"/>
          </p:cNvSpPr>
          <p:nvPr/>
        </p:nvSpPr>
        <p:spPr bwMode="auto">
          <a:xfrm>
            <a:off x="395288" y="1484313"/>
            <a:ext cx="8748712"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spcAft>
                <a:spcPts val="600"/>
              </a:spcAft>
              <a:buFont typeface="Arial" charset="0"/>
              <a:defRPr sz="2000" b="1">
                <a:solidFill>
                  <a:schemeClr val="tx1"/>
                </a:solidFill>
                <a:latin typeface="Arial" charset="0"/>
                <a:ea typeface="ＭＳ Ｐゴシック" charset="-128"/>
              </a:defRPr>
            </a:lvl1pPr>
            <a:lvl2pPr marL="742950" indent="-285750">
              <a:spcBef>
                <a:spcPct val="20000"/>
              </a:spcBef>
              <a:buClr>
                <a:schemeClr val="tx2"/>
              </a:buClr>
              <a:buFont typeface="Arial" charset="0"/>
              <a:buChar char="•"/>
              <a:defRPr sz="2000">
                <a:solidFill>
                  <a:schemeClr val="tx1"/>
                </a:solidFill>
                <a:latin typeface="Arial" charset="0"/>
                <a:ea typeface="ＭＳ Ｐゴシック" charset="-128"/>
              </a:defRPr>
            </a:lvl2pPr>
            <a:lvl3pPr marL="1143000" indent="-228600">
              <a:spcBef>
                <a:spcPct val="20000"/>
              </a:spcBef>
              <a:buClr>
                <a:schemeClr val="tx2"/>
              </a:buClr>
              <a:buFont typeface="Arial" charset="0"/>
              <a:buChar char="•"/>
              <a:defRPr>
                <a:solidFill>
                  <a:schemeClr val="tx1"/>
                </a:solidFill>
                <a:latin typeface="Arial" charset="0"/>
                <a:ea typeface="ＭＳ Ｐゴシック" charset="-128"/>
              </a:defRPr>
            </a:lvl3pPr>
            <a:lvl4pPr marL="1600200" indent="-228600">
              <a:spcBef>
                <a:spcPct val="20000"/>
              </a:spcBef>
              <a:buClr>
                <a:schemeClr val="tx2"/>
              </a:buClr>
              <a:buFont typeface="Arial" charset="0"/>
              <a:buChar char="•"/>
              <a:defRPr>
                <a:solidFill>
                  <a:schemeClr val="tx1"/>
                </a:solidFill>
                <a:latin typeface="Arial" charset="0"/>
                <a:ea typeface="ＭＳ Ｐゴシック" charset="-128"/>
              </a:defRPr>
            </a:lvl4pPr>
            <a:lvl5pPr marL="2057400" indent="-228600">
              <a:spcBef>
                <a:spcPct val="20000"/>
              </a:spcBef>
              <a:buClr>
                <a:schemeClr val="tx2"/>
              </a:buClr>
              <a:buFont typeface="Arial" charset="0"/>
              <a:buChar cha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9pPr>
          </a:lstStyle>
          <a:p>
            <a:pPr eaLnBrk="1" hangingPunct="1">
              <a:spcBef>
                <a:spcPct val="50000"/>
              </a:spcBef>
              <a:spcAft>
                <a:spcPct val="0"/>
              </a:spcAft>
              <a:buFont typeface="Wingdings" charset="2"/>
              <a:buChar char="§"/>
            </a:pPr>
            <a:r>
              <a:rPr lang="fr-BE" altLang="fr-FR" sz="3200" b="0">
                <a:solidFill>
                  <a:srgbClr val="283659"/>
                </a:solidFill>
                <a:latin typeface="Tahoma" charset="0"/>
              </a:rPr>
              <a:t>Économie hyper-industrielle</a:t>
            </a:r>
          </a:p>
          <a:p>
            <a:pPr eaLnBrk="1" hangingPunct="1">
              <a:spcBef>
                <a:spcPct val="50000"/>
              </a:spcBef>
              <a:spcAft>
                <a:spcPct val="0"/>
              </a:spcAft>
              <a:buFont typeface="Wingdings" charset="2"/>
              <a:buChar char="§"/>
            </a:pPr>
            <a:r>
              <a:rPr lang="fr-BE" altLang="fr-FR" sz="3200" b="0">
                <a:solidFill>
                  <a:srgbClr val="283659"/>
                </a:solidFill>
                <a:latin typeface="Tahoma" charset="0"/>
              </a:rPr>
              <a:t>Croissance dans l’immatériel (≠ fabrication)</a:t>
            </a:r>
          </a:p>
          <a:p>
            <a:pPr eaLnBrk="1" hangingPunct="1">
              <a:spcBef>
                <a:spcPct val="50000"/>
              </a:spcBef>
              <a:spcAft>
                <a:spcPct val="0"/>
              </a:spcAft>
              <a:buFontTx/>
              <a:buNone/>
            </a:pPr>
            <a:endParaRPr lang="fr-BE" altLang="fr-FR" sz="1800" b="0">
              <a:solidFill>
                <a:srgbClr val="283659"/>
              </a:solidFill>
              <a:latin typeface="Tahoma" charset="0"/>
            </a:endParaRPr>
          </a:p>
        </p:txBody>
      </p:sp>
      <p:sp>
        <p:nvSpPr>
          <p:cNvPr id="5" name="Rectangle 2"/>
          <p:cNvSpPr>
            <a:spLocks noGrp="1" noChangeArrowheads="1"/>
          </p:cNvSpPr>
          <p:nvPr>
            <p:ph type="title"/>
          </p:nvPr>
        </p:nvSpPr>
        <p:spPr>
          <a:xfrm>
            <a:off x="395288" y="188913"/>
            <a:ext cx="8497887" cy="855662"/>
          </a:xfrm>
        </p:spPr>
        <p:txBody>
          <a:bodyPr wrap="square" numCol="1" anchorCtr="0" compatLnSpc="1">
            <a:prstTxWarp prst="textNoShape">
              <a:avLst/>
            </a:prstTxWarp>
          </a:bodyPr>
          <a:lstStyle/>
          <a:p>
            <a:pPr eaLnBrk="1" hangingPunct="1">
              <a:defRPr/>
            </a:pPr>
            <a:r>
              <a:rPr lang="fr-BE" altLang="fr-FR" sz="3200" b="1" cap="none">
                <a:latin typeface="Tahoma" charset="0"/>
                <a:ea typeface="ＭＳ Ｐゴシック" charset="-128"/>
              </a:rPr>
              <a:t>Qu’est-ce que le néolibéralisme ? </a:t>
            </a:r>
          </a:p>
        </p:txBody>
      </p:sp>
      <p:pic>
        <p:nvPicPr>
          <p:cNvPr id="73731" name="Image 1"/>
          <p:cNvPicPr>
            <a:picLocks noChangeAspect="1"/>
          </p:cNvPicPr>
          <p:nvPr/>
        </p:nvPicPr>
        <p:blipFill>
          <a:blip r:embed="rId3">
            <a:extLst>
              <a:ext uri="{28A0092B-C50C-407E-A947-70E740481C1C}">
                <a14:useLocalDpi xmlns:a14="http://schemas.microsoft.com/office/drawing/2010/main" val="0"/>
              </a:ext>
            </a:extLst>
          </a:blip>
          <a:srcRect l="3220" t="26859" r="3651" b="26416"/>
          <a:stretch>
            <a:fillRect/>
          </a:stretch>
        </p:blipFill>
        <p:spPr bwMode="auto">
          <a:xfrm>
            <a:off x="179388" y="3933825"/>
            <a:ext cx="3587750" cy="179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2"/>
          <p:cNvSpPr txBox="1"/>
          <p:nvPr/>
        </p:nvSpPr>
        <p:spPr>
          <a:xfrm>
            <a:off x="3851275" y="4365625"/>
            <a:ext cx="3960813" cy="954088"/>
          </a:xfrm>
          <a:prstGeom prst="rect">
            <a:avLst/>
          </a:prstGeom>
          <a:noFill/>
          <a:ln>
            <a:solidFill>
              <a:srgbClr val="283659"/>
            </a:solidFill>
          </a:ln>
        </p:spPr>
        <p:txBody>
          <a:bodyPr>
            <a:spAutoFit/>
          </a:bodyPr>
          <a:lstStyle/>
          <a:p>
            <a:pPr eaLnBrk="1" hangingPunct="1">
              <a:defRPr/>
            </a:pPr>
            <a:r>
              <a:rPr lang="fr-FR" sz="2800" dirty="0">
                <a:solidFill>
                  <a:schemeClr val="accent3">
                    <a:lumMod val="50000"/>
                  </a:schemeClr>
                </a:solidFill>
                <a:latin typeface="Arial"/>
                <a:ea typeface="ＭＳ Ｐゴシック" charset="0"/>
                <a:cs typeface="Arial"/>
              </a:rPr>
              <a:t>Fabrication  16 $</a:t>
            </a:r>
          </a:p>
          <a:p>
            <a:pPr eaLnBrk="1" hangingPunct="1">
              <a:defRPr/>
            </a:pPr>
            <a:r>
              <a:rPr lang="fr-FR" sz="2800" dirty="0">
                <a:solidFill>
                  <a:schemeClr val="accent3">
                    <a:lumMod val="50000"/>
                  </a:schemeClr>
                </a:solidFill>
                <a:latin typeface="Arial"/>
                <a:ea typeface="ＭＳ Ｐゴシック" charset="0"/>
                <a:cs typeface="Arial"/>
              </a:rPr>
              <a:t>	</a:t>
            </a:r>
            <a:r>
              <a:rPr lang="fr-FR" sz="2000" dirty="0">
                <a:solidFill>
                  <a:schemeClr val="accent3">
                    <a:lumMod val="50000"/>
                  </a:schemeClr>
                </a:solidFill>
                <a:latin typeface="Arial"/>
                <a:ea typeface="ＭＳ Ｐゴシック" charset="0"/>
                <a:cs typeface="Arial"/>
              </a:rPr>
              <a:t>dont salaires 3 $</a:t>
            </a:r>
          </a:p>
        </p:txBody>
      </p:sp>
      <p:sp>
        <p:nvSpPr>
          <p:cNvPr id="6" name="ZoneTexte 5"/>
          <p:cNvSpPr txBox="1"/>
          <p:nvPr/>
        </p:nvSpPr>
        <p:spPr>
          <a:xfrm>
            <a:off x="684213" y="3500438"/>
            <a:ext cx="2519362" cy="400050"/>
          </a:xfrm>
          <a:prstGeom prst="rect">
            <a:avLst/>
          </a:prstGeom>
          <a:noFill/>
        </p:spPr>
        <p:txBody>
          <a:bodyPr>
            <a:spAutoFit/>
          </a:bodyPr>
          <a:lstStyle/>
          <a:p>
            <a:pPr eaLnBrk="1" hangingPunct="1">
              <a:defRPr/>
            </a:pPr>
            <a:r>
              <a:rPr lang="fr-FR" sz="2000" dirty="0">
                <a:solidFill>
                  <a:schemeClr val="accent3">
                    <a:lumMod val="50000"/>
                  </a:schemeClr>
                </a:solidFill>
                <a:latin typeface="+mn-lt"/>
                <a:ea typeface="ＭＳ Ｐゴシック" charset="0"/>
                <a:cs typeface="ＭＳ Ｐゴシック" charset="0"/>
              </a:rPr>
              <a:t>prix de vente 65 $</a:t>
            </a:r>
          </a:p>
        </p:txBody>
      </p:sp>
      <p:sp>
        <p:nvSpPr>
          <p:cNvPr id="7" name="ZoneTexte 6"/>
          <p:cNvSpPr txBox="1"/>
          <p:nvPr/>
        </p:nvSpPr>
        <p:spPr>
          <a:xfrm>
            <a:off x="3851275" y="3213100"/>
            <a:ext cx="3960813" cy="954088"/>
          </a:xfrm>
          <a:prstGeom prst="rect">
            <a:avLst/>
          </a:prstGeom>
          <a:noFill/>
          <a:ln>
            <a:solidFill>
              <a:schemeClr val="accent3">
                <a:lumMod val="50000"/>
              </a:schemeClr>
            </a:solidFill>
          </a:ln>
        </p:spPr>
        <p:txBody>
          <a:bodyPr>
            <a:spAutoFit/>
          </a:bodyPr>
          <a:lstStyle/>
          <a:p>
            <a:pPr eaLnBrk="1" hangingPunct="1">
              <a:defRPr/>
            </a:pPr>
            <a:r>
              <a:rPr lang="fr-FR" sz="2800" dirty="0">
                <a:solidFill>
                  <a:schemeClr val="accent3">
                    <a:lumMod val="50000"/>
                  </a:schemeClr>
                </a:solidFill>
                <a:latin typeface="Arial"/>
                <a:ea typeface="ＭＳ Ｐゴシック" charset="0"/>
                <a:cs typeface="Arial"/>
              </a:rPr>
              <a:t>Conception 18 $</a:t>
            </a:r>
          </a:p>
          <a:p>
            <a:pPr eaLnBrk="1" hangingPunct="1">
              <a:defRPr/>
            </a:pPr>
            <a:endParaRPr lang="fr-FR" sz="2800" dirty="0">
              <a:solidFill>
                <a:schemeClr val="accent3">
                  <a:lumMod val="50000"/>
                </a:schemeClr>
              </a:solidFill>
              <a:latin typeface="Arial"/>
              <a:ea typeface="ＭＳ Ｐゴシック" charset="0"/>
              <a:cs typeface="Arial"/>
            </a:endParaRPr>
          </a:p>
        </p:txBody>
      </p:sp>
      <p:sp>
        <p:nvSpPr>
          <p:cNvPr id="8" name="ZoneTexte 7"/>
          <p:cNvSpPr txBox="1"/>
          <p:nvPr/>
        </p:nvSpPr>
        <p:spPr>
          <a:xfrm>
            <a:off x="3851275" y="5661025"/>
            <a:ext cx="4176713" cy="954088"/>
          </a:xfrm>
          <a:prstGeom prst="rect">
            <a:avLst/>
          </a:prstGeom>
          <a:noFill/>
          <a:ln>
            <a:solidFill>
              <a:srgbClr val="283659"/>
            </a:solidFill>
          </a:ln>
        </p:spPr>
        <p:txBody>
          <a:bodyPr>
            <a:spAutoFit/>
          </a:bodyPr>
          <a:lstStyle/>
          <a:p>
            <a:pPr eaLnBrk="1" hangingPunct="1">
              <a:defRPr/>
            </a:pPr>
            <a:r>
              <a:rPr lang="fr-FR" sz="2800" dirty="0">
                <a:solidFill>
                  <a:schemeClr val="accent3">
                    <a:lumMod val="50000"/>
                  </a:schemeClr>
                </a:solidFill>
                <a:latin typeface="Arial"/>
                <a:ea typeface="ＭＳ Ｐゴシック" charset="0"/>
                <a:cs typeface="Arial"/>
              </a:rPr>
              <a:t>Commercialisation  30 $</a:t>
            </a:r>
          </a:p>
          <a:p>
            <a:pPr eaLnBrk="1" hangingPunct="1">
              <a:defRPr/>
            </a:pPr>
            <a:endParaRPr lang="fr-FR" sz="2800" dirty="0">
              <a:solidFill>
                <a:schemeClr val="accent3">
                  <a:lumMod val="50000"/>
                </a:schemeClr>
              </a:solidFill>
              <a:latin typeface="Arial"/>
              <a:ea typeface="ＭＳ Ｐゴシック" charset="0"/>
              <a:cs typeface="Arial"/>
            </a:endParaRPr>
          </a:p>
        </p:txBody>
      </p:sp>
      <p:sp>
        <p:nvSpPr>
          <p:cNvPr id="4" name="Rectangle 3"/>
          <p:cNvSpPr>
            <a:spLocks noChangeArrowheads="1"/>
          </p:cNvSpPr>
          <p:nvPr/>
        </p:nvSpPr>
        <p:spPr bwMode="auto">
          <a:xfrm>
            <a:off x="971550" y="4581525"/>
            <a:ext cx="1223963" cy="576263"/>
          </a:xfrm>
          <a:prstGeom prst="rect">
            <a:avLst/>
          </a:prstGeom>
          <a:solidFill>
            <a:srgbClr val="7A7A7A"/>
          </a:solidFill>
          <a:ln w="12700">
            <a:solidFill>
              <a:srgbClr val="777777"/>
            </a:solidFill>
            <a:miter lim="800000"/>
            <a:headEnd/>
            <a:tailEnd/>
          </a:ln>
          <a:effectLst>
            <a:outerShdw blurRad="39999" dist="23000" algn="bl" rotWithShape="0">
              <a:srgbClr val="000000">
                <a:alpha val="39998"/>
              </a:srgbClr>
            </a:outerShdw>
          </a:effectLst>
        </p:spPr>
        <p:txBody>
          <a:bodyPr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endParaRPr lang="fr-FR" altLang="fr-FR" sz="1800" smtClean="0">
              <a:solidFill>
                <a:srgbClr val="FFFFFF"/>
              </a:solidFill>
              <a:latin typeface="Arial" charset="0"/>
            </a:endParaRPr>
          </a:p>
        </p:txBody>
      </p:sp>
      <p:sp>
        <p:nvSpPr>
          <p:cNvPr id="73737" name="ZoneTexte 8"/>
          <p:cNvSpPr txBox="1">
            <a:spLocks noChangeArrowheads="1"/>
          </p:cNvSpPr>
          <p:nvPr/>
        </p:nvSpPr>
        <p:spPr bwMode="auto">
          <a:xfrm>
            <a:off x="827088" y="4581525"/>
            <a:ext cx="14414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charset="0"/>
              <a:defRPr sz="2000" b="1">
                <a:solidFill>
                  <a:schemeClr val="tx1"/>
                </a:solidFill>
                <a:latin typeface="Arial" charset="0"/>
                <a:ea typeface="ＭＳ Ｐゴシック" charset="-128"/>
              </a:defRPr>
            </a:lvl1pPr>
            <a:lvl2pPr marL="742950" indent="-285750">
              <a:spcBef>
                <a:spcPct val="20000"/>
              </a:spcBef>
              <a:buClr>
                <a:schemeClr val="tx2"/>
              </a:buClr>
              <a:buFont typeface="Arial" charset="0"/>
              <a:buChar char="•"/>
              <a:defRPr sz="2000">
                <a:solidFill>
                  <a:schemeClr val="tx1"/>
                </a:solidFill>
                <a:latin typeface="Arial" charset="0"/>
                <a:ea typeface="ＭＳ Ｐゴシック" charset="-128"/>
              </a:defRPr>
            </a:lvl2pPr>
            <a:lvl3pPr marL="1143000" indent="-228600">
              <a:spcBef>
                <a:spcPct val="20000"/>
              </a:spcBef>
              <a:buClr>
                <a:schemeClr val="tx2"/>
              </a:buClr>
              <a:buFont typeface="Arial" charset="0"/>
              <a:buChar char="•"/>
              <a:defRPr>
                <a:solidFill>
                  <a:schemeClr val="tx1"/>
                </a:solidFill>
                <a:latin typeface="Arial" charset="0"/>
                <a:ea typeface="ＭＳ Ｐゴシック" charset="-128"/>
              </a:defRPr>
            </a:lvl3pPr>
            <a:lvl4pPr marL="1600200" indent="-228600">
              <a:spcBef>
                <a:spcPct val="20000"/>
              </a:spcBef>
              <a:buClr>
                <a:schemeClr val="tx2"/>
              </a:buClr>
              <a:buFont typeface="Arial" charset="0"/>
              <a:buChar char="•"/>
              <a:defRPr>
                <a:solidFill>
                  <a:schemeClr val="tx1"/>
                </a:solidFill>
                <a:latin typeface="Arial" charset="0"/>
                <a:ea typeface="ＭＳ Ｐゴシック" charset="-128"/>
              </a:defRPr>
            </a:lvl4pPr>
            <a:lvl5pPr marL="2057400" indent="-228600">
              <a:spcBef>
                <a:spcPct val="20000"/>
              </a:spcBef>
              <a:buClr>
                <a:schemeClr val="tx2"/>
              </a:buClr>
              <a:buFont typeface="Arial" charset="0"/>
              <a:buChar cha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9pPr>
          </a:lstStyle>
          <a:p>
            <a:pPr eaLnBrk="1" hangingPunct="1">
              <a:spcBef>
                <a:spcPct val="0"/>
              </a:spcBef>
              <a:spcAft>
                <a:spcPct val="0"/>
              </a:spcAft>
              <a:buFontTx/>
              <a:buNone/>
            </a:pPr>
            <a:r>
              <a:rPr lang="fr-FR" altLang="fr-FR" sz="2800" b="0">
                <a:solidFill>
                  <a:srgbClr val="FF00FF"/>
                </a:solidFill>
                <a:latin typeface="Apple Chancery" charset="0"/>
              </a:rPr>
              <a:t>Nikidas</a:t>
            </a:r>
          </a:p>
        </p:txBody>
      </p:sp>
    </p:spTree>
    <p:extLst>
      <p:ext uri="{BB962C8B-B14F-4D97-AF65-F5344CB8AC3E}">
        <p14:creationId xmlns:p14="http://schemas.microsoft.com/office/powerpoint/2010/main" val="369020545"/>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297" name="Text Box 3"/>
          <p:cNvSpPr txBox="1">
            <a:spLocks noChangeArrowheads="1"/>
          </p:cNvSpPr>
          <p:nvPr/>
        </p:nvSpPr>
        <p:spPr bwMode="auto">
          <a:xfrm>
            <a:off x="395288" y="1484313"/>
            <a:ext cx="8137525"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spcAft>
                <a:spcPts val="600"/>
              </a:spcAft>
              <a:buFont typeface="Arial" charset="0"/>
              <a:defRPr sz="2000" b="1">
                <a:solidFill>
                  <a:schemeClr val="tx1"/>
                </a:solidFill>
                <a:latin typeface="Arial" charset="0"/>
                <a:ea typeface="ＭＳ Ｐゴシック" charset="-128"/>
              </a:defRPr>
            </a:lvl1pPr>
            <a:lvl2pPr marL="742950" indent="-285750">
              <a:spcBef>
                <a:spcPct val="20000"/>
              </a:spcBef>
              <a:buClr>
                <a:schemeClr val="tx2"/>
              </a:buClr>
              <a:buFont typeface="Arial" charset="0"/>
              <a:buChar char="•"/>
              <a:defRPr sz="2000">
                <a:solidFill>
                  <a:schemeClr val="tx1"/>
                </a:solidFill>
                <a:latin typeface="Arial" charset="0"/>
                <a:ea typeface="ＭＳ Ｐゴシック" charset="-128"/>
              </a:defRPr>
            </a:lvl2pPr>
            <a:lvl3pPr marL="1143000" indent="-228600">
              <a:spcBef>
                <a:spcPct val="20000"/>
              </a:spcBef>
              <a:buClr>
                <a:schemeClr val="tx2"/>
              </a:buClr>
              <a:buFont typeface="Arial" charset="0"/>
              <a:buChar char="•"/>
              <a:defRPr>
                <a:solidFill>
                  <a:schemeClr val="tx1"/>
                </a:solidFill>
                <a:latin typeface="Arial" charset="0"/>
                <a:ea typeface="ＭＳ Ｐゴシック" charset="-128"/>
              </a:defRPr>
            </a:lvl3pPr>
            <a:lvl4pPr marL="1600200" indent="-228600">
              <a:spcBef>
                <a:spcPct val="20000"/>
              </a:spcBef>
              <a:buClr>
                <a:schemeClr val="tx2"/>
              </a:buClr>
              <a:buFont typeface="Arial" charset="0"/>
              <a:buChar char="•"/>
              <a:defRPr>
                <a:solidFill>
                  <a:schemeClr val="tx1"/>
                </a:solidFill>
                <a:latin typeface="Arial" charset="0"/>
                <a:ea typeface="ＭＳ Ｐゴシック" charset="-128"/>
              </a:defRPr>
            </a:lvl4pPr>
            <a:lvl5pPr marL="2057400" indent="-228600">
              <a:spcBef>
                <a:spcPct val="20000"/>
              </a:spcBef>
              <a:buClr>
                <a:schemeClr val="tx2"/>
              </a:buClr>
              <a:buFont typeface="Arial" charset="0"/>
              <a:buChar cha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9pPr>
          </a:lstStyle>
          <a:p>
            <a:pPr>
              <a:spcBef>
                <a:spcPct val="50000"/>
              </a:spcBef>
              <a:buFont typeface="Wingdings" charset="2"/>
              <a:buChar char="§"/>
            </a:pPr>
            <a:r>
              <a:rPr lang="fr-FR" altLang="fr-FR" sz="2800" dirty="0" smtClean="0">
                <a:solidFill>
                  <a:srgbClr val="283659"/>
                </a:solidFill>
                <a:latin typeface="Tahoma" charset="0"/>
              </a:rPr>
              <a:t>Accumulation par dépossession</a:t>
            </a:r>
          </a:p>
          <a:p>
            <a:pPr lvl="1">
              <a:spcBef>
                <a:spcPct val="50000"/>
              </a:spcBef>
              <a:buFont typeface="Wingdings" charset="2"/>
              <a:buChar char="§"/>
            </a:pPr>
            <a:r>
              <a:rPr lang="fr-FR" altLang="fr-FR" sz="2800" dirty="0" smtClean="0">
                <a:solidFill>
                  <a:srgbClr val="283659"/>
                </a:solidFill>
                <a:latin typeface="Tahoma" charset="0"/>
              </a:rPr>
              <a:t>Accumulation initiale</a:t>
            </a:r>
          </a:p>
          <a:p>
            <a:pPr lvl="3">
              <a:spcBef>
                <a:spcPct val="50000"/>
              </a:spcBef>
              <a:buFont typeface="Wingdings" charset="2"/>
              <a:buChar char="§"/>
            </a:pPr>
            <a:r>
              <a:rPr lang="fr-FR" altLang="fr-FR" sz="2600" b="1" dirty="0" smtClean="0">
                <a:solidFill>
                  <a:srgbClr val="283659"/>
                </a:solidFill>
                <a:latin typeface="Tahoma" charset="0"/>
              </a:rPr>
              <a:t>Chine</a:t>
            </a:r>
            <a:r>
              <a:rPr lang="fr-FR" altLang="fr-FR" sz="2600" dirty="0" smtClean="0">
                <a:solidFill>
                  <a:srgbClr val="283659"/>
                </a:solidFill>
                <a:latin typeface="Tahoma" charset="0"/>
              </a:rPr>
              <a:t> </a:t>
            </a:r>
            <a:r>
              <a:rPr lang="mr-IN" altLang="fr-FR" sz="2600" dirty="0" smtClean="0">
                <a:solidFill>
                  <a:srgbClr val="283659"/>
                </a:solidFill>
                <a:latin typeface="Tahoma" charset="0"/>
              </a:rPr>
              <a:t>–</a:t>
            </a:r>
            <a:r>
              <a:rPr lang="fr-FR" altLang="fr-FR" sz="2600" dirty="0" smtClean="0">
                <a:solidFill>
                  <a:srgbClr val="283659"/>
                </a:solidFill>
                <a:latin typeface="Tahoma" charset="0"/>
              </a:rPr>
              <a:t> </a:t>
            </a:r>
            <a:r>
              <a:rPr lang="fr-FR" altLang="fr-FR" sz="2600" b="1" dirty="0" smtClean="0">
                <a:solidFill>
                  <a:srgbClr val="283659"/>
                </a:solidFill>
                <a:latin typeface="Tahoma" charset="0"/>
              </a:rPr>
              <a:t>Russie</a:t>
            </a:r>
            <a:r>
              <a:rPr lang="fr-FR" altLang="fr-FR" sz="2600" dirty="0" smtClean="0">
                <a:solidFill>
                  <a:srgbClr val="283659"/>
                </a:solidFill>
                <a:latin typeface="Tahoma" charset="0"/>
              </a:rPr>
              <a:t> </a:t>
            </a:r>
            <a:r>
              <a:rPr lang="mr-IN" altLang="fr-FR" sz="2600" dirty="0" smtClean="0">
                <a:solidFill>
                  <a:srgbClr val="283659"/>
                </a:solidFill>
                <a:latin typeface="Tahoma" charset="0"/>
              </a:rPr>
              <a:t>–</a:t>
            </a:r>
            <a:r>
              <a:rPr lang="fr-FR" altLang="fr-FR" sz="2600" dirty="0" smtClean="0">
                <a:solidFill>
                  <a:srgbClr val="283659"/>
                </a:solidFill>
                <a:latin typeface="Tahoma" charset="0"/>
              </a:rPr>
              <a:t> etc.</a:t>
            </a:r>
          </a:p>
          <a:p>
            <a:pPr lvl="1">
              <a:spcBef>
                <a:spcPct val="50000"/>
              </a:spcBef>
              <a:buFont typeface="Wingdings" charset="2"/>
              <a:buChar char="§"/>
            </a:pPr>
            <a:r>
              <a:rPr lang="fr-FR" altLang="fr-FR" sz="2800" b="0" dirty="0" smtClean="0">
                <a:solidFill>
                  <a:srgbClr val="283659"/>
                </a:solidFill>
                <a:latin typeface="Tahoma" charset="0"/>
              </a:rPr>
              <a:t>Financiarisation + économie mafieuse</a:t>
            </a:r>
          </a:p>
          <a:p>
            <a:pPr lvl="1">
              <a:spcBef>
                <a:spcPct val="50000"/>
              </a:spcBef>
              <a:buFont typeface="Wingdings" charset="2"/>
              <a:buChar char="§"/>
            </a:pPr>
            <a:r>
              <a:rPr lang="fr-FR" altLang="fr-FR" sz="2800" dirty="0" smtClean="0">
                <a:solidFill>
                  <a:srgbClr val="283659"/>
                </a:solidFill>
                <a:latin typeface="Tahoma" charset="0"/>
              </a:rPr>
              <a:t>Marchandisation</a:t>
            </a:r>
          </a:p>
          <a:p>
            <a:pPr marL="1428750" lvl="2" indent="-514350">
              <a:spcBef>
                <a:spcPct val="50000"/>
              </a:spcBef>
              <a:buFont typeface="+mj-lt"/>
              <a:buAutoNum type="arabicPeriod"/>
            </a:pPr>
            <a:r>
              <a:rPr lang="fr-FR" altLang="fr-FR" sz="2600" b="0" dirty="0" smtClean="0">
                <a:solidFill>
                  <a:srgbClr val="283659"/>
                </a:solidFill>
                <a:latin typeface="Tahoma" charset="0"/>
              </a:rPr>
              <a:t>Nature</a:t>
            </a:r>
          </a:p>
          <a:p>
            <a:pPr marL="1428750" lvl="2" indent="-514350">
              <a:spcBef>
                <a:spcPct val="50000"/>
              </a:spcBef>
              <a:buFont typeface="+mj-lt"/>
              <a:buAutoNum type="arabicPeriod"/>
            </a:pPr>
            <a:r>
              <a:rPr lang="fr-FR" altLang="fr-FR" sz="2600" dirty="0" smtClean="0">
                <a:solidFill>
                  <a:srgbClr val="283659"/>
                </a:solidFill>
                <a:latin typeface="Tahoma" charset="0"/>
              </a:rPr>
              <a:t>Culture</a:t>
            </a:r>
          </a:p>
          <a:p>
            <a:pPr marL="1428750" lvl="2" indent="-514350">
              <a:spcBef>
                <a:spcPct val="50000"/>
              </a:spcBef>
              <a:buFont typeface="+mj-lt"/>
              <a:buAutoNum type="arabicPeriod"/>
            </a:pPr>
            <a:r>
              <a:rPr lang="fr-FR" altLang="fr-FR" sz="2600" b="0" dirty="0" smtClean="0">
                <a:solidFill>
                  <a:srgbClr val="283659"/>
                </a:solidFill>
                <a:latin typeface="Tahoma" charset="0"/>
              </a:rPr>
              <a:t>Etat </a:t>
            </a:r>
          </a:p>
          <a:p>
            <a:pPr eaLnBrk="1" hangingPunct="1">
              <a:spcBef>
                <a:spcPct val="50000"/>
              </a:spcBef>
              <a:spcAft>
                <a:spcPct val="0"/>
              </a:spcAft>
              <a:buFont typeface="Wingdings" charset="2"/>
              <a:buChar char="§"/>
            </a:pPr>
            <a:endParaRPr lang="fr-BE" altLang="fr-FR" sz="2800" dirty="0" smtClean="0">
              <a:solidFill>
                <a:srgbClr val="283659"/>
              </a:solidFill>
              <a:latin typeface="Tahoma" charset="0"/>
            </a:endParaRPr>
          </a:p>
        </p:txBody>
      </p:sp>
      <p:sp>
        <p:nvSpPr>
          <p:cNvPr id="5" name="Rectangle 2"/>
          <p:cNvSpPr>
            <a:spLocks noGrp="1" noChangeArrowheads="1"/>
          </p:cNvSpPr>
          <p:nvPr>
            <p:ph type="title"/>
          </p:nvPr>
        </p:nvSpPr>
        <p:spPr>
          <a:xfrm>
            <a:off x="395288" y="188913"/>
            <a:ext cx="8497887" cy="855662"/>
          </a:xfrm>
        </p:spPr>
        <p:txBody>
          <a:bodyPr wrap="square" numCol="1" anchorCtr="0" compatLnSpc="1">
            <a:prstTxWarp prst="textNoShape">
              <a:avLst/>
            </a:prstTxWarp>
          </a:bodyPr>
          <a:lstStyle/>
          <a:p>
            <a:pPr eaLnBrk="1" hangingPunct="1">
              <a:defRPr/>
            </a:pPr>
            <a:r>
              <a:rPr lang="fr-BE" altLang="fr-FR" sz="3200" b="1" cap="none">
                <a:latin typeface="Tahoma" charset="0"/>
                <a:ea typeface="ＭＳ Ｐゴシック" charset="-128"/>
              </a:rPr>
              <a:t>Qu’est-ce que le néolibéralisme ? </a:t>
            </a:r>
          </a:p>
        </p:txBody>
      </p:sp>
    </p:spTree>
    <p:extLst>
      <p:ext uri="{BB962C8B-B14F-4D97-AF65-F5344CB8AC3E}">
        <p14:creationId xmlns:p14="http://schemas.microsoft.com/office/powerpoint/2010/main" val="1072785191"/>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777" name="Text Box 3"/>
          <p:cNvSpPr txBox="1">
            <a:spLocks noChangeArrowheads="1"/>
          </p:cNvSpPr>
          <p:nvPr/>
        </p:nvSpPr>
        <p:spPr bwMode="auto">
          <a:xfrm>
            <a:off x="395288" y="1484313"/>
            <a:ext cx="8748712"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spcAft>
                <a:spcPts val="600"/>
              </a:spcAft>
              <a:buFont typeface="Arial" charset="0"/>
              <a:defRPr sz="2000" b="1">
                <a:solidFill>
                  <a:schemeClr val="tx1"/>
                </a:solidFill>
                <a:latin typeface="Arial" charset="0"/>
                <a:ea typeface="ＭＳ Ｐゴシック" charset="-128"/>
              </a:defRPr>
            </a:lvl1pPr>
            <a:lvl2pPr marL="742950" indent="-285750">
              <a:spcBef>
                <a:spcPct val="20000"/>
              </a:spcBef>
              <a:buClr>
                <a:schemeClr val="tx2"/>
              </a:buClr>
              <a:buFont typeface="Arial" charset="0"/>
              <a:buChar char="•"/>
              <a:defRPr sz="2000">
                <a:solidFill>
                  <a:schemeClr val="tx1"/>
                </a:solidFill>
                <a:latin typeface="Arial" charset="0"/>
                <a:ea typeface="ＭＳ Ｐゴシック" charset="-128"/>
              </a:defRPr>
            </a:lvl2pPr>
            <a:lvl3pPr marL="1143000" indent="-228600">
              <a:spcBef>
                <a:spcPct val="20000"/>
              </a:spcBef>
              <a:buClr>
                <a:schemeClr val="tx2"/>
              </a:buClr>
              <a:buFont typeface="Arial" charset="0"/>
              <a:buChar char="•"/>
              <a:defRPr>
                <a:solidFill>
                  <a:schemeClr val="tx1"/>
                </a:solidFill>
                <a:latin typeface="Arial" charset="0"/>
                <a:ea typeface="ＭＳ Ｐゴシック" charset="-128"/>
              </a:defRPr>
            </a:lvl3pPr>
            <a:lvl4pPr marL="1600200" indent="-228600">
              <a:spcBef>
                <a:spcPct val="20000"/>
              </a:spcBef>
              <a:buClr>
                <a:schemeClr val="tx2"/>
              </a:buClr>
              <a:buFont typeface="Arial" charset="0"/>
              <a:buChar char="•"/>
              <a:defRPr>
                <a:solidFill>
                  <a:schemeClr val="tx1"/>
                </a:solidFill>
                <a:latin typeface="Arial" charset="0"/>
                <a:ea typeface="ＭＳ Ｐゴシック" charset="-128"/>
              </a:defRPr>
            </a:lvl4pPr>
            <a:lvl5pPr marL="2057400" indent="-228600">
              <a:spcBef>
                <a:spcPct val="20000"/>
              </a:spcBef>
              <a:buClr>
                <a:schemeClr val="tx2"/>
              </a:buClr>
              <a:buFont typeface="Arial" charset="0"/>
              <a:buChar cha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9pPr>
          </a:lstStyle>
          <a:p>
            <a:pPr eaLnBrk="1" hangingPunct="1">
              <a:spcBef>
                <a:spcPct val="50000"/>
              </a:spcBef>
              <a:spcAft>
                <a:spcPct val="0"/>
              </a:spcAft>
              <a:buFont typeface="Wingdings" charset="2"/>
              <a:buChar char="§"/>
            </a:pPr>
            <a:r>
              <a:rPr lang="fr-BE" altLang="fr-FR" sz="3200" b="0">
                <a:solidFill>
                  <a:srgbClr val="283659"/>
                </a:solidFill>
                <a:latin typeface="Tahoma" charset="0"/>
              </a:rPr>
              <a:t>Économie  hyper-industrielle</a:t>
            </a:r>
          </a:p>
          <a:p>
            <a:pPr eaLnBrk="1" hangingPunct="1">
              <a:spcBef>
                <a:spcPct val="50000"/>
              </a:spcBef>
              <a:spcAft>
                <a:spcPct val="0"/>
              </a:spcAft>
              <a:buFont typeface="Wingdings" charset="2"/>
              <a:buChar char="§"/>
            </a:pPr>
            <a:r>
              <a:rPr lang="fr-BE" altLang="fr-FR" sz="3200" b="0">
                <a:solidFill>
                  <a:srgbClr val="283659"/>
                </a:solidFill>
                <a:latin typeface="Tahoma" charset="0"/>
              </a:rPr>
              <a:t>Financiarisation </a:t>
            </a:r>
          </a:p>
          <a:p>
            <a:pPr eaLnBrk="1" hangingPunct="1">
              <a:spcBef>
                <a:spcPct val="50000"/>
              </a:spcBef>
              <a:spcAft>
                <a:spcPct val="0"/>
              </a:spcAft>
              <a:buFontTx/>
              <a:buNone/>
            </a:pPr>
            <a:endParaRPr lang="fr-BE" altLang="fr-FR" sz="1800" b="0">
              <a:solidFill>
                <a:srgbClr val="283659"/>
              </a:solidFill>
              <a:latin typeface="Tahoma" charset="0"/>
            </a:endParaRPr>
          </a:p>
        </p:txBody>
      </p:sp>
      <p:sp>
        <p:nvSpPr>
          <p:cNvPr id="5" name="Rectangle 2"/>
          <p:cNvSpPr>
            <a:spLocks noGrp="1" noChangeArrowheads="1"/>
          </p:cNvSpPr>
          <p:nvPr>
            <p:ph type="title"/>
          </p:nvPr>
        </p:nvSpPr>
        <p:spPr>
          <a:xfrm>
            <a:off x="395288" y="188913"/>
            <a:ext cx="8497887" cy="855662"/>
          </a:xfrm>
        </p:spPr>
        <p:txBody>
          <a:bodyPr wrap="square" numCol="1" anchorCtr="0" compatLnSpc="1">
            <a:prstTxWarp prst="textNoShape">
              <a:avLst/>
            </a:prstTxWarp>
          </a:bodyPr>
          <a:lstStyle/>
          <a:p>
            <a:pPr eaLnBrk="1" hangingPunct="1">
              <a:defRPr/>
            </a:pPr>
            <a:r>
              <a:rPr lang="fr-BE" altLang="fr-FR" sz="3200" b="1" cap="none">
                <a:latin typeface="Tahoma" charset="0"/>
                <a:ea typeface="ＭＳ Ｐゴシック" charset="-128"/>
              </a:rPr>
              <a:t>Qu’est-ce que le néolibéralisme ? </a:t>
            </a:r>
          </a:p>
        </p:txBody>
      </p:sp>
      <p:sp>
        <p:nvSpPr>
          <p:cNvPr id="75779" name="ZoneTexte 9"/>
          <p:cNvSpPr txBox="1">
            <a:spLocks noChangeArrowheads="1"/>
          </p:cNvSpPr>
          <p:nvPr/>
        </p:nvSpPr>
        <p:spPr bwMode="auto">
          <a:xfrm>
            <a:off x="2051050" y="3213100"/>
            <a:ext cx="4608513" cy="954088"/>
          </a:xfrm>
          <a:prstGeom prst="rect">
            <a:avLst/>
          </a:prstGeom>
          <a:noFill/>
          <a:ln w="9525">
            <a:solidFill>
              <a:srgbClr val="283659"/>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spcAft>
                <a:spcPts val="600"/>
              </a:spcAft>
              <a:buFont typeface="Arial" charset="0"/>
              <a:defRPr sz="2000" b="1">
                <a:solidFill>
                  <a:schemeClr val="tx1"/>
                </a:solidFill>
                <a:latin typeface="Arial" charset="0"/>
                <a:ea typeface="ＭＳ Ｐゴシック" charset="-128"/>
              </a:defRPr>
            </a:lvl1pPr>
            <a:lvl2pPr marL="742950" indent="-285750">
              <a:spcBef>
                <a:spcPct val="20000"/>
              </a:spcBef>
              <a:buClr>
                <a:schemeClr val="tx2"/>
              </a:buClr>
              <a:buFont typeface="Arial" charset="0"/>
              <a:buChar char="•"/>
              <a:defRPr sz="2000">
                <a:solidFill>
                  <a:schemeClr val="tx1"/>
                </a:solidFill>
                <a:latin typeface="Arial" charset="0"/>
                <a:ea typeface="ＭＳ Ｐゴシック" charset="-128"/>
              </a:defRPr>
            </a:lvl2pPr>
            <a:lvl3pPr marL="1143000" indent="-228600">
              <a:spcBef>
                <a:spcPct val="20000"/>
              </a:spcBef>
              <a:buClr>
                <a:schemeClr val="tx2"/>
              </a:buClr>
              <a:buFont typeface="Arial" charset="0"/>
              <a:buChar char="•"/>
              <a:defRPr>
                <a:solidFill>
                  <a:schemeClr val="tx1"/>
                </a:solidFill>
                <a:latin typeface="Arial" charset="0"/>
                <a:ea typeface="ＭＳ Ｐゴシック" charset="-128"/>
              </a:defRPr>
            </a:lvl3pPr>
            <a:lvl4pPr marL="1600200" indent="-228600">
              <a:spcBef>
                <a:spcPct val="20000"/>
              </a:spcBef>
              <a:buClr>
                <a:schemeClr val="tx2"/>
              </a:buClr>
              <a:buFont typeface="Arial" charset="0"/>
              <a:buChar char="•"/>
              <a:defRPr>
                <a:solidFill>
                  <a:schemeClr val="tx1"/>
                </a:solidFill>
                <a:latin typeface="Arial" charset="0"/>
                <a:ea typeface="ＭＳ Ｐゴシック" charset="-128"/>
              </a:defRPr>
            </a:lvl4pPr>
            <a:lvl5pPr marL="2057400" indent="-228600">
              <a:spcBef>
                <a:spcPct val="20000"/>
              </a:spcBef>
              <a:buClr>
                <a:schemeClr val="tx2"/>
              </a:buClr>
              <a:buFont typeface="Arial" charset="0"/>
              <a:buChar cha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9pPr>
          </a:lstStyle>
          <a:p>
            <a:pPr algn="ctr" eaLnBrk="1" hangingPunct="1">
              <a:spcBef>
                <a:spcPct val="0"/>
              </a:spcBef>
              <a:spcAft>
                <a:spcPct val="0"/>
              </a:spcAft>
              <a:buFontTx/>
              <a:buNone/>
            </a:pPr>
            <a:r>
              <a:rPr lang="fr-FR" altLang="fr-FR" sz="2800" b="0">
                <a:solidFill>
                  <a:srgbClr val="283659"/>
                </a:solidFill>
              </a:rPr>
              <a:t>±300 millions d’actionnaires</a:t>
            </a:r>
          </a:p>
          <a:p>
            <a:pPr algn="ctr" eaLnBrk="1" hangingPunct="1">
              <a:spcBef>
                <a:spcPct val="0"/>
              </a:spcBef>
              <a:spcAft>
                <a:spcPct val="0"/>
              </a:spcAft>
              <a:buFontTx/>
              <a:buNone/>
            </a:pPr>
            <a:r>
              <a:rPr lang="fr-FR" altLang="fr-FR" sz="2800" b="0">
                <a:solidFill>
                  <a:srgbClr val="283659"/>
                </a:solidFill>
              </a:rPr>
              <a:t>(5%)</a:t>
            </a:r>
          </a:p>
        </p:txBody>
      </p:sp>
      <p:sp>
        <p:nvSpPr>
          <p:cNvPr id="75780" name="ZoneTexte 11"/>
          <p:cNvSpPr txBox="1">
            <a:spLocks noChangeArrowheads="1"/>
          </p:cNvSpPr>
          <p:nvPr/>
        </p:nvSpPr>
        <p:spPr bwMode="auto">
          <a:xfrm>
            <a:off x="1835150" y="4652963"/>
            <a:ext cx="5184775" cy="954087"/>
          </a:xfrm>
          <a:prstGeom prst="rect">
            <a:avLst/>
          </a:prstGeom>
          <a:noFill/>
          <a:ln w="9525">
            <a:solidFill>
              <a:srgbClr val="283659"/>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spcAft>
                <a:spcPts val="600"/>
              </a:spcAft>
              <a:buFont typeface="Arial" charset="0"/>
              <a:defRPr sz="2000" b="1">
                <a:solidFill>
                  <a:schemeClr val="tx1"/>
                </a:solidFill>
                <a:latin typeface="Arial" charset="0"/>
                <a:ea typeface="ＭＳ Ｐゴシック" charset="-128"/>
              </a:defRPr>
            </a:lvl1pPr>
            <a:lvl2pPr marL="742950" indent="-285750">
              <a:spcBef>
                <a:spcPct val="20000"/>
              </a:spcBef>
              <a:buClr>
                <a:schemeClr val="tx2"/>
              </a:buClr>
              <a:buFont typeface="Arial" charset="0"/>
              <a:buChar char="•"/>
              <a:defRPr sz="2000">
                <a:solidFill>
                  <a:schemeClr val="tx1"/>
                </a:solidFill>
                <a:latin typeface="Arial" charset="0"/>
                <a:ea typeface="ＭＳ Ｐゴシック" charset="-128"/>
              </a:defRPr>
            </a:lvl2pPr>
            <a:lvl3pPr marL="1143000" indent="-228600">
              <a:spcBef>
                <a:spcPct val="20000"/>
              </a:spcBef>
              <a:buClr>
                <a:schemeClr val="tx2"/>
              </a:buClr>
              <a:buFont typeface="Arial" charset="0"/>
              <a:buChar char="•"/>
              <a:defRPr>
                <a:solidFill>
                  <a:schemeClr val="tx1"/>
                </a:solidFill>
                <a:latin typeface="Arial" charset="0"/>
                <a:ea typeface="ＭＳ Ｐゴシック" charset="-128"/>
              </a:defRPr>
            </a:lvl3pPr>
            <a:lvl4pPr marL="1600200" indent="-228600">
              <a:spcBef>
                <a:spcPct val="20000"/>
              </a:spcBef>
              <a:buClr>
                <a:schemeClr val="tx2"/>
              </a:buClr>
              <a:buFont typeface="Arial" charset="0"/>
              <a:buChar char="•"/>
              <a:defRPr>
                <a:solidFill>
                  <a:schemeClr val="tx1"/>
                </a:solidFill>
                <a:latin typeface="Arial" charset="0"/>
                <a:ea typeface="ＭＳ Ｐゴシック" charset="-128"/>
              </a:defRPr>
            </a:lvl4pPr>
            <a:lvl5pPr marL="2057400" indent="-228600">
              <a:spcBef>
                <a:spcPct val="20000"/>
              </a:spcBef>
              <a:buClr>
                <a:schemeClr val="tx2"/>
              </a:buClr>
              <a:buFont typeface="Arial" charset="0"/>
              <a:buChar cha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9pPr>
          </a:lstStyle>
          <a:p>
            <a:pPr algn="ctr" eaLnBrk="1" hangingPunct="1">
              <a:spcBef>
                <a:spcPct val="0"/>
              </a:spcBef>
              <a:spcAft>
                <a:spcPct val="0"/>
              </a:spcAft>
              <a:buFontTx/>
              <a:buNone/>
            </a:pPr>
            <a:r>
              <a:rPr lang="fr-FR" altLang="fr-FR" sz="2800" b="0">
                <a:solidFill>
                  <a:srgbClr val="283659"/>
                </a:solidFill>
              </a:rPr>
              <a:t>±50.000 opérateurs de marché</a:t>
            </a:r>
          </a:p>
          <a:p>
            <a:pPr algn="ctr" eaLnBrk="1" hangingPunct="1">
              <a:spcBef>
                <a:spcPct val="0"/>
              </a:spcBef>
              <a:spcAft>
                <a:spcPct val="0"/>
              </a:spcAft>
              <a:buFontTx/>
              <a:buNone/>
            </a:pPr>
            <a:r>
              <a:rPr lang="fr-FR" altLang="fr-FR" sz="2800" b="0">
                <a:solidFill>
                  <a:srgbClr val="283659"/>
                </a:solidFill>
              </a:rPr>
              <a:t>« traders »</a:t>
            </a:r>
          </a:p>
        </p:txBody>
      </p:sp>
      <p:sp>
        <p:nvSpPr>
          <p:cNvPr id="13" name="ZoneTexte 12"/>
          <p:cNvSpPr txBox="1"/>
          <p:nvPr/>
        </p:nvSpPr>
        <p:spPr>
          <a:xfrm>
            <a:off x="323850" y="6092825"/>
            <a:ext cx="8135938" cy="523875"/>
          </a:xfrm>
          <a:prstGeom prst="rect">
            <a:avLst/>
          </a:prstGeom>
          <a:noFill/>
          <a:ln>
            <a:solidFill>
              <a:srgbClr val="283659"/>
            </a:solidFill>
          </a:ln>
        </p:spPr>
        <p:txBody>
          <a:bodyPr>
            <a:spAutoFit/>
          </a:bodyPr>
          <a:lstStyle/>
          <a:p>
            <a:pPr algn="ctr" eaLnBrk="1" hangingPunct="1">
              <a:defRPr/>
            </a:pPr>
            <a:r>
              <a:rPr lang="fr-FR" sz="2800" dirty="0">
                <a:solidFill>
                  <a:schemeClr val="accent3">
                    <a:lumMod val="50000"/>
                  </a:schemeClr>
                </a:solidFill>
                <a:latin typeface="Arial"/>
                <a:ea typeface="ＭＳ Ｐゴシック" charset="0"/>
                <a:cs typeface="Arial"/>
              </a:rPr>
              <a:t>Managers </a:t>
            </a:r>
          </a:p>
        </p:txBody>
      </p:sp>
      <p:cxnSp>
        <p:nvCxnSpPr>
          <p:cNvPr id="14" name="Connecteur droit avec flèche 13"/>
          <p:cNvCxnSpPr>
            <a:stCxn id="75779" idx="2"/>
          </p:cNvCxnSpPr>
          <p:nvPr/>
        </p:nvCxnSpPr>
        <p:spPr>
          <a:xfrm>
            <a:off x="4356100" y="4167188"/>
            <a:ext cx="0" cy="630237"/>
          </a:xfrm>
          <a:prstGeom prst="straightConnector1">
            <a:avLst/>
          </a:prstGeom>
          <a:ln>
            <a:solidFill>
              <a:srgbClr val="283659"/>
            </a:solidFill>
            <a:tailEnd type="arrow"/>
          </a:ln>
        </p:spPr>
        <p:style>
          <a:lnRef idx="2">
            <a:schemeClr val="accent1"/>
          </a:lnRef>
          <a:fillRef idx="0">
            <a:schemeClr val="accent1"/>
          </a:fillRef>
          <a:effectRef idx="1">
            <a:schemeClr val="accent1"/>
          </a:effectRef>
          <a:fontRef idx="minor">
            <a:schemeClr val="tx1"/>
          </a:fontRef>
        </p:style>
      </p:cxnSp>
      <p:cxnSp>
        <p:nvCxnSpPr>
          <p:cNvPr id="16" name="Connecteur droit avec flèche 15"/>
          <p:cNvCxnSpPr/>
          <p:nvPr/>
        </p:nvCxnSpPr>
        <p:spPr>
          <a:xfrm>
            <a:off x="2555875" y="5589588"/>
            <a:ext cx="0" cy="630237"/>
          </a:xfrm>
          <a:prstGeom prst="straightConnector1">
            <a:avLst/>
          </a:prstGeom>
          <a:ln>
            <a:solidFill>
              <a:srgbClr val="283659"/>
            </a:solidFill>
            <a:tailEnd type="arrow"/>
          </a:ln>
        </p:spPr>
        <p:style>
          <a:lnRef idx="2">
            <a:schemeClr val="accent1"/>
          </a:lnRef>
          <a:fillRef idx="0">
            <a:schemeClr val="accent1"/>
          </a:fillRef>
          <a:effectRef idx="1">
            <a:schemeClr val="accent1"/>
          </a:effectRef>
          <a:fontRef idx="minor">
            <a:schemeClr val="tx1"/>
          </a:fontRef>
        </p:style>
      </p:cxnSp>
      <p:cxnSp>
        <p:nvCxnSpPr>
          <p:cNvPr id="17" name="Connecteur droit avec flèche 16"/>
          <p:cNvCxnSpPr/>
          <p:nvPr/>
        </p:nvCxnSpPr>
        <p:spPr>
          <a:xfrm>
            <a:off x="6372225" y="5589588"/>
            <a:ext cx="0" cy="630237"/>
          </a:xfrm>
          <a:prstGeom prst="straightConnector1">
            <a:avLst/>
          </a:prstGeom>
          <a:ln>
            <a:solidFill>
              <a:srgbClr val="283659"/>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1076538"/>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9873" name="Text Box 3"/>
          <p:cNvSpPr txBox="1">
            <a:spLocks noChangeArrowheads="1"/>
          </p:cNvSpPr>
          <p:nvPr/>
        </p:nvSpPr>
        <p:spPr bwMode="auto">
          <a:xfrm>
            <a:off x="395288" y="1484313"/>
            <a:ext cx="8748712" cy="444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spcAft>
                <a:spcPts val="600"/>
              </a:spcAft>
              <a:buFont typeface="Arial" charset="0"/>
              <a:defRPr sz="2000" b="1">
                <a:solidFill>
                  <a:schemeClr val="tx1"/>
                </a:solidFill>
                <a:latin typeface="Arial" charset="0"/>
                <a:ea typeface="ＭＳ Ｐゴシック" charset="-128"/>
              </a:defRPr>
            </a:lvl1pPr>
            <a:lvl2pPr marL="742950" indent="-285750">
              <a:spcBef>
                <a:spcPct val="20000"/>
              </a:spcBef>
              <a:buClr>
                <a:schemeClr val="tx2"/>
              </a:buClr>
              <a:buFont typeface="Arial" charset="0"/>
              <a:buChar char="•"/>
              <a:defRPr sz="2000">
                <a:solidFill>
                  <a:schemeClr val="tx1"/>
                </a:solidFill>
                <a:latin typeface="Arial" charset="0"/>
                <a:ea typeface="ＭＳ Ｐゴシック" charset="-128"/>
              </a:defRPr>
            </a:lvl2pPr>
            <a:lvl3pPr marL="1143000" indent="-228600">
              <a:spcBef>
                <a:spcPct val="20000"/>
              </a:spcBef>
              <a:buClr>
                <a:schemeClr val="tx2"/>
              </a:buClr>
              <a:buFont typeface="Arial" charset="0"/>
              <a:buChar char="•"/>
              <a:defRPr>
                <a:solidFill>
                  <a:schemeClr val="tx1"/>
                </a:solidFill>
                <a:latin typeface="Arial" charset="0"/>
                <a:ea typeface="ＭＳ Ｐゴシック" charset="-128"/>
              </a:defRPr>
            </a:lvl3pPr>
            <a:lvl4pPr marL="1600200" indent="-228600">
              <a:spcBef>
                <a:spcPct val="20000"/>
              </a:spcBef>
              <a:buClr>
                <a:schemeClr val="tx2"/>
              </a:buClr>
              <a:buFont typeface="Arial" charset="0"/>
              <a:buChar char="•"/>
              <a:defRPr>
                <a:solidFill>
                  <a:schemeClr val="tx1"/>
                </a:solidFill>
                <a:latin typeface="Arial" charset="0"/>
                <a:ea typeface="ＭＳ Ｐゴシック" charset="-128"/>
              </a:defRPr>
            </a:lvl4pPr>
            <a:lvl5pPr marL="2057400" indent="-228600">
              <a:spcBef>
                <a:spcPct val="20000"/>
              </a:spcBef>
              <a:buClr>
                <a:schemeClr val="tx2"/>
              </a:buClr>
              <a:buFont typeface="Arial" charset="0"/>
              <a:buChar cha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9pPr>
          </a:lstStyle>
          <a:p>
            <a:pPr eaLnBrk="1" hangingPunct="1">
              <a:spcBef>
                <a:spcPct val="50000"/>
              </a:spcBef>
              <a:spcAft>
                <a:spcPct val="0"/>
              </a:spcAft>
              <a:buFont typeface="Wingdings" charset="2"/>
              <a:buChar char="§"/>
            </a:pPr>
            <a:r>
              <a:rPr lang="fr-BE" altLang="fr-FR" sz="3200" b="0">
                <a:solidFill>
                  <a:srgbClr val="283659"/>
                </a:solidFill>
                <a:latin typeface="Tahoma" charset="0"/>
              </a:rPr>
              <a:t>Rôle  de l’Etat</a:t>
            </a:r>
          </a:p>
          <a:p>
            <a:pPr eaLnBrk="1" hangingPunct="1">
              <a:spcBef>
                <a:spcPct val="50000"/>
              </a:spcBef>
              <a:spcAft>
                <a:spcPct val="0"/>
              </a:spcAft>
              <a:buFont typeface="Arial Black" charset="0"/>
              <a:buAutoNum type="arabicParenR"/>
            </a:pPr>
            <a:r>
              <a:rPr lang="fr-BE" altLang="fr-FR" sz="3200" b="0" u="sng">
                <a:solidFill>
                  <a:srgbClr val="283659"/>
                </a:solidFill>
                <a:latin typeface="Tahoma" charset="0"/>
              </a:rPr>
              <a:t>Attirer  les capitaux</a:t>
            </a:r>
          </a:p>
          <a:p>
            <a:pPr eaLnBrk="1" hangingPunct="1">
              <a:spcBef>
                <a:spcPct val="50000"/>
              </a:spcBef>
              <a:spcAft>
                <a:spcPct val="0"/>
              </a:spcAft>
              <a:buFont typeface="Wingdings" charset="2"/>
              <a:buChar char="§"/>
            </a:pPr>
            <a:r>
              <a:rPr lang="fr-BE" altLang="fr-FR" sz="3200" b="0">
                <a:solidFill>
                  <a:srgbClr val="283659"/>
                </a:solidFill>
                <a:latin typeface="Tahoma" charset="0"/>
              </a:rPr>
              <a:t>Les droits nationaux ≈ produits en compétition</a:t>
            </a:r>
          </a:p>
          <a:p>
            <a:pPr eaLnBrk="1" hangingPunct="1">
              <a:spcBef>
                <a:spcPct val="50000"/>
              </a:spcBef>
              <a:spcAft>
                <a:spcPct val="0"/>
              </a:spcAft>
              <a:buFont typeface="Wingdings" charset="2"/>
              <a:buChar char="§"/>
            </a:pPr>
            <a:r>
              <a:rPr lang="fr-BE" altLang="fr-FR" sz="3200" b="0">
                <a:solidFill>
                  <a:srgbClr val="283659"/>
                </a:solidFill>
                <a:latin typeface="Tahoma" charset="0"/>
              </a:rPr>
              <a:t>« </a:t>
            </a:r>
            <a:r>
              <a:rPr lang="fr-BE" altLang="fr-FR" sz="3200" b="0" i="1">
                <a:solidFill>
                  <a:srgbClr val="283659"/>
                </a:solidFill>
                <a:latin typeface="Tahoma" charset="0"/>
              </a:rPr>
              <a:t>Law shopping</a:t>
            </a:r>
            <a:r>
              <a:rPr lang="fr-BE" altLang="fr-FR" sz="3200" b="0">
                <a:solidFill>
                  <a:srgbClr val="283659"/>
                </a:solidFill>
                <a:latin typeface="Tahoma" charset="0"/>
              </a:rPr>
              <a:t> »</a:t>
            </a:r>
          </a:p>
          <a:p>
            <a:pPr eaLnBrk="1" hangingPunct="1">
              <a:spcBef>
                <a:spcPct val="50000"/>
              </a:spcBef>
              <a:spcAft>
                <a:spcPct val="0"/>
              </a:spcAft>
              <a:buFont typeface="Wingdings" charset="2"/>
              <a:buChar char="§"/>
            </a:pPr>
            <a:r>
              <a:rPr lang="fr-BE" altLang="fr-FR" sz="3200" b="0">
                <a:solidFill>
                  <a:srgbClr val="283659"/>
                </a:solidFill>
                <a:latin typeface="Tahoma" charset="0"/>
              </a:rPr>
              <a:t>v° </a:t>
            </a:r>
            <a:r>
              <a:rPr lang="fr-BE" altLang="fr-FR" sz="3200">
                <a:solidFill>
                  <a:srgbClr val="283659"/>
                </a:solidFill>
                <a:latin typeface="Tahoma" charset="0"/>
              </a:rPr>
              <a:t>Hayek</a:t>
            </a:r>
          </a:p>
          <a:p>
            <a:pPr eaLnBrk="1" hangingPunct="1">
              <a:spcBef>
                <a:spcPct val="50000"/>
              </a:spcBef>
              <a:spcAft>
                <a:spcPct val="0"/>
              </a:spcAft>
              <a:buFontTx/>
              <a:buNone/>
            </a:pPr>
            <a:endParaRPr lang="fr-BE" altLang="fr-FR" sz="1800" b="0">
              <a:solidFill>
                <a:srgbClr val="283659"/>
              </a:solidFill>
              <a:latin typeface="Tahoma" charset="0"/>
            </a:endParaRPr>
          </a:p>
        </p:txBody>
      </p:sp>
      <p:sp>
        <p:nvSpPr>
          <p:cNvPr id="5" name="Rectangle 2"/>
          <p:cNvSpPr>
            <a:spLocks noGrp="1" noChangeArrowheads="1"/>
          </p:cNvSpPr>
          <p:nvPr>
            <p:ph type="title"/>
          </p:nvPr>
        </p:nvSpPr>
        <p:spPr>
          <a:xfrm>
            <a:off x="395288" y="188913"/>
            <a:ext cx="8497887" cy="855662"/>
          </a:xfrm>
        </p:spPr>
        <p:txBody>
          <a:bodyPr wrap="square" numCol="1" anchorCtr="0" compatLnSpc="1">
            <a:prstTxWarp prst="textNoShape">
              <a:avLst/>
            </a:prstTxWarp>
          </a:bodyPr>
          <a:lstStyle/>
          <a:p>
            <a:pPr eaLnBrk="1" hangingPunct="1">
              <a:defRPr/>
            </a:pPr>
            <a:r>
              <a:rPr lang="fr-BE" altLang="fr-FR" sz="3200" b="1" cap="none">
                <a:latin typeface="Tahoma" charset="0"/>
                <a:ea typeface="ＭＳ Ｐゴシック" charset="-128"/>
              </a:rPr>
              <a:t>Qu’est-ce que le néolibéralisme ? </a:t>
            </a:r>
          </a:p>
        </p:txBody>
      </p:sp>
    </p:spTree>
    <p:extLst>
      <p:ext uri="{BB962C8B-B14F-4D97-AF65-F5344CB8AC3E}">
        <p14:creationId xmlns:p14="http://schemas.microsoft.com/office/powerpoint/2010/main" val="321464051"/>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5955" name="Text Box 3"/>
          <p:cNvSpPr txBox="1">
            <a:spLocks noChangeArrowheads="1"/>
          </p:cNvSpPr>
          <p:nvPr/>
        </p:nvSpPr>
        <p:spPr bwMode="auto">
          <a:xfrm>
            <a:off x="251520" y="1484784"/>
            <a:ext cx="8649021" cy="26776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marL="342900" indent="-342900" eaLnBrk="0" hangingPunct="0">
              <a:defRPr>
                <a:solidFill>
                  <a:schemeClr val="tx1"/>
                </a:solidFill>
                <a:latin typeface="Times New Roman" charset="0"/>
                <a:ea typeface="ＭＳ Ｐゴシック" charset="0"/>
                <a:cs typeface="Arial" charset="0"/>
              </a:defRPr>
            </a:lvl1pPr>
            <a:lvl2pPr eaLnBrk="0" hangingPunct="0">
              <a:defRPr>
                <a:solidFill>
                  <a:schemeClr val="tx1"/>
                </a:solidFill>
                <a:latin typeface="Times New Roman" charset="0"/>
                <a:ea typeface="Arial" charset="0"/>
                <a:cs typeface="Arial" charset="0"/>
              </a:defRPr>
            </a:lvl2pPr>
            <a:lvl3pPr marL="1143000" indent="-228600" eaLnBrk="0" hangingPunct="0">
              <a:defRPr>
                <a:solidFill>
                  <a:schemeClr val="tx1"/>
                </a:solidFill>
                <a:latin typeface="Times New Roman" charset="0"/>
                <a:ea typeface="Arial" charset="0"/>
                <a:cs typeface="Arial" charset="0"/>
              </a:defRPr>
            </a:lvl3pPr>
            <a:lvl4pPr marL="1600200" indent="-228600" eaLnBrk="0" hangingPunct="0">
              <a:defRPr>
                <a:solidFill>
                  <a:schemeClr val="tx1"/>
                </a:solidFill>
                <a:latin typeface="Times New Roman" charset="0"/>
                <a:ea typeface="Arial" charset="0"/>
                <a:cs typeface="Arial" charset="0"/>
              </a:defRPr>
            </a:lvl4pPr>
            <a:lvl5pPr marL="2057400" indent="-228600" eaLnBrk="0" hangingPunct="0">
              <a:defRPr>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a:solidFill>
                  <a:schemeClr val="tx1"/>
                </a:solidFill>
                <a:latin typeface="Times New Roman" charset="0"/>
                <a:ea typeface="Arial" charset="0"/>
                <a:cs typeface="Arial" charset="0"/>
              </a:defRPr>
            </a:lvl9pPr>
          </a:lstStyle>
          <a:p>
            <a:pPr marL="457200" indent="-457200">
              <a:buFont typeface="Wingdings" charset="2"/>
              <a:buChar char="§"/>
            </a:pPr>
            <a:r>
              <a:rPr lang="fr-FR" sz="2400" b="1" dirty="0" smtClean="0">
                <a:solidFill>
                  <a:schemeClr val="accent3">
                    <a:lumMod val="50000"/>
                  </a:schemeClr>
                </a:solidFill>
                <a:latin typeface="+mn-lt"/>
              </a:rPr>
              <a:t>Ph. De Villiers, </a:t>
            </a:r>
            <a:r>
              <a:rPr lang="fr-FR" sz="2400" i="1" dirty="0" smtClean="0">
                <a:solidFill>
                  <a:schemeClr val="accent3">
                    <a:lumMod val="50000"/>
                  </a:schemeClr>
                </a:solidFill>
                <a:latin typeface="+mn-lt"/>
              </a:rPr>
              <a:t>Les cloches sonneront-elles encore demain ?</a:t>
            </a:r>
          </a:p>
          <a:p>
            <a:pPr marL="457200" indent="-457200">
              <a:buFont typeface="Wingdings" charset="2"/>
              <a:buChar char="§"/>
            </a:pPr>
            <a:endParaRPr lang="fr-FR" sz="2400" b="1" dirty="0">
              <a:solidFill>
                <a:schemeClr val="accent3">
                  <a:lumMod val="50000"/>
                </a:schemeClr>
              </a:solidFill>
              <a:latin typeface="+mn-lt"/>
            </a:endParaRPr>
          </a:p>
          <a:p>
            <a:pPr marL="457200" indent="-457200">
              <a:buFont typeface="Wingdings" charset="2"/>
              <a:buChar char="§"/>
            </a:pPr>
            <a:r>
              <a:rPr lang="fr-FR" sz="2400" b="1" dirty="0" smtClean="0">
                <a:solidFill>
                  <a:schemeClr val="accent3">
                    <a:lumMod val="50000"/>
                  </a:schemeClr>
                </a:solidFill>
                <a:latin typeface="+mn-lt"/>
              </a:rPr>
              <a:t>Belgique</a:t>
            </a:r>
            <a:r>
              <a:rPr lang="fr-FR" sz="2400" dirty="0" smtClean="0">
                <a:solidFill>
                  <a:schemeClr val="accent3">
                    <a:lumMod val="50000"/>
                  </a:schemeClr>
                </a:solidFill>
                <a:latin typeface="+mn-lt"/>
              </a:rPr>
              <a:t> « Pacte de solidarité » 1945</a:t>
            </a:r>
          </a:p>
          <a:p>
            <a:pPr marL="457200" indent="-457200">
              <a:buFont typeface="Wingdings" charset="2"/>
              <a:buChar char="§"/>
            </a:pPr>
            <a:r>
              <a:rPr lang="fr-FR" sz="2400" b="1" dirty="0" smtClean="0">
                <a:solidFill>
                  <a:schemeClr val="accent3">
                    <a:lumMod val="50000"/>
                  </a:schemeClr>
                </a:solidFill>
                <a:latin typeface="+mn-lt"/>
              </a:rPr>
              <a:t>France</a:t>
            </a:r>
            <a:r>
              <a:rPr lang="fr-FR" sz="2400" dirty="0" smtClean="0">
                <a:solidFill>
                  <a:schemeClr val="accent3">
                    <a:lumMod val="50000"/>
                  </a:schemeClr>
                </a:solidFill>
                <a:latin typeface="+mn-lt"/>
              </a:rPr>
              <a:t> « Conseil National de la Résistance » 1945</a:t>
            </a:r>
          </a:p>
          <a:p>
            <a:pPr marL="457200" indent="-457200">
              <a:buFont typeface="Wingdings" charset="2"/>
              <a:buChar char="§"/>
            </a:pPr>
            <a:r>
              <a:rPr lang="fr-FR" sz="2400" dirty="0" smtClean="0">
                <a:solidFill>
                  <a:schemeClr val="accent3">
                    <a:lumMod val="50000"/>
                  </a:schemeClr>
                </a:solidFill>
                <a:latin typeface="+mn-lt"/>
              </a:rPr>
              <a:t>« Trente Glorieuses »</a:t>
            </a:r>
          </a:p>
          <a:p>
            <a:pPr marL="457200" indent="-457200">
              <a:buFont typeface="Wingdings" charset="2"/>
              <a:buChar char="§"/>
            </a:pPr>
            <a:r>
              <a:rPr lang="fr-FR" sz="2400" dirty="0" smtClean="0">
                <a:solidFill>
                  <a:schemeClr val="accent3">
                    <a:lumMod val="50000"/>
                  </a:schemeClr>
                </a:solidFill>
                <a:latin typeface="+mn-lt"/>
              </a:rPr>
              <a:t> Néolibéralisme  </a:t>
            </a:r>
            <a:endParaRPr lang="fr-FR" sz="2400" dirty="0">
              <a:solidFill>
                <a:schemeClr val="accent3">
                  <a:lumMod val="50000"/>
                </a:schemeClr>
              </a:solidFill>
              <a:latin typeface="+mn-lt"/>
            </a:endParaRPr>
          </a:p>
        </p:txBody>
      </p:sp>
      <p:sp>
        <p:nvSpPr>
          <p:cNvPr id="4" name="Rectangle 2"/>
          <p:cNvSpPr txBox="1">
            <a:spLocks noChangeArrowheads="1"/>
          </p:cNvSpPr>
          <p:nvPr/>
        </p:nvSpPr>
        <p:spPr>
          <a:xfrm>
            <a:off x="251520" y="260648"/>
            <a:ext cx="8642350" cy="855663"/>
          </a:xfrm>
          <a:prstGeom prst="rect">
            <a:avLst/>
          </a:prstGeom>
        </p:spPr>
        <p:txBody>
          <a:bodyPr>
            <a:noAutofit/>
          </a:bodyPr>
          <a:lstStyle>
            <a:lvl1pPr algn="l" rtl="0" eaLnBrk="0" fontAlgn="base" hangingPunct="0">
              <a:spcBef>
                <a:spcPct val="0"/>
              </a:spcBef>
              <a:spcAft>
                <a:spcPct val="0"/>
              </a:spcAft>
              <a:defRPr sz="3600" kern="1200" cap="all" spc="-6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3600">
                <a:solidFill>
                  <a:schemeClr val="tx2"/>
                </a:solidFill>
                <a:latin typeface="Arial Black" charset="0"/>
                <a:ea typeface="ＭＳ Ｐゴシック" charset="0"/>
                <a:cs typeface="ＭＳ Ｐゴシック" charset="0"/>
              </a:defRPr>
            </a:lvl2pPr>
            <a:lvl3pPr algn="l" rtl="0" eaLnBrk="0" fontAlgn="base" hangingPunct="0">
              <a:spcBef>
                <a:spcPct val="0"/>
              </a:spcBef>
              <a:spcAft>
                <a:spcPct val="0"/>
              </a:spcAft>
              <a:defRPr sz="3600">
                <a:solidFill>
                  <a:schemeClr val="tx2"/>
                </a:solidFill>
                <a:latin typeface="Arial Black" charset="0"/>
                <a:ea typeface="ＭＳ Ｐゴシック" charset="0"/>
                <a:cs typeface="ＭＳ Ｐゴシック" charset="0"/>
              </a:defRPr>
            </a:lvl3pPr>
            <a:lvl4pPr algn="l" rtl="0" eaLnBrk="0" fontAlgn="base" hangingPunct="0">
              <a:spcBef>
                <a:spcPct val="0"/>
              </a:spcBef>
              <a:spcAft>
                <a:spcPct val="0"/>
              </a:spcAft>
              <a:defRPr sz="3600">
                <a:solidFill>
                  <a:schemeClr val="tx2"/>
                </a:solidFill>
                <a:latin typeface="Arial Black" charset="0"/>
                <a:ea typeface="ＭＳ Ｐゴシック" charset="0"/>
                <a:cs typeface="ＭＳ Ｐゴシック" charset="0"/>
              </a:defRPr>
            </a:lvl4pPr>
            <a:lvl5pPr algn="l" rtl="0" eaLnBrk="0" fontAlgn="base" hangingPunct="0">
              <a:spcBef>
                <a:spcPct val="0"/>
              </a:spcBef>
              <a:spcAft>
                <a:spcPct val="0"/>
              </a:spcAft>
              <a:defRPr sz="3600">
                <a:solidFill>
                  <a:schemeClr val="tx2"/>
                </a:solidFill>
                <a:latin typeface="Arial Black" charset="0"/>
                <a:ea typeface="ＭＳ Ｐゴシック" charset="0"/>
                <a:cs typeface="ＭＳ Ｐゴシック" charset="0"/>
              </a:defRPr>
            </a:lvl5pPr>
            <a:lvl6pPr marL="457200" algn="l" rtl="0" fontAlgn="base">
              <a:spcBef>
                <a:spcPct val="0"/>
              </a:spcBef>
              <a:spcAft>
                <a:spcPct val="0"/>
              </a:spcAft>
              <a:defRPr sz="3600">
                <a:solidFill>
                  <a:schemeClr val="tx2"/>
                </a:solidFill>
                <a:latin typeface="Arial Black" charset="0"/>
                <a:ea typeface="ＭＳ Ｐゴシック" charset="0"/>
                <a:cs typeface="ＭＳ Ｐゴシック" charset="0"/>
              </a:defRPr>
            </a:lvl6pPr>
            <a:lvl7pPr marL="914400" algn="l" rtl="0" fontAlgn="base">
              <a:spcBef>
                <a:spcPct val="0"/>
              </a:spcBef>
              <a:spcAft>
                <a:spcPct val="0"/>
              </a:spcAft>
              <a:defRPr sz="3600">
                <a:solidFill>
                  <a:schemeClr val="tx2"/>
                </a:solidFill>
                <a:latin typeface="Arial Black" charset="0"/>
                <a:ea typeface="ＭＳ Ｐゴシック" charset="0"/>
                <a:cs typeface="ＭＳ Ｐゴシック" charset="0"/>
              </a:defRPr>
            </a:lvl7pPr>
            <a:lvl8pPr marL="1371600" algn="l" rtl="0" fontAlgn="base">
              <a:spcBef>
                <a:spcPct val="0"/>
              </a:spcBef>
              <a:spcAft>
                <a:spcPct val="0"/>
              </a:spcAft>
              <a:defRPr sz="3600">
                <a:solidFill>
                  <a:schemeClr val="tx2"/>
                </a:solidFill>
                <a:latin typeface="Arial Black" charset="0"/>
                <a:ea typeface="ＭＳ Ｐゴシック" charset="0"/>
                <a:cs typeface="ＭＳ Ｐゴシック" charset="0"/>
              </a:defRPr>
            </a:lvl8pPr>
            <a:lvl9pPr marL="1828800" algn="l" rtl="0" fontAlgn="base">
              <a:spcBef>
                <a:spcPct val="0"/>
              </a:spcBef>
              <a:spcAft>
                <a:spcPct val="0"/>
              </a:spcAft>
              <a:defRPr sz="3600">
                <a:solidFill>
                  <a:schemeClr val="tx2"/>
                </a:solidFill>
                <a:latin typeface="Arial Black" charset="0"/>
                <a:ea typeface="ＭＳ Ｐゴシック" charset="0"/>
                <a:cs typeface="ＭＳ Ｐゴシック" charset="0"/>
              </a:defRPr>
            </a:lvl9pPr>
          </a:lstStyle>
          <a:p>
            <a:pPr eaLnBrk="1" fontAlgn="auto" hangingPunct="1">
              <a:spcAft>
                <a:spcPts val="0"/>
              </a:spcAft>
              <a:defRPr/>
            </a:pPr>
            <a:r>
              <a:rPr lang="fr-BE" sz="3200" b="1" dirty="0" smtClean="0">
                <a:latin typeface="Tahoma" charset="0"/>
                <a:ea typeface="+mj-ea"/>
                <a:cs typeface="+mj-cs"/>
              </a:rPr>
              <a:t>L’idée de démocratie</a:t>
            </a:r>
          </a:p>
        </p:txBody>
      </p:sp>
    </p:spTree>
    <p:extLst>
      <p:ext uri="{BB962C8B-B14F-4D97-AF65-F5344CB8AC3E}">
        <p14:creationId xmlns:p14="http://schemas.microsoft.com/office/powerpoint/2010/main" val="16744087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21" name="Text Box 3"/>
          <p:cNvSpPr txBox="1">
            <a:spLocks noChangeArrowheads="1"/>
          </p:cNvSpPr>
          <p:nvPr/>
        </p:nvSpPr>
        <p:spPr bwMode="auto">
          <a:xfrm>
            <a:off x="395288" y="1484313"/>
            <a:ext cx="8748712" cy="427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spcAft>
                <a:spcPts val="600"/>
              </a:spcAft>
              <a:buFont typeface="Arial" charset="0"/>
              <a:defRPr sz="2000" b="1">
                <a:solidFill>
                  <a:schemeClr val="tx1"/>
                </a:solidFill>
                <a:latin typeface="Arial" charset="0"/>
                <a:ea typeface="ＭＳ Ｐゴシック" charset="-128"/>
              </a:defRPr>
            </a:lvl1pPr>
            <a:lvl2pPr marL="742950" indent="-285750">
              <a:spcBef>
                <a:spcPct val="20000"/>
              </a:spcBef>
              <a:buClr>
                <a:schemeClr val="tx2"/>
              </a:buClr>
              <a:buFont typeface="Arial" charset="0"/>
              <a:buChar char="•"/>
              <a:defRPr sz="2000">
                <a:solidFill>
                  <a:schemeClr val="tx1"/>
                </a:solidFill>
                <a:latin typeface="Arial" charset="0"/>
                <a:ea typeface="ＭＳ Ｐゴシック" charset="-128"/>
              </a:defRPr>
            </a:lvl2pPr>
            <a:lvl3pPr marL="1143000" indent="-228600">
              <a:spcBef>
                <a:spcPct val="20000"/>
              </a:spcBef>
              <a:buClr>
                <a:schemeClr val="tx2"/>
              </a:buClr>
              <a:buFont typeface="Arial" charset="0"/>
              <a:buChar char="•"/>
              <a:defRPr>
                <a:solidFill>
                  <a:schemeClr val="tx1"/>
                </a:solidFill>
                <a:latin typeface="Arial" charset="0"/>
                <a:ea typeface="ＭＳ Ｐゴシック" charset="-128"/>
              </a:defRPr>
            </a:lvl3pPr>
            <a:lvl4pPr marL="1600200" indent="-228600">
              <a:spcBef>
                <a:spcPct val="20000"/>
              </a:spcBef>
              <a:buClr>
                <a:schemeClr val="tx2"/>
              </a:buClr>
              <a:buFont typeface="Arial" charset="0"/>
              <a:buChar char="•"/>
              <a:defRPr>
                <a:solidFill>
                  <a:schemeClr val="tx1"/>
                </a:solidFill>
                <a:latin typeface="Arial" charset="0"/>
                <a:ea typeface="ＭＳ Ｐゴシック" charset="-128"/>
              </a:defRPr>
            </a:lvl4pPr>
            <a:lvl5pPr marL="2057400" indent="-228600">
              <a:spcBef>
                <a:spcPct val="20000"/>
              </a:spcBef>
              <a:buClr>
                <a:schemeClr val="tx2"/>
              </a:buClr>
              <a:buFont typeface="Arial" charset="0"/>
              <a:buChar cha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9pPr>
          </a:lstStyle>
          <a:p>
            <a:pPr eaLnBrk="1" hangingPunct="1">
              <a:spcBef>
                <a:spcPct val="50000"/>
              </a:spcBef>
              <a:spcAft>
                <a:spcPct val="0"/>
              </a:spcAft>
              <a:buFont typeface="Wingdings" charset="2"/>
              <a:buChar char="§"/>
            </a:pPr>
            <a:r>
              <a:rPr lang="fr-BE" altLang="fr-FR" sz="3200" b="0">
                <a:solidFill>
                  <a:srgbClr val="283659"/>
                </a:solidFill>
                <a:latin typeface="Tahoma" charset="0"/>
              </a:rPr>
              <a:t>Rôle  de l’Etat</a:t>
            </a:r>
          </a:p>
          <a:p>
            <a:pPr eaLnBrk="1" hangingPunct="1">
              <a:spcBef>
                <a:spcPct val="50000"/>
              </a:spcBef>
              <a:spcAft>
                <a:spcPct val="0"/>
              </a:spcAft>
              <a:buFontTx/>
              <a:buNone/>
            </a:pPr>
            <a:r>
              <a:rPr lang="fr-BE" altLang="fr-FR" sz="3200" b="0">
                <a:solidFill>
                  <a:srgbClr val="283659"/>
                </a:solidFill>
                <a:latin typeface="Tahoma" charset="0"/>
              </a:rPr>
              <a:t>2) </a:t>
            </a:r>
            <a:r>
              <a:rPr lang="fr-BE" altLang="fr-FR" sz="3200" b="0" u="sng">
                <a:solidFill>
                  <a:srgbClr val="283659"/>
                </a:solidFill>
                <a:latin typeface="Tahoma" charset="0"/>
              </a:rPr>
              <a:t>Traitement  des « déchets » humains</a:t>
            </a:r>
          </a:p>
          <a:p>
            <a:pPr eaLnBrk="1" hangingPunct="1">
              <a:spcBef>
                <a:spcPct val="50000"/>
              </a:spcBef>
              <a:spcAft>
                <a:spcPct val="0"/>
              </a:spcAft>
              <a:buFont typeface="Wingdings" charset="2"/>
              <a:buChar char="§"/>
            </a:pPr>
            <a:r>
              <a:rPr lang="fr-BE" altLang="fr-FR" sz="3200" b="0">
                <a:solidFill>
                  <a:srgbClr val="283659"/>
                </a:solidFill>
                <a:latin typeface="Tahoma" charset="0"/>
              </a:rPr>
              <a:t>Etat sécuritaire</a:t>
            </a:r>
          </a:p>
          <a:p>
            <a:pPr eaLnBrk="1" hangingPunct="1">
              <a:spcBef>
                <a:spcPct val="50000"/>
              </a:spcBef>
              <a:spcAft>
                <a:spcPct val="0"/>
              </a:spcAft>
              <a:buFont typeface="Wingdings" charset="2"/>
              <a:buChar char="§"/>
            </a:pPr>
            <a:r>
              <a:rPr lang="fr-BE" altLang="fr-FR" sz="3200" b="0">
                <a:solidFill>
                  <a:srgbClr val="283659"/>
                </a:solidFill>
                <a:latin typeface="Tahoma" charset="0"/>
              </a:rPr>
              <a:t>Rapprochement  des fonctions</a:t>
            </a:r>
          </a:p>
          <a:p>
            <a:pPr lvl="1" eaLnBrk="1" hangingPunct="1">
              <a:spcBef>
                <a:spcPct val="50000"/>
              </a:spcBef>
              <a:buClrTx/>
              <a:buFont typeface="Wingdings" charset="2"/>
              <a:buChar char="§"/>
            </a:pPr>
            <a:r>
              <a:rPr lang="fr-BE" altLang="fr-FR" sz="3200">
                <a:solidFill>
                  <a:srgbClr val="283659"/>
                </a:solidFill>
                <a:latin typeface="Tahoma" charset="0"/>
              </a:rPr>
              <a:t>Assistantielle  =&gt; pénitentielle</a:t>
            </a:r>
          </a:p>
          <a:p>
            <a:pPr lvl="2" eaLnBrk="1" hangingPunct="1">
              <a:spcBef>
                <a:spcPct val="50000"/>
              </a:spcBef>
              <a:buClrTx/>
              <a:buFont typeface="Wingdings" charset="2"/>
              <a:buChar char="§"/>
            </a:pPr>
            <a:r>
              <a:rPr lang="fr-BE" altLang="fr-FR" sz="3200">
                <a:solidFill>
                  <a:srgbClr val="283659"/>
                </a:solidFill>
                <a:latin typeface="Tahoma" charset="0"/>
              </a:rPr>
              <a:t>« Hommes jetables »</a:t>
            </a:r>
          </a:p>
        </p:txBody>
      </p:sp>
      <p:sp>
        <p:nvSpPr>
          <p:cNvPr id="5" name="Rectangle 2"/>
          <p:cNvSpPr>
            <a:spLocks noGrp="1" noChangeArrowheads="1"/>
          </p:cNvSpPr>
          <p:nvPr>
            <p:ph type="title"/>
          </p:nvPr>
        </p:nvSpPr>
        <p:spPr>
          <a:xfrm>
            <a:off x="395288" y="188913"/>
            <a:ext cx="8497887" cy="855662"/>
          </a:xfrm>
        </p:spPr>
        <p:txBody>
          <a:bodyPr wrap="square" numCol="1" anchorCtr="0" compatLnSpc="1">
            <a:prstTxWarp prst="textNoShape">
              <a:avLst/>
            </a:prstTxWarp>
          </a:bodyPr>
          <a:lstStyle/>
          <a:p>
            <a:pPr eaLnBrk="1" hangingPunct="1">
              <a:defRPr/>
            </a:pPr>
            <a:r>
              <a:rPr lang="fr-BE" altLang="fr-FR" sz="3200" b="1" cap="none">
                <a:latin typeface="Tahoma" charset="0"/>
                <a:ea typeface="ＭＳ Ｐゴシック" charset="-128"/>
              </a:rPr>
              <a:t>Qu’est-ce que le néolibéralisme ? </a:t>
            </a:r>
          </a:p>
        </p:txBody>
      </p:sp>
    </p:spTree>
    <p:extLst>
      <p:ext uri="{BB962C8B-B14F-4D97-AF65-F5344CB8AC3E}">
        <p14:creationId xmlns:p14="http://schemas.microsoft.com/office/powerpoint/2010/main" val="506982209"/>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3969" name="Text Box 3"/>
          <p:cNvSpPr txBox="1">
            <a:spLocks noChangeArrowheads="1"/>
          </p:cNvSpPr>
          <p:nvPr/>
        </p:nvSpPr>
        <p:spPr bwMode="auto">
          <a:xfrm>
            <a:off x="395288" y="1484313"/>
            <a:ext cx="8640762" cy="467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spcAft>
                <a:spcPts val="600"/>
              </a:spcAft>
              <a:buFont typeface="Arial" charset="0"/>
              <a:defRPr sz="2000" b="1">
                <a:solidFill>
                  <a:schemeClr val="tx1"/>
                </a:solidFill>
                <a:latin typeface="Arial" charset="0"/>
                <a:ea typeface="ＭＳ Ｐゴシック" charset="-128"/>
              </a:defRPr>
            </a:lvl1pPr>
            <a:lvl2pPr marL="742950" indent="-285750">
              <a:spcBef>
                <a:spcPct val="20000"/>
              </a:spcBef>
              <a:buClr>
                <a:schemeClr val="tx2"/>
              </a:buClr>
              <a:buFont typeface="Arial" charset="0"/>
              <a:buChar char="•"/>
              <a:defRPr sz="2000">
                <a:solidFill>
                  <a:schemeClr val="tx1"/>
                </a:solidFill>
                <a:latin typeface="Arial" charset="0"/>
                <a:ea typeface="ＭＳ Ｐゴシック" charset="-128"/>
              </a:defRPr>
            </a:lvl2pPr>
            <a:lvl3pPr marL="1143000" indent="-228600">
              <a:spcBef>
                <a:spcPct val="20000"/>
              </a:spcBef>
              <a:buClr>
                <a:schemeClr val="tx2"/>
              </a:buClr>
              <a:buFont typeface="Arial" charset="0"/>
              <a:buChar char="•"/>
              <a:defRPr>
                <a:solidFill>
                  <a:schemeClr val="tx1"/>
                </a:solidFill>
                <a:latin typeface="Arial" charset="0"/>
                <a:ea typeface="ＭＳ Ｐゴシック" charset="-128"/>
              </a:defRPr>
            </a:lvl3pPr>
            <a:lvl4pPr marL="1600200" indent="-228600">
              <a:spcBef>
                <a:spcPct val="20000"/>
              </a:spcBef>
              <a:buClr>
                <a:schemeClr val="tx2"/>
              </a:buClr>
              <a:buFont typeface="Arial" charset="0"/>
              <a:buChar char="•"/>
              <a:defRPr>
                <a:solidFill>
                  <a:schemeClr val="tx1"/>
                </a:solidFill>
                <a:latin typeface="Arial" charset="0"/>
                <a:ea typeface="ＭＳ Ｐゴシック" charset="-128"/>
              </a:defRPr>
            </a:lvl4pPr>
            <a:lvl5pPr marL="2057400" indent="-228600">
              <a:spcBef>
                <a:spcPct val="20000"/>
              </a:spcBef>
              <a:buClr>
                <a:schemeClr val="tx2"/>
              </a:buClr>
              <a:buFont typeface="Arial" charset="0"/>
              <a:buChar cha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9pPr>
          </a:lstStyle>
          <a:p>
            <a:pPr eaLnBrk="1" hangingPunct="1">
              <a:spcBef>
                <a:spcPct val="50000"/>
              </a:spcBef>
              <a:spcAft>
                <a:spcPct val="0"/>
              </a:spcAft>
              <a:buFont typeface="Wingdings" charset="2"/>
              <a:buChar char="§"/>
            </a:pPr>
            <a:r>
              <a:rPr lang="fr-BE" altLang="fr-FR" sz="3200" b="0">
                <a:solidFill>
                  <a:srgbClr val="283659"/>
                </a:solidFill>
                <a:latin typeface="Tahoma" charset="0"/>
              </a:rPr>
              <a:t>Explosion des profits et des inégalités</a:t>
            </a:r>
          </a:p>
          <a:p>
            <a:pPr lvl="1" eaLnBrk="1" hangingPunct="1">
              <a:spcBef>
                <a:spcPct val="50000"/>
              </a:spcBef>
              <a:buClrTx/>
              <a:buFont typeface="Wingdings" charset="2"/>
              <a:buChar char="§"/>
            </a:pPr>
            <a:r>
              <a:rPr lang="fr-BE" altLang="fr-FR" sz="3200">
                <a:solidFill>
                  <a:srgbClr val="283659"/>
                </a:solidFill>
                <a:latin typeface="Tahoma" charset="0"/>
              </a:rPr>
              <a:t>0,2% ménages concentrent 38% de la richesse mondiale</a:t>
            </a:r>
          </a:p>
          <a:p>
            <a:pPr lvl="1" eaLnBrk="1" hangingPunct="1">
              <a:spcBef>
                <a:spcPct val="50000"/>
              </a:spcBef>
              <a:buClrTx/>
              <a:buFontTx/>
              <a:buNone/>
            </a:pPr>
            <a:endParaRPr lang="fr-BE" altLang="fr-FR" sz="1400">
              <a:solidFill>
                <a:srgbClr val="283659"/>
              </a:solidFill>
              <a:latin typeface="Tahoma" charset="0"/>
            </a:endParaRPr>
          </a:p>
          <a:p>
            <a:pPr lvl="1" eaLnBrk="1" hangingPunct="1">
              <a:spcBef>
                <a:spcPct val="50000"/>
              </a:spcBef>
              <a:buClrTx/>
              <a:buFont typeface="Wingdings" charset="2"/>
              <a:buChar char="§"/>
            </a:pPr>
            <a:r>
              <a:rPr lang="fr-BE" altLang="fr-FR" sz="3200">
                <a:solidFill>
                  <a:srgbClr val="283659"/>
                </a:solidFill>
                <a:latin typeface="Tahoma" charset="0"/>
              </a:rPr>
              <a:t>Les 500 + gros patrimoines</a:t>
            </a:r>
          </a:p>
          <a:p>
            <a:pPr lvl="1" eaLnBrk="1" hangingPunct="1">
              <a:spcBef>
                <a:spcPct val="50000"/>
              </a:spcBef>
              <a:buClrTx/>
              <a:buFontTx/>
              <a:buNone/>
            </a:pPr>
            <a:r>
              <a:rPr lang="fr-BE" altLang="fr-FR" sz="3200">
                <a:solidFill>
                  <a:srgbClr val="283659"/>
                </a:solidFill>
                <a:latin typeface="Tahoma" charset="0"/>
              </a:rPr>
              <a:t>  =2,5 milliards les + pauvres</a:t>
            </a:r>
          </a:p>
          <a:p>
            <a:pPr eaLnBrk="1" hangingPunct="1">
              <a:spcBef>
                <a:spcPct val="50000"/>
              </a:spcBef>
              <a:spcAft>
                <a:spcPct val="0"/>
              </a:spcAft>
              <a:buFontTx/>
              <a:buNone/>
            </a:pPr>
            <a:endParaRPr lang="fr-BE" altLang="fr-FR" sz="1400" b="0">
              <a:solidFill>
                <a:srgbClr val="283659"/>
              </a:solidFill>
              <a:latin typeface="Tahoma" charset="0"/>
            </a:endParaRPr>
          </a:p>
          <a:p>
            <a:pPr lvl="1" eaLnBrk="1" hangingPunct="1">
              <a:spcBef>
                <a:spcPct val="50000"/>
              </a:spcBef>
              <a:buClrTx/>
              <a:buFont typeface="Wingdings" charset="2"/>
              <a:buChar char="§"/>
            </a:pPr>
            <a:r>
              <a:rPr lang="fr-BE" altLang="fr-FR" sz="3200">
                <a:solidFill>
                  <a:srgbClr val="283659"/>
                </a:solidFill>
                <a:latin typeface="Tahoma" charset="0"/>
              </a:rPr>
              <a:t>Milliardaires : 476 (2003) =&gt; 1426 (2013)</a:t>
            </a:r>
          </a:p>
        </p:txBody>
      </p:sp>
      <p:sp>
        <p:nvSpPr>
          <p:cNvPr id="5" name="Rectangle 2"/>
          <p:cNvSpPr>
            <a:spLocks noGrp="1" noChangeArrowheads="1"/>
          </p:cNvSpPr>
          <p:nvPr>
            <p:ph type="title"/>
          </p:nvPr>
        </p:nvSpPr>
        <p:spPr>
          <a:xfrm>
            <a:off x="395288" y="188913"/>
            <a:ext cx="8497887" cy="855662"/>
          </a:xfrm>
        </p:spPr>
        <p:txBody>
          <a:bodyPr wrap="square" numCol="1" anchorCtr="0" compatLnSpc="1">
            <a:prstTxWarp prst="textNoShape">
              <a:avLst/>
            </a:prstTxWarp>
          </a:bodyPr>
          <a:lstStyle/>
          <a:p>
            <a:pPr eaLnBrk="1" hangingPunct="1">
              <a:defRPr/>
            </a:pPr>
            <a:r>
              <a:rPr lang="fr-BE" altLang="fr-FR" sz="3200" b="1" cap="none">
                <a:latin typeface="Tahoma" charset="0"/>
                <a:ea typeface="ＭＳ Ｐゴシック" charset="-128"/>
              </a:rPr>
              <a:t>Qu’est-ce que le néolibéralisme ? </a:t>
            </a:r>
          </a:p>
        </p:txBody>
      </p:sp>
    </p:spTree>
    <p:extLst>
      <p:ext uri="{BB962C8B-B14F-4D97-AF65-F5344CB8AC3E}">
        <p14:creationId xmlns:p14="http://schemas.microsoft.com/office/powerpoint/2010/main" val="858556295"/>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017" name="Text Box 3"/>
          <p:cNvSpPr txBox="1">
            <a:spLocks noChangeArrowheads="1"/>
          </p:cNvSpPr>
          <p:nvPr/>
        </p:nvSpPr>
        <p:spPr bwMode="auto">
          <a:xfrm>
            <a:off x="395288" y="1484313"/>
            <a:ext cx="8640762"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spcAft>
                <a:spcPts val="600"/>
              </a:spcAft>
              <a:buFont typeface="Arial" charset="0"/>
              <a:defRPr sz="2000" b="1">
                <a:solidFill>
                  <a:schemeClr val="tx1"/>
                </a:solidFill>
                <a:latin typeface="Arial" charset="0"/>
                <a:ea typeface="ＭＳ Ｐゴシック" charset="-128"/>
              </a:defRPr>
            </a:lvl1pPr>
            <a:lvl2pPr marL="742950" indent="-285750">
              <a:spcBef>
                <a:spcPct val="20000"/>
              </a:spcBef>
              <a:buClr>
                <a:schemeClr val="tx2"/>
              </a:buClr>
              <a:buFont typeface="Arial" charset="0"/>
              <a:buChar char="•"/>
              <a:defRPr sz="2000">
                <a:solidFill>
                  <a:schemeClr val="tx1"/>
                </a:solidFill>
                <a:latin typeface="Arial" charset="0"/>
                <a:ea typeface="ＭＳ Ｐゴシック" charset="-128"/>
              </a:defRPr>
            </a:lvl2pPr>
            <a:lvl3pPr marL="1143000" indent="-228600">
              <a:spcBef>
                <a:spcPct val="20000"/>
              </a:spcBef>
              <a:buClr>
                <a:schemeClr val="tx2"/>
              </a:buClr>
              <a:buFont typeface="Arial" charset="0"/>
              <a:buChar char="•"/>
              <a:defRPr>
                <a:solidFill>
                  <a:schemeClr val="tx1"/>
                </a:solidFill>
                <a:latin typeface="Arial" charset="0"/>
                <a:ea typeface="ＭＳ Ｐゴシック" charset="-128"/>
              </a:defRPr>
            </a:lvl3pPr>
            <a:lvl4pPr marL="1600200" indent="-228600">
              <a:spcBef>
                <a:spcPct val="20000"/>
              </a:spcBef>
              <a:buClr>
                <a:schemeClr val="tx2"/>
              </a:buClr>
              <a:buFont typeface="Arial" charset="0"/>
              <a:buChar char="•"/>
              <a:defRPr>
                <a:solidFill>
                  <a:schemeClr val="tx1"/>
                </a:solidFill>
                <a:latin typeface="Arial" charset="0"/>
                <a:ea typeface="ＭＳ Ｐゴシック" charset="-128"/>
              </a:defRPr>
            </a:lvl4pPr>
            <a:lvl5pPr marL="2057400" indent="-228600">
              <a:spcBef>
                <a:spcPct val="20000"/>
              </a:spcBef>
              <a:buClr>
                <a:schemeClr val="tx2"/>
              </a:buClr>
              <a:buFont typeface="Arial" charset="0"/>
              <a:buChar cha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9pPr>
          </a:lstStyle>
          <a:p>
            <a:pPr eaLnBrk="1" hangingPunct="1">
              <a:spcBef>
                <a:spcPct val="50000"/>
              </a:spcBef>
              <a:spcAft>
                <a:spcPct val="0"/>
              </a:spcAft>
              <a:buFont typeface="Wingdings" charset="2"/>
              <a:buChar char="§"/>
            </a:pPr>
            <a:r>
              <a:rPr lang="fr-BE" altLang="fr-FR" sz="3200" b="0">
                <a:solidFill>
                  <a:srgbClr val="283659"/>
                </a:solidFill>
                <a:latin typeface="Tahoma" charset="0"/>
              </a:rPr>
              <a:t>Profits  = investissements ?</a:t>
            </a:r>
          </a:p>
          <a:p>
            <a:pPr eaLnBrk="1" hangingPunct="1">
              <a:spcBef>
                <a:spcPct val="50000"/>
              </a:spcBef>
              <a:spcAft>
                <a:spcPct val="0"/>
              </a:spcAft>
              <a:buFont typeface="Wingdings" charset="2"/>
              <a:buChar char="§"/>
            </a:pPr>
            <a:r>
              <a:rPr lang="fr-BE" altLang="fr-FR" sz="3200" b="0">
                <a:solidFill>
                  <a:srgbClr val="283659"/>
                </a:solidFill>
                <a:latin typeface="Tahoma" charset="0"/>
              </a:rPr>
              <a:t>Peu  réinvestis dans l’économie « réelle »</a:t>
            </a:r>
          </a:p>
          <a:p>
            <a:pPr eaLnBrk="1" hangingPunct="1">
              <a:spcBef>
                <a:spcPct val="50000"/>
              </a:spcBef>
              <a:spcAft>
                <a:spcPct val="0"/>
              </a:spcAft>
              <a:buFont typeface="Wingdings" charset="2"/>
              <a:buChar char="§"/>
            </a:pPr>
            <a:r>
              <a:rPr lang="fr-BE" altLang="fr-FR" sz="3200" b="0">
                <a:solidFill>
                  <a:srgbClr val="283659"/>
                </a:solidFill>
                <a:latin typeface="Tahoma" charset="0"/>
              </a:rPr>
              <a:t>Prêtés  aux ménages et aux Etats</a:t>
            </a:r>
          </a:p>
          <a:p>
            <a:pPr eaLnBrk="1" hangingPunct="1">
              <a:spcBef>
                <a:spcPct val="50000"/>
              </a:spcBef>
              <a:spcAft>
                <a:spcPct val="0"/>
              </a:spcAft>
              <a:buFont typeface="Wingdings" charset="2"/>
              <a:buChar char="§"/>
            </a:pPr>
            <a:r>
              <a:rPr lang="fr-BE" altLang="fr-FR" sz="3200" b="0">
                <a:solidFill>
                  <a:srgbClr val="283659"/>
                </a:solidFill>
                <a:latin typeface="Tahoma" charset="0"/>
              </a:rPr>
              <a:t>Cercle  vicieux de la dette</a:t>
            </a:r>
          </a:p>
          <a:p>
            <a:pPr lvl="1" eaLnBrk="1" hangingPunct="1">
              <a:spcBef>
                <a:spcPct val="50000"/>
              </a:spcBef>
              <a:buClrTx/>
              <a:buFont typeface="Wingdings" charset="2"/>
              <a:buChar char="§"/>
            </a:pPr>
            <a:r>
              <a:rPr lang="fr-BE" altLang="fr-FR" sz="3200">
                <a:solidFill>
                  <a:srgbClr val="283659"/>
                </a:solidFill>
                <a:latin typeface="Tahoma" charset="0"/>
              </a:rPr>
              <a:t>Crise  des </a:t>
            </a:r>
            <a:r>
              <a:rPr lang="fr-BE" altLang="fr-FR" sz="3200" i="1">
                <a:solidFill>
                  <a:srgbClr val="283659"/>
                </a:solidFill>
                <a:latin typeface="Tahoma" charset="0"/>
              </a:rPr>
              <a:t>subprimes </a:t>
            </a:r>
            <a:r>
              <a:rPr lang="fr-BE" altLang="fr-FR" sz="3200">
                <a:solidFill>
                  <a:srgbClr val="283659"/>
                </a:solidFill>
                <a:latin typeface="Tahoma" charset="0"/>
              </a:rPr>
              <a:t>2008</a:t>
            </a:r>
            <a:endParaRPr lang="fr-BE" altLang="fr-FR" sz="3200" i="1">
              <a:solidFill>
                <a:srgbClr val="283659"/>
              </a:solidFill>
              <a:latin typeface="Tahoma" charset="0"/>
            </a:endParaRPr>
          </a:p>
          <a:p>
            <a:pPr lvl="1" eaLnBrk="1" hangingPunct="1">
              <a:spcBef>
                <a:spcPct val="50000"/>
              </a:spcBef>
              <a:buClrTx/>
              <a:buFont typeface="Wingdings" charset="2"/>
              <a:buChar char="§"/>
            </a:pPr>
            <a:r>
              <a:rPr lang="fr-BE" altLang="fr-FR" sz="3200">
                <a:solidFill>
                  <a:srgbClr val="283659"/>
                </a:solidFill>
                <a:latin typeface="Tahoma" charset="0"/>
              </a:rPr>
              <a:t>Crise  des dettes souveraines 2011</a:t>
            </a:r>
          </a:p>
          <a:p>
            <a:pPr lvl="2" eaLnBrk="1" hangingPunct="1">
              <a:spcBef>
                <a:spcPct val="50000"/>
              </a:spcBef>
              <a:buClrTx/>
              <a:buFont typeface="Wingdings" charset="2"/>
              <a:buChar char="§"/>
            </a:pPr>
            <a:r>
              <a:rPr lang="fr-BE" altLang="fr-FR" sz="3200" b="1">
                <a:solidFill>
                  <a:srgbClr val="283659"/>
                </a:solidFill>
                <a:latin typeface="Tahoma" charset="0"/>
              </a:rPr>
              <a:t>Grèce</a:t>
            </a:r>
          </a:p>
        </p:txBody>
      </p:sp>
      <p:sp>
        <p:nvSpPr>
          <p:cNvPr id="5" name="Rectangle 2"/>
          <p:cNvSpPr>
            <a:spLocks noGrp="1" noChangeArrowheads="1"/>
          </p:cNvSpPr>
          <p:nvPr>
            <p:ph type="title"/>
          </p:nvPr>
        </p:nvSpPr>
        <p:spPr>
          <a:xfrm>
            <a:off x="395288" y="188913"/>
            <a:ext cx="8497887" cy="855662"/>
          </a:xfrm>
        </p:spPr>
        <p:txBody>
          <a:bodyPr wrap="square" numCol="1" anchorCtr="0" compatLnSpc="1">
            <a:prstTxWarp prst="textNoShape">
              <a:avLst/>
            </a:prstTxWarp>
          </a:bodyPr>
          <a:lstStyle/>
          <a:p>
            <a:pPr eaLnBrk="1" hangingPunct="1">
              <a:defRPr/>
            </a:pPr>
            <a:r>
              <a:rPr lang="fr-BE" altLang="fr-FR" sz="3200" b="1" cap="none">
                <a:latin typeface="Tahoma" charset="0"/>
                <a:ea typeface="ＭＳ Ｐゴシック" charset="-128"/>
              </a:rPr>
              <a:t>Qu’est-ce que le néolibéralisme ? </a:t>
            </a:r>
          </a:p>
        </p:txBody>
      </p:sp>
    </p:spTree>
    <p:extLst>
      <p:ext uri="{BB962C8B-B14F-4D97-AF65-F5344CB8AC3E}">
        <p14:creationId xmlns:p14="http://schemas.microsoft.com/office/powerpoint/2010/main" val="87384843"/>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8065" name="Text Box 3"/>
          <p:cNvSpPr txBox="1">
            <a:spLocks noChangeArrowheads="1"/>
          </p:cNvSpPr>
          <p:nvPr/>
        </p:nvSpPr>
        <p:spPr bwMode="auto">
          <a:xfrm>
            <a:off x="395288" y="1484313"/>
            <a:ext cx="8640762"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spcAft>
                <a:spcPts val="600"/>
              </a:spcAft>
              <a:buFont typeface="Arial" charset="0"/>
              <a:defRPr sz="2000" b="1">
                <a:solidFill>
                  <a:schemeClr val="tx1"/>
                </a:solidFill>
                <a:latin typeface="Arial" charset="0"/>
                <a:ea typeface="ＭＳ Ｐゴシック" charset="-128"/>
              </a:defRPr>
            </a:lvl1pPr>
            <a:lvl2pPr marL="914400" indent="-514350">
              <a:spcBef>
                <a:spcPct val="20000"/>
              </a:spcBef>
              <a:buClr>
                <a:schemeClr val="tx2"/>
              </a:buClr>
              <a:buFont typeface="Arial" charset="0"/>
              <a:buChar char="•"/>
              <a:defRPr sz="2000">
                <a:solidFill>
                  <a:schemeClr val="tx1"/>
                </a:solidFill>
                <a:latin typeface="Arial" charset="0"/>
                <a:ea typeface="ＭＳ Ｐゴシック" charset="-128"/>
              </a:defRPr>
            </a:lvl2pPr>
            <a:lvl3pPr marL="1143000" indent="-228600">
              <a:spcBef>
                <a:spcPct val="20000"/>
              </a:spcBef>
              <a:buClr>
                <a:schemeClr val="tx2"/>
              </a:buClr>
              <a:buFont typeface="Arial" charset="0"/>
              <a:buChar char="•"/>
              <a:defRPr>
                <a:solidFill>
                  <a:schemeClr val="tx1"/>
                </a:solidFill>
                <a:latin typeface="Arial" charset="0"/>
                <a:ea typeface="ＭＳ Ｐゴシック" charset="-128"/>
              </a:defRPr>
            </a:lvl3pPr>
            <a:lvl4pPr marL="1600200" indent="-228600">
              <a:spcBef>
                <a:spcPct val="20000"/>
              </a:spcBef>
              <a:buClr>
                <a:schemeClr val="tx2"/>
              </a:buClr>
              <a:buFont typeface="Arial" charset="0"/>
              <a:buChar char="•"/>
              <a:defRPr>
                <a:solidFill>
                  <a:schemeClr val="tx1"/>
                </a:solidFill>
                <a:latin typeface="Arial" charset="0"/>
                <a:ea typeface="ＭＳ Ｐゴシック" charset="-128"/>
              </a:defRPr>
            </a:lvl4pPr>
            <a:lvl5pPr marL="2057400" indent="-228600">
              <a:spcBef>
                <a:spcPct val="20000"/>
              </a:spcBef>
              <a:buClr>
                <a:schemeClr val="tx2"/>
              </a:buClr>
              <a:buFont typeface="Arial" charset="0"/>
              <a:buChar cha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9pPr>
          </a:lstStyle>
          <a:p>
            <a:pPr eaLnBrk="1" hangingPunct="1">
              <a:spcBef>
                <a:spcPct val="50000"/>
              </a:spcBef>
              <a:spcAft>
                <a:spcPct val="0"/>
              </a:spcAft>
              <a:buFont typeface="Wingdings" charset="2"/>
              <a:buChar char="§"/>
            </a:pPr>
            <a:r>
              <a:rPr lang="fr-BE" altLang="fr-FR" sz="3200" b="0">
                <a:solidFill>
                  <a:srgbClr val="283659"/>
                </a:solidFill>
                <a:latin typeface="Tahoma" charset="0"/>
              </a:rPr>
              <a:t>Le  sens de la dette = pouvoir réel</a:t>
            </a:r>
          </a:p>
          <a:p>
            <a:pPr eaLnBrk="1" hangingPunct="1">
              <a:spcBef>
                <a:spcPct val="50000"/>
              </a:spcBef>
              <a:spcAft>
                <a:spcPct val="0"/>
              </a:spcAft>
              <a:buFont typeface="Arial Black" charset="0"/>
              <a:buAutoNum type="arabicPeriod"/>
            </a:pPr>
            <a:r>
              <a:rPr lang="fr-BE" altLang="fr-FR" sz="3200" b="0">
                <a:solidFill>
                  <a:srgbClr val="283659"/>
                </a:solidFill>
                <a:latin typeface="Tahoma" charset="0"/>
              </a:rPr>
              <a:t>Sociétés  </a:t>
            </a:r>
            <a:r>
              <a:rPr lang="fr-BE" altLang="fr-FR" sz="3200" b="0" u="sng">
                <a:solidFill>
                  <a:srgbClr val="283659"/>
                </a:solidFill>
                <a:latin typeface="Tahoma" charset="0"/>
              </a:rPr>
              <a:t>premières</a:t>
            </a:r>
            <a:r>
              <a:rPr lang="fr-BE" altLang="fr-FR" sz="3200" b="0">
                <a:solidFill>
                  <a:srgbClr val="283659"/>
                </a:solidFill>
                <a:latin typeface="Tahoma" charset="0"/>
              </a:rPr>
              <a:t>: dons</a:t>
            </a:r>
          </a:p>
          <a:p>
            <a:pPr lvl="1" eaLnBrk="1" hangingPunct="1">
              <a:spcBef>
                <a:spcPct val="50000"/>
              </a:spcBef>
              <a:buClrTx/>
            </a:pPr>
            <a:r>
              <a:rPr lang="fr-BE" altLang="fr-FR" sz="3200">
                <a:solidFill>
                  <a:srgbClr val="283659"/>
                </a:solidFill>
                <a:latin typeface="Tahoma" charset="0"/>
              </a:rPr>
              <a:t>Chef  		=&gt; groupe</a:t>
            </a:r>
          </a:p>
          <a:p>
            <a:pPr eaLnBrk="1" hangingPunct="1">
              <a:spcBef>
                <a:spcPct val="50000"/>
              </a:spcBef>
              <a:spcAft>
                <a:spcPct val="0"/>
              </a:spcAft>
              <a:buFont typeface="Arial Black" charset="0"/>
              <a:buAutoNum type="arabicPeriod"/>
            </a:pPr>
            <a:r>
              <a:rPr lang="fr-BE" altLang="fr-FR" sz="3200" b="0">
                <a:solidFill>
                  <a:srgbClr val="283659"/>
                </a:solidFill>
                <a:latin typeface="Tahoma" charset="0"/>
              </a:rPr>
              <a:t>Sociétés  </a:t>
            </a:r>
            <a:r>
              <a:rPr lang="fr-BE" altLang="fr-FR" sz="3200" b="0" u="sng">
                <a:solidFill>
                  <a:srgbClr val="283659"/>
                </a:solidFill>
                <a:latin typeface="Tahoma" charset="0"/>
              </a:rPr>
              <a:t>théologico-politiques</a:t>
            </a:r>
            <a:r>
              <a:rPr lang="fr-BE" altLang="fr-FR" sz="3200" b="0">
                <a:solidFill>
                  <a:srgbClr val="283659"/>
                </a:solidFill>
                <a:latin typeface="Tahoma" charset="0"/>
              </a:rPr>
              <a:t>: impôts</a:t>
            </a:r>
          </a:p>
          <a:p>
            <a:pPr lvl="1" eaLnBrk="1" hangingPunct="1">
              <a:spcBef>
                <a:spcPct val="50000"/>
              </a:spcBef>
              <a:buClrTx/>
            </a:pPr>
            <a:r>
              <a:rPr lang="fr-BE" altLang="fr-FR" sz="3200">
                <a:solidFill>
                  <a:srgbClr val="283659"/>
                </a:solidFill>
                <a:latin typeface="Tahoma" charset="0"/>
              </a:rPr>
              <a:t>Paysans  	=&gt; guerriers + prêtres</a:t>
            </a:r>
          </a:p>
          <a:p>
            <a:pPr eaLnBrk="1" hangingPunct="1">
              <a:spcBef>
                <a:spcPct val="50000"/>
              </a:spcBef>
              <a:spcAft>
                <a:spcPct val="0"/>
              </a:spcAft>
              <a:buFont typeface="Arial Black" charset="0"/>
              <a:buAutoNum type="arabicPeriod"/>
            </a:pPr>
            <a:r>
              <a:rPr lang="fr-BE" altLang="fr-FR" sz="3200" b="0">
                <a:solidFill>
                  <a:srgbClr val="283659"/>
                </a:solidFill>
                <a:latin typeface="Tahoma" charset="0"/>
              </a:rPr>
              <a:t>Sociétés  </a:t>
            </a:r>
            <a:r>
              <a:rPr lang="fr-BE" altLang="fr-FR" sz="3200" b="0" u="sng">
                <a:solidFill>
                  <a:srgbClr val="283659"/>
                </a:solidFill>
                <a:latin typeface="Tahoma" charset="0"/>
              </a:rPr>
              <a:t>marchandes</a:t>
            </a:r>
            <a:r>
              <a:rPr lang="fr-BE" altLang="fr-FR" sz="3200" b="0">
                <a:solidFill>
                  <a:srgbClr val="283659"/>
                </a:solidFill>
                <a:latin typeface="Tahoma" charset="0"/>
              </a:rPr>
              <a:t> : profits</a:t>
            </a:r>
          </a:p>
          <a:p>
            <a:pPr lvl="1" eaLnBrk="1" hangingPunct="1">
              <a:spcBef>
                <a:spcPct val="50000"/>
              </a:spcBef>
              <a:buClrTx/>
            </a:pPr>
            <a:r>
              <a:rPr lang="fr-BE" altLang="fr-FR" sz="3200">
                <a:solidFill>
                  <a:srgbClr val="283659"/>
                </a:solidFill>
                <a:latin typeface="Tahoma" charset="0"/>
              </a:rPr>
              <a:t>Ménages  + Etats =&gt; finance</a:t>
            </a:r>
          </a:p>
        </p:txBody>
      </p:sp>
      <p:sp>
        <p:nvSpPr>
          <p:cNvPr id="5" name="Rectangle 2"/>
          <p:cNvSpPr>
            <a:spLocks noGrp="1" noChangeArrowheads="1"/>
          </p:cNvSpPr>
          <p:nvPr>
            <p:ph type="title"/>
          </p:nvPr>
        </p:nvSpPr>
        <p:spPr>
          <a:xfrm>
            <a:off x="395288" y="188913"/>
            <a:ext cx="8497887" cy="855662"/>
          </a:xfrm>
        </p:spPr>
        <p:txBody>
          <a:bodyPr wrap="square" numCol="1" anchorCtr="0" compatLnSpc="1">
            <a:prstTxWarp prst="textNoShape">
              <a:avLst/>
            </a:prstTxWarp>
          </a:bodyPr>
          <a:lstStyle/>
          <a:p>
            <a:pPr eaLnBrk="1" hangingPunct="1">
              <a:defRPr/>
            </a:pPr>
            <a:r>
              <a:rPr lang="fr-BE" altLang="fr-FR" sz="3200" b="1" cap="none">
                <a:latin typeface="Tahoma" charset="0"/>
                <a:ea typeface="ＭＳ Ｐゴシック" charset="-128"/>
              </a:rPr>
              <a:t>Qu’est-ce que le néolibéralisme ? </a:t>
            </a:r>
          </a:p>
        </p:txBody>
      </p:sp>
    </p:spTree>
    <p:extLst>
      <p:ext uri="{BB962C8B-B14F-4D97-AF65-F5344CB8AC3E}">
        <p14:creationId xmlns:p14="http://schemas.microsoft.com/office/powerpoint/2010/main" val="2073304931"/>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0113" name="Imag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83113"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4" name="Imag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65088"/>
            <a:ext cx="4570413" cy="692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3691051"/>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61" name="Text Box 3"/>
          <p:cNvSpPr txBox="1">
            <a:spLocks noChangeArrowheads="1"/>
          </p:cNvSpPr>
          <p:nvPr/>
        </p:nvSpPr>
        <p:spPr bwMode="auto">
          <a:xfrm>
            <a:off x="395288" y="1412875"/>
            <a:ext cx="7705725"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a:spcBef>
                <a:spcPct val="20000"/>
              </a:spcBef>
              <a:spcAft>
                <a:spcPts val="600"/>
              </a:spcAft>
              <a:buFont typeface="Arial" charset="0"/>
              <a:defRPr sz="2000" b="1">
                <a:solidFill>
                  <a:schemeClr val="tx1"/>
                </a:solidFill>
                <a:latin typeface="Arial" charset="0"/>
                <a:ea typeface="ＭＳ Ｐゴシック" charset="-128"/>
              </a:defRPr>
            </a:lvl1pPr>
            <a:lvl2pPr marL="742950" indent="-285750">
              <a:spcBef>
                <a:spcPct val="20000"/>
              </a:spcBef>
              <a:buClr>
                <a:schemeClr val="tx2"/>
              </a:buClr>
              <a:buFont typeface="Arial" charset="0"/>
              <a:buChar char="•"/>
              <a:defRPr sz="2000">
                <a:solidFill>
                  <a:schemeClr val="tx1"/>
                </a:solidFill>
                <a:latin typeface="Arial" charset="0"/>
                <a:ea typeface="ＭＳ Ｐゴシック" charset="-128"/>
              </a:defRPr>
            </a:lvl2pPr>
            <a:lvl3pPr marL="1143000" indent="-228600">
              <a:spcBef>
                <a:spcPct val="20000"/>
              </a:spcBef>
              <a:buClr>
                <a:schemeClr val="tx2"/>
              </a:buClr>
              <a:buFont typeface="Arial" charset="0"/>
              <a:buChar char="•"/>
              <a:defRPr>
                <a:solidFill>
                  <a:schemeClr val="tx1"/>
                </a:solidFill>
                <a:latin typeface="Arial" charset="0"/>
                <a:ea typeface="ＭＳ Ｐゴシック" charset="-128"/>
              </a:defRPr>
            </a:lvl3pPr>
            <a:lvl4pPr marL="1600200" indent="-228600">
              <a:spcBef>
                <a:spcPct val="20000"/>
              </a:spcBef>
              <a:buClr>
                <a:schemeClr val="tx2"/>
              </a:buClr>
              <a:buFont typeface="Arial" charset="0"/>
              <a:buChar char="•"/>
              <a:defRPr>
                <a:solidFill>
                  <a:schemeClr val="tx1"/>
                </a:solidFill>
                <a:latin typeface="Arial" charset="0"/>
                <a:ea typeface="ＭＳ Ｐゴシック" charset="-128"/>
              </a:defRPr>
            </a:lvl4pPr>
            <a:lvl5pPr marL="2057400" indent="-228600">
              <a:spcBef>
                <a:spcPct val="20000"/>
              </a:spcBef>
              <a:buClr>
                <a:schemeClr val="tx2"/>
              </a:buClr>
              <a:buFont typeface="Arial" charset="0"/>
              <a:buChar cha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9pPr>
          </a:lstStyle>
          <a:p>
            <a:pPr eaLnBrk="1" hangingPunct="1">
              <a:spcBef>
                <a:spcPct val="50000"/>
              </a:spcBef>
              <a:spcAft>
                <a:spcPct val="0"/>
              </a:spcAft>
              <a:buFont typeface="Arial Black" charset="0"/>
              <a:buAutoNum type="arabicPeriod"/>
            </a:pPr>
            <a:r>
              <a:rPr lang="fr-FR" altLang="fr-FR" sz="3200" b="0">
                <a:solidFill>
                  <a:srgbClr val="283659"/>
                </a:solidFill>
                <a:latin typeface="Tahoma" charset="0"/>
              </a:rPr>
              <a:t>Augmentation des inégalités</a:t>
            </a:r>
          </a:p>
          <a:p>
            <a:pPr eaLnBrk="1" hangingPunct="1">
              <a:spcBef>
                <a:spcPct val="50000"/>
              </a:spcBef>
              <a:spcAft>
                <a:spcPct val="0"/>
              </a:spcAft>
              <a:buFont typeface="Arial Black" charset="0"/>
              <a:buAutoNum type="arabicPeriod"/>
            </a:pPr>
            <a:r>
              <a:rPr lang="fr-FR" altLang="fr-FR" sz="3200" b="0">
                <a:solidFill>
                  <a:srgbClr val="283659"/>
                </a:solidFill>
                <a:latin typeface="Tahoma" charset="0"/>
              </a:rPr>
              <a:t>Inégalités concernent</a:t>
            </a:r>
          </a:p>
          <a:p>
            <a:pPr lvl="1" eaLnBrk="1" hangingPunct="1">
              <a:spcBef>
                <a:spcPct val="50000"/>
              </a:spcBef>
              <a:buClrTx/>
              <a:buFont typeface="Wingdings" charset="2"/>
              <a:buChar char="§"/>
            </a:pPr>
            <a:r>
              <a:rPr lang="fr-FR" altLang="fr-FR" sz="3200">
                <a:solidFill>
                  <a:srgbClr val="283659"/>
                </a:solidFill>
                <a:latin typeface="Tahoma" charset="0"/>
              </a:rPr>
              <a:t>≠ salaires</a:t>
            </a:r>
          </a:p>
          <a:p>
            <a:pPr lvl="1" eaLnBrk="1" hangingPunct="1">
              <a:spcBef>
                <a:spcPct val="50000"/>
              </a:spcBef>
              <a:buClrTx/>
              <a:buFont typeface="Wingdings" charset="2"/>
              <a:buChar char="§"/>
            </a:pPr>
            <a:r>
              <a:rPr lang="fr-FR" altLang="fr-FR" sz="3200">
                <a:solidFill>
                  <a:srgbClr val="283659"/>
                </a:solidFill>
                <a:latin typeface="Tahoma" charset="0"/>
              </a:rPr>
              <a:t>= patrimoines</a:t>
            </a:r>
          </a:p>
          <a:p>
            <a:pPr lvl="1" eaLnBrk="1" hangingPunct="1">
              <a:spcBef>
                <a:spcPct val="50000"/>
              </a:spcBef>
              <a:buClrTx/>
              <a:buFont typeface="Wingdings" charset="2"/>
              <a:buChar char="§"/>
            </a:pPr>
            <a:endParaRPr lang="fr-FR" altLang="fr-FR" sz="3200">
              <a:solidFill>
                <a:srgbClr val="283659"/>
              </a:solidFill>
              <a:latin typeface="Tahoma" charset="0"/>
            </a:endParaRPr>
          </a:p>
          <a:p>
            <a:pPr eaLnBrk="1" hangingPunct="1">
              <a:spcBef>
                <a:spcPct val="50000"/>
              </a:spcBef>
              <a:spcAft>
                <a:spcPct val="0"/>
              </a:spcAft>
              <a:buFont typeface="Wingdings" charset="2"/>
              <a:buChar char="§"/>
            </a:pPr>
            <a:r>
              <a:rPr lang="fr-FR" altLang="fr-FR" sz="3200" b="0">
                <a:solidFill>
                  <a:srgbClr val="283659"/>
                </a:solidFill>
                <a:latin typeface="Tahoma" charset="0"/>
              </a:rPr>
              <a:t>Capital ≈ patrimoine</a:t>
            </a:r>
          </a:p>
          <a:p>
            <a:pPr eaLnBrk="1" hangingPunct="1">
              <a:spcBef>
                <a:spcPct val="50000"/>
              </a:spcBef>
              <a:spcAft>
                <a:spcPct val="0"/>
              </a:spcAft>
              <a:buFont typeface="Wingdings" charset="2"/>
              <a:buChar char="§"/>
            </a:pPr>
            <a:endParaRPr lang="fr-FR" altLang="fr-FR" sz="3200" b="0">
              <a:solidFill>
                <a:srgbClr val="283659"/>
              </a:solidFill>
              <a:latin typeface="Tahoma" charset="0"/>
            </a:endParaRPr>
          </a:p>
        </p:txBody>
      </p:sp>
      <p:pic>
        <p:nvPicPr>
          <p:cNvPr id="92162"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54700" y="2276475"/>
            <a:ext cx="3001963" cy="45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a:spLocks noGrp="1" noChangeArrowheads="1"/>
          </p:cNvSpPr>
          <p:nvPr>
            <p:ph type="title"/>
          </p:nvPr>
        </p:nvSpPr>
        <p:spPr>
          <a:xfrm>
            <a:off x="395288" y="188913"/>
            <a:ext cx="8497887" cy="855662"/>
          </a:xfrm>
        </p:spPr>
        <p:txBody>
          <a:bodyPr wrap="square" numCol="1" anchorCtr="0" compatLnSpc="1">
            <a:prstTxWarp prst="textNoShape">
              <a:avLst/>
            </a:prstTxWarp>
          </a:bodyPr>
          <a:lstStyle/>
          <a:p>
            <a:pPr eaLnBrk="1" hangingPunct="1">
              <a:defRPr/>
            </a:pPr>
            <a:r>
              <a:rPr lang="fr-BE" altLang="fr-FR" sz="3200" b="1" cap="none">
                <a:latin typeface="Tahoma" charset="0"/>
                <a:ea typeface="ＭＳ Ｐゴシック" charset="-128"/>
              </a:rPr>
              <a:t>Qu’est-ce que le néolibéralisme ? </a:t>
            </a:r>
          </a:p>
        </p:txBody>
      </p:sp>
    </p:spTree>
    <p:extLst>
      <p:ext uri="{BB962C8B-B14F-4D97-AF65-F5344CB8AC3E}">
        <p14:creationId xmlns:p14="http://schemas.microsoft.com/office/powerpoint/2010/main" val="259175338"/>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09" name="Text Box 3"/>
          <p:cNvSpPr txBox="1">
            <a:spLocks noChangeArrowheads="1"/>
          </p:cNvSpPr>
          <p:nvPr/>
        </p:nvSpPr>
        <p:spPr bwMode="auto">
          <a:xfrm>
            <a:off x="395288" y="1412875"/>
            <a:ext cx="8424862"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spcAft>
                <a:spcPts val="600"/>
              </a:spcAft>
              <a:buFont typeface="Arial" charset="0"/>
              <a:defRPr sz="2000" b="1">
                <a:solidFill>
                  <a:schemeClr val="tx1"/>
                </a:solidFill>
                <a:latin typeface="Arial" charset="0"/>
                <a:ea typeface="ＭＳ Ｐゴシック" charset="-128"/>
              </a:defRPr>
            </a:lvl1pPr>
            <a:lvl2pPr marL="857250" indent="-457200">
              <a:spcBef>
                <a:spcPct val="20000"/>
              </a:spcBef>
              <a:buClr>
                <a:schemeClr val="tx2"/>
              </a:buClr>
              <a:buFont typeface="Arial" charset="0"/>
              <a:buChar char="•"/>
              <a:defRPr sz="2000">
                <a:solidFill>
                  <a:schemeClr val="tx1"/>
                </a:solidFill>
                <a:latin typeface="Arial" charset="0"/>
                <a:ea typeface="ＭＳ Ｐゴシック" charset="-128"/>
              </a:defRPr>
            </a:lvl2pPr>
            <a:lvl3pPr marL="1143000" indent="-228600">
              <a:spcBef>
                <a:spcPct val="20000"/>
              </a:spcBef>
              <a:buClr>
                <a:schemeClr val="tx2"/>
              </a:buClr>
              <a:buFont typeface="Arial" charset="0"/>
              <a:buChar char="•"/>
              <a:defRPr>
                <a:solidFill>
                  <a:schemeClr val="tx1"/>
                </a:solidFill>
                <a:latin typeface="Arial" charset="0"/>
                <a:ea typeface="ＭＳ Ｐゴシック" charset="-128"/>
              </a:defRPr>
            </a:lvl3pPr>
            <a:lvl4pPr marL="1714500" indent="-457200">
              <a:spcBef>
                <a:spcPct val="20000"/>
              </a:spcBef>
              <a:buClr>
                <a:schemeClr val="tx2"/>
              </a:buClr>
              <a:buFont typeface="Arial" charset="0"/>
              <a:buChar char="•"/>
              <a:defRPr>
                <a:solidFill>
                  <a:schemeClr val="tx1"/>
                </a:solidFill>
                <a:latin typeface="Arial" charset="0"/>
                <a:ea typeface="ＭＳ Ｐゴシック" charset="-128"/>
              </a:defRPr>
            </a:lvl4pPr>
            <a:lvl5pPr marL="2057400" indent="-228600">
              <a:spcBef>
                <a:spcPct val="20000"/>
              </a:spcBef>
              <a:buClr>
                <a:schemeClr val="tx2"/>
              </a:buClr>
              <a:buFont typeface="Arial" charset="0"/>
              <a:buChar cha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9pPr>
          </a:lstStyle>
          <a:p>
            <a:pPr>
              <a:spcBef>
                <a:spcPct val="0"/>
              </a:spcBef>
              <a:spcAft>
                <a:spcPct val="0"/>
              </a:spcAft>
              <a:buFont typeface="Wingdings" charset="2"/>
              <a:buChar char="§"/>
            </a:pPr>
            <a:r>
              <a:rPr lang="fr-FR" altLang="fr-FR" sz="3200" b="0" dirty="0">
                <a:solidFill>
                  <a:srgbClr val="283659"/>
                </a:solidFill>
              </a:rPr>
              <a:t>Inégalités de </a:t>
            </a:r>
            <a:r>
              <a:rPr lang="fr-FR" altLang="fr-FR" sz="3200" u="sng" dirty="0">
                <a:solidFill>
                  <a:srgbClr val="283659"/>
                </a:solidFill>
              </a:rPr>
              <a:t>salaires </a:t>
            </a:r>
            <a:r>
              <a:rPr lang="fr-FR" altLang="fr-FR" sz="3200" b="0" dirty="0">
                <a:solidFill>
                  <a:srgbClr val="283659"/>
                </a:solidFill>
              </a:rPr>
              <a:t>: assez relatives</a:t>
            </a:r>
          </a:p>
          <a:p>
            <a:pPr>
              <a:spcBef>
                <a:spcPct val="0"/>
              </a:spcBef>
              <a:spcAft>
                <a:spcPct val="0"/>
              </a:spcAft>
              <a:buFontTx/>
              <a:buNone/>
            </a:pPr>
            <a:endParaRPr lang="fr-BE" altLang="fr-FR" sz="3200" b="0" dirty="0">
              <a:solidFill>
                <a:srgbClr val="283659"/>
              </a:solidFill>
            </a:endParaRPr>
          </a:p>
          <a:p>
            <a:pPr>
              <a:spcBef>
                <a:spcPct val="0"/>
              </a:spcBef>
              <a:spcAft>
                <a:spcPct val="0"/>
              </a:spcAft>
              <a:buFont typeface="Wingdings" charset="2"/>
              <a:buChar char="§"/>
            </a:pPr>
            <a:r>
              <a:rPr lang="fr-FR" altLang="fr-FR" sz="3200" b="0" dirty="0">
                <a:solidFill>
                  <a:srgbClr val="283659"/>
                </a:solidFill>
              </a:rPr>
              <a:t>Ecart P90/P10 : </a:t>
            </a:r>
            <a:endParaRPr lang="fr-BE" altLang="fr-FR" sz="3200" b="0" dirty="0">
              <a:solidFill>
                <a:srgbClr val="283659"/>
              </a:solidFill>
            </a:endParaRPr>
          </a:p>
          <a:p>
            <a:pPr lvl="1">
              <a:spcBef>
                <a:spcPct val="0"/>
              </a:spcBef>
              <a:buClrTx/>
              <a:buFont typeface="Wingdings" charset="2"/>
              <a:buChar char="§"/>
            </a:pPr>
            <a:r>
              <a:rPr lang="fr-FR" altLang="fr-FR" sz="3200" dirty="0">
                <a:solidFill>
                  <a:srgbClr val="283659"/>
                </a:solidFill>
              </a:rPr>
              <a:t>Norvège : 2</a:t>
            </a:r>
            <a:endParaRPr lang="fr-BE" altLang="fr-FR" sz="3200" dirty="0">
              <a:solidFill>
                <a:srgbClr val="283659"/>
              </a:solidFill>
            </a:endParaRPr>
          </a:p>
          <a:p>
            <a:pPr lvl="3">
              <a:spcBef>
                <a:spcPct val="0"/>
              </a:spcBef>
              <a:buClrTx/>
              <a:buFont typeface="Wingdings" charset="2"/>
              <a:buChar char="§"/>
            </a:pPr>
            <a:r>
              <a:rPr lang="fr-FR" altLang="fr-FR" sz="3200" b="1" dirty="0">
                <a:solidFill>
                  <a:srgbClr val="283659"/>
                </a:solidFill>
              </a:rPr>
              <a:t>Belgique</a:t>
            </a:r>
            <a:r>
              <a:rPr lang="fr-FR" altLang="fr-FR" sz="3200" dirty="0">
                <a:solidFill>
                  <a:srgbClr val="283659"/>
                </a:solidFill>
              </a:rPr>
              <a:t> : 2,3</a:t>
            </a:r>
            <a:endParaRPr lang="fr-BE" altLang="fr-FR" sz="3200" dirty="0">
              <a:solidFill>
                <a:srgbClr val="283659"/>
              </a:solidFill>
            </a:endParaRPr>
          </a:p>
          <a:p>
            <a:pPr lvl="1">
              <a:spcBef>
                <a:spcPct val="0"/>
              </a:spcBef>
              <a:buClrTx/>
              <a:buFont typeface="Wingdings" charset="2"/>
              <a:buChar char="§"/>
            </a:pPr>
            <a:r>
              <a:rPr lang="fr-FR" altLang="fr-FR" sz="3200" dirty="0">
                <a:solidFill>
                  <a:srgbClr val="283659"/>
                </a:solidFill>
              </a:rPr>
              <a:t>USA : 4,5</a:t>
            </a:r>
          </a:p>
          <a:p>
            <a:pPr>
              <a:spcBef>
                <a:spcPct val="0"/>
              </a:spcBef>
              <a:spcAft>
                <a:spcPct val="0"/>
              </a:spcAft>
              <a:buFont typeface="Wingdings" charset="2"/>
              <a:buChar char="§"/>
            </a:pPr>
            <a:endParaRPr lang="fr-FR" altLang="fr-FR" sz="3200" b="0" dirty="0">
              <a:solidFill>
                <a:srgbClr val="283659"/>
              </a:solidFill>
            </a:endParaRPr>
          </a:p>
          <a:p>
            <a:pPr>
              <a:spcBef>
                <a:spcPct val="0"/>
              </a:spcBef>
              <a:spcAft>
                <a:spcPct val="0"/>
              </a:spcAft>
              <a:buFont typeface="Wingdings" charset="2"/>
              <a:buChar char="§"/>
            </a:pPr>
            <a:r>
              <a:rPr lang="fr-FR" altLang="fr-FR" sz="3200" b="0" dirty="0" err="1">
                <a:solidFill>
                  <a:srgbClr val="283659"/>
                </a:solidFill>
              </a:rPr>
              <a:t>ULg</a:t>
            </a:r>
            <a:r>
              <a:rPr lang="fr-FR" altLang="fr-FR" sz="3200" b="0" dirty="0">
                <a:solidFill>
                  <a:srgbClr val="283659"/>
                </a:solidFill>
              </a:rPr>
              <a:t> : PO ± </a:t>
            </a:r>
            <a:r>
              <a:rPr lang="fr-FR" altLang="fr-FR" sz="3200" b="0" dirty="0" smtClean="0">
                <a:solidFill>
                  <a:srgbClr val="283659"/>
                </a:solidFill>
              </a:rPr>
              <a:t>4 </a:t>
            </a:r>
            <a:r>
              <a:rPr lang="fr-FR" altLang="fr-FR" sz="3200" b="0" dirty="0">
                <a:solidFill>
                  <a:srgbClr val="283659"/>
                </a:solidFill>
              </a:rPr>
              <a:t>x </a:t>
            </a:r>
            <a:r>
              <a:rPr lang="fr-FR" altLang="fr-FR" sz="3200" b="0" dirty="0" smtClean="0">
                <a:solidFill>
                  <a:srgbClr val="283659"/>
                </a:solidFill>
              </a:rPr>
              <a:t>agent d’entretien</a:t>
            </a:r>
            <a:endParaRPr lang="fr-BE" altLang="fr-FR" sz="3200" b="0" dirty="0">
              <a:solidFill>
                <a:srgbClr val="283659"/>
              </a:solidFill>
            </a:endParaRPr>
          </a:p>
        </p:txBody>
      </p:sp>
      <p:sp>
        <p:nvSpPr>
          <p:cNvPr id="5" name="Rectangle 2"/>
          <p:cNvSpPr>
            <a:spLocks noGrp="1" noChangeArrowheads="1"/>
          </p:cNvSpPr>
          <p:nvPr>
            <p:ph type="title"/>
          </p:nvPr>
        </p:nvSpPr>
        <p:spPr>
          <a:xfrm>
            <a:off x="395288" y="188913"/>
            <a:ext cx="8497887" cy="855662"/>
          </a:xfrm>
        </p:spPr>
        <p:txBody>
          <a:bodyPr wrap="square" numCol="1" anchorCtr="0" compatLnSpc="1">
            <a:prstTxWarp prst="textNoShape">
              <a:avLst/>
            </a:prstTxWarp>
          </a:bodyPr>
          <a:lstStyle/>
          <a:p>
            <a:pPr eaLnBrk="1" hangingPunct="1">
              <a:defRPr/>
            </a:pPr>
            <a:r>
              <a:rPr lang="fr-BE" altLang="fr-FR" sz="3200" b="1" cap="none">
                <a:latin typeface="Tahoma" charset="0"/>
                <a:ea typeface="ＭＳ Ｐゴシック" charset="-128"/>
              </a:rPr>
              <a:t>Qu’est-ce que le néolibéralisme ? </a:t>
            </a:r>
          </a:p>
        </p:txBody>
      </p:sp>
    </p:spTree>
    <p:extLst>
      <p:ext uri="{BB962C8B-B14F-4D97-AF65-F5344CB8AC3E}">
        <p14:creationId xmlns:p14="http://schemas.microsoft.com/office/powerpoint/2010/main" val="1507055712"/>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257" name="Text Box 3"/>
          <p:cNvSpPr txBox="1">
            <a:spLocks noChangeArrowheads="1"/>
          </p:cNvSpPr>
          <p:nvPr/>
        </p:nvSpPr>
        <p:spPr bwMode="auto">
          <a:xfrm>
            <a:off x="395288" y="1412875"/>
            <a:ext cx="8424862"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spcAft>
                <a:spcPts val="600"/>
              </a:spcAft>
              <a:buFont typeface="Arial" charset="0"/>
              <a:defRPr sz="2000" b="1">
                <a:solidFill>
                  <a:schemeClr val="tx1"/>
                </a:solidFill>
                <a:latin typeface="Arial" charset="0"/>
                <a:ea typeface="ＭＳ Ｐゴシック" charset="-128"/>
              </a:defRPr>
            </a:lvl1pPr>
            <a:lvl2pPr marL="742950" indent="-285750">
              <a:spcBef>
                <a:spcPct val="20000"/>
              </a:spcBef>
              <a:buClr>
                <a:schemeClr val="tx2"/>
              </a:buClr>
              <a:buFont typeface="Arial" charset="0"/>
              <a:buChar char="•"/>
              <a:defRPr sz="2000">
                <a:solidFill>
                  <a:schemeClr val="tx1"/>
                </a:solidFill>
                <a:latin typeface="Arial" charset="0"/>
                <a:ea typeface="ＭＳ Ｐゴシック" charset="-128"/>
              </a:defRPr>
            </a:lvl2pPr>
            <a:lvl3pPr marL="1143000" indent="-228600">
              <a:spcBef>
                <a:spcPct val="20000"/>
              </a:spcBef>
              <a:buClr>
                <a:schemeClr val="tx2"/>
              </a:buClr>
              <a:buFont typeface="Arial" charset="0"/>
              <a:buChar char="•"/>
              <a:defRPr>
                <a:solidFill>
                  <a:schemeClr val="tx1"/>
                </a:solidFill>
                <a:latin typeface="Arial" charset="0"/>
                <a:ea typeface="ＭＳ Ｐゴシック" charset="-128"/>
              </a:defRPr>
            </a:lvl3pPr>
            <a:lvl4pPr marL="1600200" indent="-228600">
              <a:spcBef>
                <a:spcPct val="20000"/>
              </a:spcBef>
              <a:buClr>
                <a:schemeClr val="tx2"/>
              </a:buClr>
              <a:buFont typeface="Arial" charset="0"/>
              <a:buChar char="•"/>
              <a:defRPr>
                <a:solidFill>
                  <a:schemeClr val="tx1"/>
                </a:solidFill>
                <a:latin typeface="Arial" charset="0"/>
                <a:ea typeface="ＭＳ Ｐゴシック" charset="-128"/>
              </a:defRPr>
            </a:lvl4pPr>
            <a:lvl5pPr marL="2057400" indent="-228600">
              <a:spcBef>
                <a:spcPct val="20000"/>
              </a:spcBef>
              <a:buClr>
                <a:schemeClr val="tx2"/>
              </a:buClr>
              <a:buFont typeface="Arial" charset="0"/>
              <a:buChar cha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9pPr>
          </a:lstStyle>
          <a:p>
            <a:pPr>
              <a:spcBef>
                <a:spcPct val="0"/>
              </a:spcBef>
              <a:spcAft>
                <a:spcPct val="0"/>
              </a:spcAft>
              <a:buFont typeface="Wingdings" charset="2"/>
              <a:buChar char="§"/>
            </a:pPr>
            <a:r>
              <a:rPr lang="fr-FR" altLang="fr-FR" sz="3200" b="0" dirty="0">
                <a:solidFill>
                  <a:srgbClr val="283659"/>
                </a:solidFill>
              </a:rPr>
              <a:t>Inégalités de </a:t>
            </a:r>
            <a:r>
              <a:rPr lang="fr-FR" altLang="fr-FR" sz="3200" u="sng" dirty="0">
                <a:solidFill>
                  <a:srgbClr val="283659"/>
                </a:solidFill>
              </a:rPr>
              <a:t>salaires </a:t>
            </a:r>
            <a:r>
              <a:rPr lang="fr-FR" altLang="fr-FR" sz="3200" b="0" dirty="0" smtClean="0">
                <a:solidFill>
                  <a:srgbClr val="283659"/>
                </a:solidFill>
              </a:rPr>
              <a:t>(nets) relatives</a:t>
            </a:r>
            <a:endParaRPr lang="fr-FR" altLang="fr-FR" sz="3200" b="0" dirty="0">
              <a:solidFill>
                <a:srgbClr val="283659"/>
              </a:solidFill>
            </a:endParaRPr>
          </a:p>
          <a:p>
            <a:pPr>
              <a:spcBef>
                <a:spcPct val="0"/>
              </a:spcBef>
              <a:spcAft>
                <a:spcPct val="0"/>
              </a:spcAft>
              <a:buFontTx/>
              <a:buNone/>
            </a:pPr>
            <a:endParaRPr lang="fr-BE" altLang="fr-FR" sz="3200" b="0" dirty="0">
              <a:solidFill>
                <a:srgbClr val="283659"/>
              </a:solidFill>
            </a:endParaRPr>
          </a:p>
          <a:p>
            <a:pPr>
              <a:spcBef>
                <a:spcPct val="0"/>
              </a:spcBef>
              <a:spcAft>
                <a:spcPct val="0"/>
              </a:spcAft>
              <a:buFont typeface="Wingdings" charset="2"/>
              <a:buChar char="§"/>
            </a:pPr>
            <a:r>
              <a:rPr lang="fr-BE" altLang="fr-FR" sz="2800" b="0" dirty="0">
                <a:solidFill>
                  <a:srgbClr val="283659"/>
                </a:solidFill>
              </a:rPr>
              <a:t>S</a:t>
            </a:r>
            <a:r>
              <a:rPr lang="fr-FR" altLang="fr-FR" sz="2800" b="0" dirty="0">
                <a:solidFill>
                  <a:srgbClr val="283659"/>
                </a:solidFill>
              </a:rPr>
              <a:t>alaire minimum: 		   1.300 </a:t>
            </a:r>
            <a:r>
              <a:rPr lang="fr-FR" altLang="fr-FR" sz="2800" b="0" dirty="0" smtClean="0">
                <a:solidFill>
                  <a:srgbClr val="283659"/>
                </a:solidFill>
              </a:rPr>
              <a:t>€</a:t>
            </a:r>
            <a:endParaRPr lang="fr-FR" altLang="fr-FR" sz="2800" b="0" dirty="0">
              <a:solidFill>
                <a:srgbClr val="283659"/>
              </a:solidFill>
            </a:endParaRPr>
          </a:p>
          <a:p>
            <a:pPr>
              <a:spcBef>
                <a:spcPct val="0"/>
              </a:spcBef>
              <a:spcAft>
                <a:spcPct val="0"/>
              </a:spcAft>
              <a:buFont typeface="Wingdings" charset="2"/>
              <a:buChar char="§"/>
            </a:pPr>
            <a:r>
              <a:rPr lang="fr-FR" altLang="fr-FR" sz="2800" b="0" dirty="0">
                <a:solidFill>
                  <a:srgbClr val="283659"/>
                </a:solidFill>
              </a:rPr>
              <a:t>Salaire </a:t>
            </a:r>
            <a:r>
              <a:rPr lang="fr-FR" altLang="fr-FR" sz="2800" b="0" dirty="0" smtClean="0">
                <a:solidFill>
                  <a:srgbClr val="283659"/>
                </a:solidFill>
              </a:rPr>
              <a:t>moyen </a:t>
            </a:r>
            <a:r>
              <a:rPr lang="fr-FR" altLang="fr-FR" sz="2800" b="0" dirty="0">
                <a:solidFill>
                  <a:srgbClr val="283659"/>
                </a:solidFill>
              </a:rPr>
              <a:t>:		   2.300 €</a:t>
            </a:r>
          </a:p>
          <a:p>
            <a:pPr>
              <a:spcBef>
                <a:spcPct val="0"/>
              </a:spcBef>
              <a:spcAft>
                <a:spcPct val="0"/>
              </a:spcAft>
              <a:buFont typeface="Wingdings" charset="2"/>
              <a:buChar char="§"/>
            </a:pPr>
            <a:r>
              <a:rPr lang="fr-FR" altLang="fr-FR" sz="2800" b="0" dirty="0">
                <a:solidFill>
                  <a:srgbClr val="283659"/>
                </a:solidFill>
              </a:rPr>
              <a:t>Parlementaire : 		   5.100 </a:t>
            </a:r>
            <a:r>
              <a:rPr lang="fr-FR" altLang="fr-FR" sz="2800" b="0" dirty="0" smtClean="0">
                <a:solidFill>
                  <a:srgbClr val="283659"/>
                </a:solidFill>
              </a:rPr>
              <a:t>€ </a:t>
            </a:r>
            <a:r>
              <a:rPr lang="fr-FR" altLang="fr-FR" b="0" dirty="0" smtClean="0">
                <a:solidFill>
                  <a:srgbClr val="283659"/>
                </a:solidFill>
              </a:rPr>
              <a:t>(+ </a:t>
            </a:r>
            <a:r>
              <a:rPr lang="fr-FR" altLang="fr-FR" b="0" dirty="0">
                <a:solidFill>
                  <a:srgbClr val="283659"/>
                </a:solidFill>
              </a:rPr>
              <a:t>2.700 </a:t>
            </a:r>
            <a:r>
              <a:rPr lang="fr-FR" altLang="fr-FR" b="0" dirty="0" smtClean="0">
                <a:solidFill>
                  <a:srgbClr val="283659"/>
                </a:solidFill>
              </a:rPr>
              <a:t>€ ml)</a:t>
            </a:r>
            <a:endParaRPr lang="fr-FR" altLang="fr-FR" b="0" dirty="0">
              <a:solidFill>
                <a:srgbClr val="283659"/>
              </a:solidFill>
            </a:endParaRPr>
          </a:p>
          <a:p>
            <a:pPr>
              <a:spcBef>
                <a:spcPct val="0"/>
              </a:spcBef>
              <a:spcAft>
                <a:spcPct val="0"/>
              </a:spcAft>
              <a:buFont typeface="Wingdings" charset="2"/>
              <a:buChar char="§"/>
            </a:pPr>
            <a:r>
              <a:rPr lang="fr-FR" altLang="fr-FR" sz="2800" b="0" dirty="0">
                <a:solidFill>
                  <a:srgbClr val="283659"/>
                </a:solidFill>
              </a:rPr>
              <a:t>M</a:t>
            </a:r>
            <a:r>
              <a:rPr lang="fr-BE" altLang="fr-FR" sz="2800" b="0" dirty="0" err="1">
                <a:solidFill>
                  <a:srgbClr val="283659"/>
                </a:solidFill>
              </a:rPr>
              <a:t>édecin</a:t>
            </a:r>
            <a:r>
              <a:rPr lang="fr-BE" altLang="fr-FR" sz="2800" b="0" dirty="0">
                <a:solidFill>
                  <a:srgbClr val="283659"/>
                </a:solidFill>
              </a:rPr>
              <a:t> généraliste:	    7.700 </a:t>
            </a:r>
            <a:r>
              <a:rPr lang="fr-BE" altLang="fr-FR" sz="2800" b="0" dirty="0" smtClean="0">
                <a:solidFill>
                  <a:srgbClr val="283659"/>
                </a:solidFill>
              </a:rPr>
              <a:t>€</a:t>
            </a:r>
          </a:p>
          <a:p>
            <a:pPr>
              <a:spcBef>
                <a:spcPct val="0"/>
              </a:spcBef>
              <a:spcAft>
                <a:spcPct val="0"/>
              </a:spcAft>
              <a:buFont typeface="Wingdings" charset="2"/>
              <a:buChar char="§"/>
            </a:pPr>
            <a:endParaRPr lang="fr-BE" altLang="fr-FR" sz="2800" b="0" dirty="0">
              <a:solidFill>
                <a:srgbClr val="283659"/>
              </a:solidFill>
            </a:endParaRPr>
          </a:p>
          <a:p>
            <a:pPr>
              <a:spcBef>
                <a:spcPct val="0"/>
              </a:spcBef>
              <a:spcAft>
                <a:spcPct val="0"/>
              </a:spcAft>
              <a:buFont typeface="Wingdings" charset="2"/>
              <a:buChar char="§"/>
            </a:pPr>
            <a:r>
              <a:rPr lang="fr-BE" altLang="fr-FR" sz="2800" b="0" dirty="0">
                <a:solidFill>
                  <a:srgbClr val="283659"/>
                </a:solidFill>
              </a:rPr>
              <a:t>Footballeur pro Standard 	  15.000 €</a:t>
            </a:r>
          </a:p>
          <a:p>
            <a:pPr>
              <a:spcBef>
                <a:spcPct val="0"/>
              </a:spcBef>
              <a:spcAft>
                <a:spcPct val="0"/>
              </a:spcAft>
              <a:buFont typeface="Wingdings" charset="2"/>
              <a:buChar char="§"/>
            </a:pPr>
            <a:r>
              <a:rPr lang="fr-BE" altLang="fr-FR" sz="2800" b="0" dirty="0">
                <a:solidFill>
                  <a:srgbClr val="283659"/>
                </a:solidFill>
              </a:rPr>
              <a:t>Patron </a:t>
            </a:r>
            <a:r>
              <a:rPr lang="fr-BE" altLang="fr-FR" sz="2800" b="0" dirty="0" err="1">
                <a:solidFill>
                  <a:srgbClr val="283659"/>
                </a:solidFill>
              </a:rPr>
              <a:t>BePost</a:t>
            </a:r>
            <a:r>
              <a:rPr lang="fr-BE" altLang="fr-FR" sz="2800" b="0" dirty="0">
                <a:solidFill>
                  <a:srgbClr val="283659"/>
                </a:solidFill>
              </a:rPr>
              <a:t> : 		   50.000 </a:t>
            </a:r>
            <a:r>
              <a:rPr lang="fr-BE" altLang="fr-FR" sz="2800" b="0" dirty="0" smtClean="0">
                <a:solidFill>
                  <a:srgbClr val="283659"/>
                </a:solidFill>
              </a:rPr>
              <a:t>€</a:t>
            </a:r>
            <a:endParaRPr lang="fr-BE" altLang="fr-FR" sz="2800" b="0" dirty="0">
              <a:solidFill>
                <a:srgbClr val="283659"/>
              </a:solidFill>
            </a:endParaRPr>
          </a:p>
          <a:p>
            <a:pPr>
              <a:spcBef>
                <a:spcPct val="0"/>
              </a:spcBef>
              <a:spcAft>
                <a:spcPct val="0"/>
              </a:spcAft>
              <a:buFont typeface="Wingdings" charset="2"/>
              <a:buChar char="§"/>
            </a:pPr>
            <a:r>
              <a:rPr lang="fr-BE" altLang="fr-FR" sz="2800" b="0" dirty="0">
                <a:solidFill>
                  <a:srgbClr val="283659"/>
                </a:solidFill>
              </a:rPr>
              <a:t>Patrons Mittal, Renault: 	 400.000 </a:t>
            </a:r>
            <a:r>
              <a:rPr lang="fr-BE" altLang="fr-FR" sz="2800" b="0" dirty="0" smtClean="0">
                <a:solidFill>
                  <a:srgbClr val="283659"/>
                </a:solidFill>
              </a:rPr>
              <a:t>€</a:t>
            </a:r>
            <a:endParaRPr lang="fr-BE" altLang="fr-FR" sz="2800" b="0" dirty="0">
              <a:solidFill>
                <a:srgbClr val="283659"/>
              </a:solidFill>
            </a:endParaRPr>
          </a:p>
        </p:txBody>
      </p:sp>
      <p:sp>
        <p:nvSpPr>
          <p:cNvPr id="5" name="Rectangle 2"/>
          <p:cNvSpPr>
            <a:spLocks noGrp="1" noChangeArrowheads="1"/>
          </p:cNvSpPr>
          <p:nvPr>
            <p:ph type="title"/>
          </p:nvPr>
        </p:nvSpPr>
        <p:spPr>
          <a:xfrm>
            <a:off x="395288" y="188913"/>
            <a:ext cx="8497887" cy="855662"/>
          </a:xfrm>
        </p:spPr>
        <p:txBody>
          <a:bodyPr wrap="square" numCol="1" anchorCtr="0" compatLnSpc="1">
            <a:prstTxWarp prst="textNoShape">
              <a:avLst/>
            </a:prstTxWarp>
          </a:bodyPr>
          <a:lstStyle/>
          <a:p>
            <a:pPr eaLnBrk="1" hangingPunct="1">
              <a:defRPr/>
            </a:pPr>
            <a:r>
              <a:rPr lang="fr-BE" altLang="fr-FR" sz="3200" b="1" cap="none">
                <a:latin typeface="Tahoma" charset="0"/>
                <a:ea typeface="ＭＳ Ｐゴシック" charset="-128"/>
              </a:rPr>
              <a:t>Qu’est-ce que le néolibéralisme ? </a:t>
            </a:r>
          </a:p>
        </p:txBody>
      </p:sp>
    </p:spTree>
    <p:extLst>
      <p:ext uri="{BB962C8B-B14F-4D97-AF65-F5344CB8AC3E}">
        <p14:creationId xmlns:p14="http://schemas.microsoft.com/office/powerpoint/2010/main" val="2072331510"/>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8305" name="Text Box 3"/>
          <p:cNvSpPr txBox="1">
            <a:spLocks noChangeArrowheads="1"/>
          </p:cNvSpPr>
          <p:nvPr/>
        </p:nvSpPr>
        <p:spPr bwMode="auto">
          <a:xfrm>
            <a:off x="395288" y="1412875"/>
            <a:ext cx="8424862"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spcAft>
                <a:spcPts val="600"/>
              </a:spcAft>
              <a:buFont typeface="Arial" charset="0"/>
              <a:defRPr sz="2000" b="1">
                <a:solidFill>
                  <a:schemeClr val="tx1"/>
                </a:solidFill>
                <a:latin typeface="Arial" charset="0"/>
                <a:ea typeface="ＭＳ Ｐゴシック" charset="-128"/>
              </a:defRPr>
            </a:lvl1pPr>
            <a:lvl2pPr marL="857250" indent="-457200">
              <a:spcBef>
                <a:spcPct val="20000"/>
              </a:spcBef>
              <a:buClr>
                <a:schemeClr val="tx2"/>
              </a:buClr>
              <a:buFont typeface="Arial" charset="0"/>
              <a:buChar char="•"/>
              <a:defRPr sz="2000">
                <a:solidFill>
                  <a:schemeClr val="tx1"/>
                </a:solidFill>
                <a:latin typeface="Arial" charset="0"/>
                <a:ea typeface="ＭＳ Ｐゴシック" charset="-128"/>
              </a:defRPr>
            </a:lvl2pPr>
            <a:lvl3pPr marL="1143000" indent="-228600">
              <a:spcBef>
                <a:spcPct val="20000"/>
              </a:spcBef>
              <a:buClr>
                <a:schemeClr val="tx2"/>
              </a:buClr>
              <a:buFont typeface="Arial" charset="0"/>
              <a:buChar char="•"/>
              <a:defRPr>
                <a:solidFill>
                  <a:schemeClr val="tx1"/>
                </a:solidFill>
                <a:latin typeface="Arial" charset="0"/>
                <a:ea typeface="ＭＳ Ｐゴシック" charset="-128"/>
              </a:defRPr>
            </a:lvl3pPr>
            <a:lvl4pPr marL="1600200" indent="-228600">
              <a:spcBef>
                <a:spcPct val="20000"/>
              </a:spcBef>
              <a:buClr>
                <a:schemeClr val="tx2"/>
              </a:buClr>
              <a:buFont typeface="Arial" charset="0"/>
              <a:buChar char="•"/>
              <a:defRPr>
                <a:solidFill>
                  <a:schemeClr val="tx1"/>
                </a:solidFill>
                <a:latin typeface="Arial" charset="0"/>
                <a:ea typeface="ＭＳ Ｐゴシック" charset="-128"/>
              </a:defRPr>
            </a:lvl4pPr>
            <a:lvl5pPr marL="2057400" indent="-228600">
              <a:spcBef>
                <a:spcPct val="20000"/>
              </a:spcBef>
              <a:buClr>
                <a:schemeClr val="tx2"/>
              </a:buClr>
              <a:buFont typeface="Arial" charset="0"/>
              <a:buChar cha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9pPr>
          </a:lstStyle>
          <a:p>
            <a:pPr>
              <a:spcBef>
                <a:spcPct val="0"/>
              </a:spcBef>
              <a:spcAft>
                <a:spcPct val="0"/>
              </a:spcAft>
              <a:buFont typeface="Wingdings" charset="2"/>
              <a:buChar char="§"/>
            </a:pPr>
            <a:r>
              <a:rPr lang="fr-FR" altLang="fr-FR" sz="3200" b="0" dirty="0">
                <a:solidFill>
                  <a:srgbClr val="283659"/>
                </a:solidFill>
              </a:rPr>
              <a:t>Inégalités de </a:t>
            </a:r>
            <a:r>
              <a:rPr lang="fr-FR" altLang="fr-FR" sz="3200" u="sng" dirty="0">
                <a:solidFill>
                  <a:srgbClr val="283659"/>
                </a:solidFill>
              </a:rPr>
              <a:t>revenus </a:t>
            </a:r>
            <a:r>
              <a:rPr lang="fr-FR" altLang="fr-FR" sz="3200" b="0" dirty="0">
                <a:solidFill>
                  <a:srgbClr val="283659"/>
                </a:solidFill>
              </a:rPr>
              <a:t>: + importantes</a:t>
            </a:r>
          </a:p>
          <a:p>
            <a:pPr>
              <a:spcBef>
                <a:spcPct val="0"/>
              </a:spcBef>
              <a:spcAft>
                <a:spcPct val="0"/>
              </a:spcAft>
              <a:buFontTx/>
              <a:buNone/>
            </a:pPr>
            <a:endParaRPr lang="fr-BE" altLang="fr-FR" sz="3200" b="0" dirty="0">
              <a:solidFill>
                <a:srgbClr val="283659"/>
              </a:solidFill>
            </a:endParaRPr>
          </a:p>
          <a:p>
            <a:pPr>
              <a:spcBef>
                <a:spcPct val="0"/>
              </a:spcBef>
              <a:spcAft>
                <a:spcPct val="0"/>
              </a:spcAft>
              <a:buFont typeface="Wingdings" charset="2"/>
              <a:buChar char="§"/>
            </a:pPr>
            <a:r>
              <a:rPr lang="fr-FR" altLang="fr-FR" sz="3200" b="0" dirty="0">
                <a:solidFill>
                  <a:srgbClr val="283659"/>
                </a:solidFill>
              </a:rPr>
              <a:t>Écart P90/P10 : ± 5-6</a:t>
            </a:r>
          </a:p>
          <a:p>
            <a:pPr lvl="1">
              <a:spcBef>
                <a:spcPct val="0"/>
              </a:spcBef>
              <a:buClrTx/>
              <a:buFont typeface="Wingdings" charset="2"/>
              <a:buChar char="§"/>
            </a:pPr>
            <a:endParaRPr lang="fr-FR" altLang="fr-FR" sz="3200" dirty="0">
              <a:solidFill>
                <a:srgbClr val="283659"/>
              </a:solidFill>
            </a:endParaRPr>
          </a:p>
          <a:p>
            <a:pPr>
              <a:spcBef>
                <a:spcPct val="0"/>
              </a:spcBef>
              <a:spcAft>
                <a:spcPct val="0"/>
              </a:spcAft>
              <a:buFont typeface="Wingdings" charset="2"/>
              <a:buChar char="§"/>
            </a:pPr>
            <a:r>
              <a:rPr lang="fr-FR" altLang="fr-FR" sz="3200" b="0" dirty="0" smtClean="0">
                <a:solidFill>
                  <a:srgbClr val="283659"/>
                </a:solidFill>
              </a:rPr>
              <a:t>+ Écart </a:t>
            </a:r>
            <a:r>
              <a:rPr lang="fr-FR" altLang="fr-FR" sz="3200" b="0" dirty="0">
                <a:solidFill>
                  <a:srgbClr val="283659"/>
                </a:solidFill>
              </a:rPr>
              <a:t>entre pays</a:t>
            </a:r>
          </a:p>
          <a:p>
            <a:pPr lvl="1">
              <a:spcBef>
                <a:spcPct val="0"/>
              </a:spcBef>
              <a:buClrTx/>
              <a:buFont typeface="Wingdings" charset="2"/>
              <a:buChar char="§"/>
            </a:pPr>
            <a:r>
              <a:rPr lang="fr-FR" altLang="fr-FR" sz="3200" dirty="0">
                <a:solidFill>
                  <a:srgbClr val="283659"/>
                </a:solidFill>
              </a:rPr>
              <a:t>Suisse 	≈ 3.500 €</a:t>
            </a:r>
          </a:p>
          <a:p>
            <a:pPr lvl="1">
              <a:spcBef>
                <a:spcPct val="0"/>
              </a:spcBef>
              <a:buClrTx/>
              <a:buFont typeface="Wingdings" charset="2"/>
              <a:buChar char="§"/>
            </a:pPr>
            <a:r>
              <a:rPr lang="fr-FR" altLang="fr-FR" sz="3200" dirty="0">
                <a:solidFill>
                  <a:srgbClr val="283659"/>
                </a:solidFill>
              </a:rPr>
              <a:t>Ukraine 	≈  400 €</a:t>
            </a:r>
          </a:p>
          <a:p>
            <a:pPr lvl="1">
              <a:spcBef>
                <a:spcPct val="0"/>
              </a:spcBef>
              <a:buClrTx/>
              <a:buFont typeface="Wingdings" charset="2"/>
              <a:buChar char="§"/>
            </a:pPr>
            <a:r>
              <a:rPr lang="fr-FR" altLang="fr-FR" sz="3200" dirty="0">
                <a:solidFill>
                  <a:srgbClr val="283659"/>
                </a:solidFill>
              </a:rPr>
              <a:t>Afrique 	≈ 200 €</a:t>
            </a:r>
            <a:endParaRPr lang="fr-BE" altLang="fr-FR" sz="3200" dirty="0">
              <a:solidFill>
                <a:srgbClr val="283659"/>
              </a:solidFill>
            </a:endParaRPr>
          </a:p>
        </p:txBody>
      </p:sp>
      <p:pic>
        <p:nvPicPr>
          <p:cNvPr id="98306"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54700" y="2276475"/>
            <a:ext cx="3001963" cy="45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a:spLocks noGrp="1" noChangeArrowheads="1"/>
          </p:cNvSpPr>
          <p:nvPr>
            <p:ph type="title"/>
          </p:nvPr>
        </p:nvSpPr>
        <p:spPr>
          <a:xfrm>
            <a:off x="395288" y="188913"/>
            <a:ext cx="8497887" cy="855662"/>
          </a:xfrm>
        </p:spPr>
        <p:txBody>
          <a:bodyPr wrap="square" numCol="1" anchorCtr="0" compatLnSpc="1">
            <a:prstTxWarp prst="textNoShape">
              <a:avLst/>
            </a:prstTxWarp>
          </a:bodyPr>
          <a:lstStyle/>
          <a:p>
            <a:pPr eaLnBrk="1" hangingPunct="1">
              <a:defRPr/>
            </a:pPr>
            <a:r>
              <a:rPr lang="fr-BE" altLang="fr-FR" sz="3200" b="1" cap="none">
                <a:latin typeface="Tahoma" charset="0"/>
                <a:ea typeface="ＭＳ Ｐゴシック" charset="-128"/>
              </a:rPr>
              <a:t>Qu’est-ce que le néolibéralisme ? </a:t>
            </a:r>
          </a:p>
        </p:txBody>
      </p:sp>
    </p:spTree>
    <p:extLst>
      <p:ext uri="{BB962C8B-B14F-4D97-AF65-F5344CB8AC3E}">
        <p14:creationId xmlns:p14="http://schemas.microsoft.com/office/powerpoint/2010/main" val="267979749"/>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3" name="Text Box 3"/>
          <p:cNvSpPr txBox="1">
            <a:spLocks noChangeArrowheads="1"/>
          </p:cNvSpPr>
          <p:nvPr/>
        </p:nvSpPr>
        <p:spPr bwMode="auto">
          <a:xfrm>
            <a:off x="395288" y="1412875"/>
            <a:ext cx="5545137"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spcAft>
                <a:spcPts val="600"/>
              </a:spcAft>
              <a:buFont typeface="Arial" charset="0"/>
              <a:defRPr sz="2000" b="1">
                <a:solidFill>
                  <a:schemeClr val="tx1"/>
                </a:solidFill>
                <a:latin typeface="Arial" charset="0"/>
                <a:ea typeface="ＭＳ Ｐゴシック" charset="-128"/>
              </a:defRPr>
            </a:lvl1pPr>
            <a:lvl2pPr marL="742950" indent="-285750">
              <a:spcBef>
                <a:spcPct val="20000"/>
              </a:spcBef>
              <a:buClr>
                <a:schemeClr val="tx2"/>
              </a:buClr>
              <a:buFont typeface="Arial" charset="0"/>
              <a:buChar char="•"/>
              <a:defRPr sz="2000">
                <a:solidFill>
                  <a:schemeClr val="tx1"/>
                </a:solidFill>
                <a:latin typeface="Arial" charset="0"/>
                <a:ea typeface="ＭＳ Ｐゴシック" charset="-128"/>
              </a:defRPr>
            </a:lvl2pPr>
            <a:lvl3pPr marL="1143000" indent="-228600">
              <a:spcBef>
                <a:spcPct val="20000"/>
              </a:spcBef>
              <a:buClr>
                <a:schemeClr val="tx2"/>
              </a:buClr>
              <a:buFont typeface="Arial" charset="0"/>
              <a:buChar char="•"/>
              <a:defRPr>
                <a:solidFill>
                  <a:schemeClr val="tx1"/>
                </a:solidFill>
                <a:latin typeface="Arial" charset="0"/>
                <a:ea typeface="ＭＳ Ｐゴシック" charset="-128"/>
              </a:defRPr>
            </a:lvl3pPr>
            <a:lvl4pPr marL="1600200" indent="-228600">
              <a:spcBef>
                <a:spcPct val="20000"/>
              </a:spcBef>
              <a:buClr>
                <a:schemeClr val="tx2"/>
              </a:buClr>
              <a:buFont typeface="Arial" charset="0"/>
              <a:buChar char="•"/>
              <a:defRPr>
                <a:solidFill>
                  <a:schemeClr val="tx1"/>
                </a:solidFill>
                <a:latin typeface="Arial" charset="0"/>
                <a:ea typeface="ＭＳ Ｐゴシック" charset="-128"/>
              </a:defRPr>
            </a:lvl4pPr>
            <a:lvl5pPr marL="2057400" indent="-228600">
              <a:spcBef>
                <a:spcPct val="20000"/>
              </a:spcBef>
              <a:buClr>
                <a:schemeClr val="tx2"/>
              </a:buClr>
              <a:buFont typeface="Arial" charset="0"/>
              <a:buChar cha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9pPr>
          </a:lstStyle>
          <a:p>
            <a:pPr eaLnBrk="1" hangingPunct="1">
              <a:spcBef>
                <a:spcPct val="50000"/>
              </a:spcBef>
              <a:spcAft>
                <a:spcPct val="0"/>
              </a:spcAft>
              <a:buFont typeface="Wingdings" charset="2"/>
              <a:buChar char="§"/>
            </a:pPr>
            <a:r>
              <a:rPr lang="fr-FR" altLang="fr-FR" sz="3200">
                <a:solidFill>
                  <a:srgbClr val="283659"/>
                </a:solidFill>
                <a:latin typeface="Tahoma" charset="0"/>
              </a:rPr>
              <a:t>Europe</a:t>
            </a:r>
            <a:r>
              <a:rPr lang="fr-FR" altLang="fr-FR" sz="3200" b="0">
                <a:solidFill>
                  <a:srgbClr val="283659"/>
                </a:solidFill>
                <a:latin typeface="Tahoma" charset="0"/>
              </a:rPr>
              <a:t>: le patrimoine</a:t>
            </a:r>
          </a:p>
          <a:p>
            <a:pPr lvl="1" eaLnBrk="1" hangingPunct="1">
              <a:spcBef>
                <a:spcPct val="50000"/>
              </a:spcBef>
              <a:buClrTx/>
              <a:buFont typeface="Wingdings" charset="2"/>
              <a:buChar char="§"/>
            </a:pPr>
            <a:r>
              <a:rPr lang="fr-FR" altLang="fr-FR" sz="3200">
                <a:solidFill>
                  <a:srgbClr val="283659"/>
                </a:solidFill>
                <a:latin typeface="Tahoma" charset="0"/>
              </a:rPr>
              <a:t>10% possèdent 60%</a:t>
            </a:r>
          </a:p>
          <a:p>
            <a:pPr lvl="1" eaLnBrk="1" hangingPunct="1">
              <a:spcBef>
                <a:spcPct val="50000"/>
              </a:spcBef>
              <a:buClrTx/>
              <a:buFont typeface="Wingdings" charset="2"/>
              <a:buChar char="§"/>
            </a:pPr>
            <a:r>
              <a:rPr lang="fr-FR" altLang="fr-FR" sz="3200">
                <a:solidFill>
                  <a:srgbClr val="283659"/>
                </a:solidFill>
                <a:latin typeface="Tahoma" charset="0"/>
              </a:rPr>
              <a:t>50% possèdent 5%</a:t>
            </a:r>
          </a:p>
        </p:txBody>
      </p:sp>
      <p:pic>
        <p:nvPicPr>
          <p:cNvPr id="100354"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54700" y="2276475"/>
            <a:ext cx="3001963" cy="45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a:spLocks noGrp="1" noChangeArrowheads="1"/>
          </p:cNvSpPr>
          <p:nvPr>
            <p:ph type="title"/>
          </p:nvPr>
        </p:nvSpPr>
        <p:spPr>
          <a:xfrm>
            <a:off x="395288" y="188913"/>
            <a:ext cx="8497887" cy="855662"/>
          </a:xfrm>
        </p:spPr>
        <p:txBody>
          <a:bodyPr wrap="square" numCol="1" anchorCtr="0" compatLnSpc="1">
            <a:prstTxWarp prst="textNoShape">
              <a:avLst/>
            </a:prstTxWarp>
          </a:bodyPr>
          <a:lstStyle/>
          <a:p>
            <a:pPr eaLnBrk="1" hangingPunct="1">
              <a:defRPr/>
            </a:pPr>
            <a:r>
              <a:rPr lang="fr-BE" altLang="fr-FR" sz="3200" b="1" cap="none">
                <a:latin typeface="Tahoma" charset="0"/>
                <a:ea typeface="ＭＳ Ｐゴシック" charset="-128"/>
              </a:rPr>
              <a:t>Qu’est-ce que le néolibéralisme ? </a:t>
            </a:r>
          </a:p>
        </p:txBody>
      </p:sp>
    </p:spTree>
    <p:extLst>
      <p:ext uri="{BB962C8B-B14F-4D97-AF65-F5344CB8AC3E}">
        <p14:creationId xmlns:p14="http://schemas.microsoft.com/office/powerpoint/2010/main" val="967700940"/>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5955" name="Text Box 3"/>
          <p:cNvSpPr txBox="1">
            <a:spLocks noChangeArrowheads="1"/>
          </p:cNvSpPr>
          <p:nvPr/>
        </p:nvSpPr>
        <p:spPr bwMode="auto">
          <a:xfrm>
            <a:off x="244849" y="1116311"/>
            <a:ext cx="864902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marL="342900" indent="-342900" eaLnBrk="0" hangingPunct="0">
              <a:defRPr>
                <a:solidFill>
                  <a:schemeClr val="tx1"/>
                </a:solidFill>
                <a:latin typeface="Times New Roman" charset="0"/>
                <a:ea typeface="ＭＳ Ｐゴシック" charset="0"/>
                <a:cs typeface="Arial" charset="0"/>
              </a:defRPr>
            </a:lvl1pPr>
            <a:lvl2pPr eaLnBrk="0" hangingPunct="0">
              <a:defRPr>
                <a:solidFill>
                  <a:schemeClr val="tx1"/>
                </a:solidFill>
                <a:latin typeface="Times New Roman" charset="0"/>
                <a:ea typeface="Arial" charset="0"/>
                <a:cs typeface="Arial" charset="0"/>
              </a:defRPr>
            </a:lvl2pPr>
            <a:lvl3pPr marL="1143000" indent="-228600" eaLnBrk="0" hangingPunct="0">
              <a:defRPr>
                <a:solidFill>
                  <a:schemeClr val="tx1"/>
                </a:solidFill>
                <a:latin typeface="Times New Roman" charset="0"/>
                <a:ea typeface="Arial" charset="0"/>
                <a:cs typeface="Arial" charset="0"/>
              </a:defRPr>
            </a:lvl3pPr>
            <a:lvl4pPr marL="1600200" indent="-228600" eaLnBrk="0" hangingPunct="0">
              <a:defRPr>
                <a:solidFill>
                  <a:schemeClr val="tx1"/>
                </a:solidFill>
                <a:latin typeface="Times New Roman" charset="0"/>
                <a:ea typeface="Arial" charset="0"/>
                <a:cs typeface="Arial" charset="0"/>
              </a:defRPr>
            </a:lvl4pPr>
            <a:lvl5pPr marL="2057400" indent="-228600" eaLnBrk="0" hangingPunct="0">
              <a:defRPr>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a:solidFill>
                  <a:schemeClr val="tx1"/>
                </a:solidFill>
                <a:latin typeface="Times New Roman" charset="0"/>
                <a:ea typeface="Arial" charset="0"/>
                <a:cs typeface="Arial" charset="0"/>
              </a:defRPr>
            </a:lvl9pPr>
          </a:lstStyle>
          <a:p>
            <a:pPr marL="457200" indent="-457200">
              <a:buFont typeface="Wingdings" charset="2"/>
              <a:buChar char="§"/>
            </a:pPr>
            <a:r>
              <a:rPr lang="fr-FR" sz="2400" dirty="0" smtClean="0">
                <a:solidFill>
                  <a:schemeClr val="accent3">
                    <a:lumMod val="50000"/>
                  </a:schemeClr>
                </a:solidFill>
                <a:latin typeface="+mn-lt"/>
              </a:rPr>
              <a:t>Hervé </a:t>
            </a:r>
            <a:r>
              <a:rPr lang="fr-FR" sz="2400" b="1" dirty="0" smtClean="0">
                <a:solidFill>
                  <a:schemeClr val="accent3">
                    <a:lumMod val="50000"/>
                  </a:schemeClr>
                </a:solidFill>
                <a:latin typeface="+mn-lt"/>
              </a:rPr>
              <a:t>Le Bras</a:t>
            </a:r>
            <a:r>
              <a:rPr lang="fr-FR" sz="2400" dirty="0" smtClean="0">
                <a:solidFill>
                  <a:schemeClr val="accent3">
                    <a:lumMod val="50000"/>
                  </a:schemeClr>
                </a:solidFill>
                <a:latin typeface="+mn-lt"/>
              </a:rPr>
              <a:t>, </a:t>
            </a:r>
            <a:r>
              <a:rPr lang="fr-FR" sz="2400" i="1" dirty="0" smtClean="0">
                <a:solidFill>
                  <a:schemeClr val="accent3">
                    <a:lumMod val="50000"/>
                  </a:schemeClr>
                </a:solidFill>
                <a:latin typeface="+mn-lt"/>
              </a:rPr>
              <a:t>Le pari du FN</a:t>
            </a:r>
            <a:r>
              <a:rPr lang="fr-FR" sz="2400" dirty="0" smtClean="0">
                <a:solidFill>
                  <a:schemeClr val="accent3">
                    <a:lumMod val="50000"/>
                  </a:schemeClr>
                </a:solidFill>
                <a:latin typeface="+mn-lt"/>
              </a:rPr>
              <a:t>, Autrement, 2015</a:t>
            </a:r>
            <a:endParaRPr lang="fr-FR" sz="2400" dirty="0">
              <a:solidFill>
                <a:schemeClr val="accent3">
                  <a:lumMod val="50000"/>
                </a:schemeClr>
              </a:solidFill>
              <a:latin typeface="+mn-lt"/>
            </a:endParaRPr>
          </a:p>
        </p:txBody>
      </p:sp>
      <p:sp>
        <p:nvSpPr>
          <p:cNvPr id="4" name="Rectangle 2"/>
          <p:cNvSpPr txBox="1">
            <a:spLocks noChangeArrowheads="1"/>
          </p:cNvSpPr>
          <p:nvPr/>
        </p:nvSpPr>
        <p:spPr>
          <a:xfrm>
            <a:off x="251520" y="260648"/>
            <a:ext cx="8642350" cy="855663"/>
          </a:xfrm>
          <a:prstGeom prst="rect">
            <a:avLst/>
          </a:prstGeom>
        </p:spPr>
        <p:txBody>
          <a:bodyPr>
            <a:noAutofit/>
          </a:bodyPr>
          <a:lstStyle>
            <a:lvl1pPr algn="l" rtl="0" eaLnBrk="0" fontAlgn="base" hangingPunct="0">
              <a:spcBef>
                <a:spcPct val="0"/>
              </a:spcBef>
              <a:spcAft>
                <a:spcPct val="0"/>
              </a:spcAft>
              <a:defRPr sz="3600" kern="1200" cap="all" spc="-6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3600">
                <a:solidFill>
                  <a:schemeClr val="tx2"/>
                </a:solidFill>
                <a:latin typeface="Arial Black" charset="0"/>
                <a:ea typeface="ＭＳ Ｐゴシック" charset="0"/>
                <a:cs typeface="ＭＳ Ｐゴシック" charset="0"/>
              </a:defRPr>
            </a:lvl2pPr>
            <a:lvl3pPr algn="l" rtl="0" eaLnBrk="0" fontAlgn="base" hangingPunct="0">
              <a:spcBef>
                <a:spcPct val="0"/>
              </a:spcBef>
              <a:spcAft>
                <a:spcPct val="0"/>
              </a:spcAft>
              <a:defRPr sz="3600">
                <a:solidFill>
                  <a:schemeClr val="tx2"/>
                </a:solidFill>
                <a:latin typeface="Arial Black" charset="0"/>
                <a:ea typeface="ＭＳ Ｐゴシック" charset="0"/>
                <a:cs typeface="ＭＳ Ｐゴシック" charset="0"/>
              </a:defRPr>
            </a:lvl3pPr>
            <a:lvl4pPr algn="l" rtl="0" eaLnBrk="0" fontAlgn="base" hangingPunct="0">
              <a:spcBef>
                <a:spcPct val="0"/>
              </a:spcBef>
              <a:spcAft>
                <a:spcPct val="0"/>
              </a:spcAft>
              <a:defRPr sz="3600">
                <a:solidFill>
                  <a:schemeClr val="tx2"/>
                </a:solidFill>
                <a:latin typeface="Arial Black" charset="0"/>
                <a:ea typeface="ＭＳ Ｐゴシック" charset="0"/>
                <a:cs typeface="ＭＳ Ｐゴシック" charset="0"/>
              </a:defRPr>
            </a:lvl4pPr>
            <a:lvl5pPr algn="l" rtl="0" eaLnBrk="0" fontAlgn="base" hangingPunct="0">
              <a:spcBef>
                <a:spcPct val="0"/>
              </a:spcBef>
              <a:spcAft>
                <a:spcPct val="0"/>
              </a:spcAft>
              <a:defRPr sz="3600">
                <a:solidFill>
                  <a:schemeClr val="tx2"/>
                </a:solidFill>
                <a:latin typeface="Arial Black" charset="0"/>
                <a:ea typeface="ＭＳ Ｐゴシック" charset="0"/>
                <a:cs typeface="ＭＳ Ｐゴシック" charset="0"/>
              </a:defRPr>
            </a:lvl5pPr>
            <a:lvl6pPr marL="457200" algn="l" rtl="0" fontAlgn="base">
              <a:spcBef>
                <a:spcPct val="0"/>
              </a:spcBef>
              <a:spcAft>
                <a:spcPct val="0"/>
              </a:spcAft>
              <a:defRPr sz="3600">
                <a:solidFill>
                  <a:schemeClr val="tx2"/>
                </a:solidFill>
                <a:latin typeface="Arial Black" charset="0"/>
                <a:ea typeface="ＭＳ Ｐゴシック" charset="0"/>
                <a:cs typeface="ＭＳ Ｐゴシック" charset="0"/>
              </a:defRPr>
            </a:lvl6pPr>
            <a:lvl7pPr marL="914400" algn="l" rtl="0" fontAlgn="base">
              <a:spcBef>
                <a:spcPct val="0"/>
              </a:spcBef>
              <a:spcAft>
                <a:spcPct val="0"/>
              </a:spcAft>
              <a:defRPr sz="3600">
                <a:solidFill>
                  <a:schemeClr val="tx2"/>
                </a:solidFill>
                <a:latin typeface="Arial Black" charset="0"/>
                <a:ea typeface="ＭＳ Ｐゴシック" charset="0"/>
                <a:cs typeface="ＭＳ Ｐゴシック" charset="0"/>
              </a:defRPr>
            </a:lvl7pPr>
            <a:lvl8pPr marL="1371600" algn="l" rtl="0" fontAlgn="base">
              <a:spcBef>
                <a:spcPct val="0"/>
              </a:spcBef>
              <a:spcAft>
                <a:spcPct val="0"/>
              </a:spcAft>
              <a:defRPr sz="3600">
                <a:solidFill>
                  <a:schemeClr val="tx2"/>
                </a:solidFill>
                <a:latin typeface="Arial Black" charset="0"/>
                <a:ea typeface="ＭＳ Ｐゴシック" charset="0"/>
                <a:cs typeface="ＭＳ Ｐゴシック" charset="0"/>
              </a:defRPr>
            </a:lvl8pPr>
            <a:lvl9pPr marL="1828800" algn="l" rtl="0" fontAlgn="base">
              <a:spcBef>
                <a:spcPct val="0"/>
              </a:spcBef>
              <a:spcAft>
                <a:spcPct val="0"/>
              </a:spcAft>
              <a:defRPr sz="3600">
                <a:solidFill>
                  <a:schemeClr val="tx2"/>
                </a:solidFill>
                <a:latin typeface="Arial Black" charset="0"/>
                <a:ea typeface="ＭＳ Ｐゴシック" charset="0"/>
                <a:cs typeface="ＭＳ Ｐゴシック" charset="0"/>
              </a:defRPr>
            </a:lvl9pPr>
          </a:lstStyle>
          <a:p>
            <a:pPr eaLnBrk="1" fontAlgn="auto" hangingPunct="1">
              <a:spcAft>
                <a:spcPts val="0"/>
              </a:spcAft>
              <a:defRPr/>
            </a:pPr>
            <a:r>
              <a:rPr lang="fr-BE" sz="3200" b="1" dirty="0" smtClean="0">
                <a:latin typeface="Tahoma" charset="0"/>
                <a:ea typeface="+mj-ea"/>
                <a:cs typeface="+mj-cs"/>
              </a:rPr>
              <a:t>L’idée de démocratie</a:t>
            </a:r>
          </a:p>
        </p:txBody>
      </p:sp>
      <p:pic>
        <p:nvPicPr>
          <p:cNvPr id="5" name="Image 4"/>
          <p:cNvPicPr/>
          <p:nvPr/>
        </p:nvPicPr>
        <p:blipFill>
          <a:blip r:embed="rId3"/>
          <a:stretch>
            <a:fillRect/>
          </a:stretch>
        </p:blipFill>
        <p:spPr>
          <a:xfrm>
            <a:off x="251520" y="2060847"/>
            <a:ext cx="3600400" cy="3888433"/>
          </a:xfrm>
          <a:prstGeom prst="rect">
            <a:avLst/>
          </a:prstGeom>
        </p:spPr>
      </p:pic>
      <p:pic>
        <p:nvPicPr>
          <p:cNvPr id="6" name="Image 5"/>
          <p:cNvPicPr/>
          <p:nvPr/>
        </p:nvPicPr>
        <p:blipFill>
          <a:blip r:embed="rId4">
            <a:extLst>
              <a:ext uri="{28A0092B-C50C-407E-A947-70E740481C1C}">
                <a14:useLocalDpi xmlns:a14="http://schemas.microsoft.com/office/drawing/2010/main" val="0"/>
              </a:ext>
            </a:extLst>
          </a:blip>
          <a:srcRect/>
          <a:stretch>
            <a:fillRect/>
          </a:stretch>
        </p:blipFill>
        <p:spPr bwMode="auto">
          <a:xfrm>
            <a:off x="5004048" y="2060848"/>
            <a:ext cx="3889822" cy="3888432"/>
          </a:xfrm>
          <a:prstGeom prst="rect">
            <a:avLst/>
          </a:prstGeom>
          <a:noFill/>
          <a:ln>
            <a:noFill/>
          </a:ln>
        </p:spPr>
      </p:pic>
    </p:spTree>
    <p:extLst>
      <p:ext uri="{BB962C8B-B14F-4D97-AF65-F5344CB8AC3E}">
        <p14:creationId xmlns:p14="http://schemas.microsoft.com/office/powerpoint/2010/main" val="17467319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01" name="Text Box 3"/>
          <p:cNvSpPr txBox="1">
            <a:spLocks noChangeArrowheads="1"/>
          </p:cNvSpPr>
          <p:nvPr/>
        </p:nvSpPr>
        <p:spPr bwMode="auto">
          <a:xfrm>
            <a:off x="395288" y="1412875"/>
            <a:ext cx="5545137"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spcAft>
                <a:spcPts val="600"/>
              </a:spcAft>
              <a:buFont typeface="Arial" charset="0"/>
              <a:defRPr sz="2000" b="1">
                <a:solidFill>
                  <a:schemeClr val="tx1"/>
                </a:solidFill>
                <a:latin typeface="Arial" charset="0"/>
                <a:ea typeface="ＭＳ Ｐゴシック" charset="-128"/>
              </a:defRPr>
            </a:lvl1pPr>
            <a:lvl2pPr marL="742950" indent="-285750">
              <a:spcBef>
                <a:spcPct val="20000"/>
              </a:spcBef>
              <a:buClr>
                <a:schemeClr val="tx2"/>
              </a:buClr>
              <a:buFont typeface="Arial" charset="0"/>
              <a:buChar char="•"/>
              <a:defRPr sz="2000">
                <a:solidFill>
                  <a:schemeClr val="tx1"/>
                </a:solidFill>
                <a:latin typeface="Arial" charset="0"/>
                <a:ea typeface="ＭＳ Ｐゴシック" charset="-128"/>
              </a:defRPr>
            </a:lvl2pPr>
            <a:lvl3pPr marL="1143000" indent="-228600">
              <a:spcBef>
                <a:spcPct val="20000"/>
              </a:spcBef>
              <a:buClr>
                <a:schemeClr val="tx2"/>
              </a:buClr>
              <a:buFont typeface="Arial" charset="0"/>
              <a:buChar char="•"/>
              <a:defRPr>
                <a:solidFill>
                  <a:schemeClr val="tx1"/>
                </a:solidFill>
                <a:latin typeface="Arial" charset="0"/>
                <a:ea typeface="ＭＳ Ｐゴシック" charset="-128"/>
              </a:defRPr>
            </a:lvl3pPr>
            <a:lvl4pPr marL="1600200" indent="-228600">
              <a:spcBef>
                <a:spcPct val="20000"/>
              </a:spcBef>
              <a:buClr>
                <a:schemeClr val="tx2"/>
              </a:buClr>
              <a:buFont typeface="Arial" charset="0"/>
              <a:buChar char="•"/>
              <a:defRPr>
                <a:solidFill>
                  <a:schemeClr val="tx1"/>
                </a:solidFill>
                <a:latin typeface="Arial" charset="0"/>
                <a:ea typeface="ＭＳ Ｐゴシック" charset="-128"/>
              </a:defRPr>
            </a:lvl4pPr>
            <a:lvl5pPr marL="2057400" indent="-228600">
              <a:spcBef>
                <a:spcPct val="20000"/>
              </a:spcBef>
              <a:buClr>
                <a:schemeClr val="tx2"/>
              </a:buClr>
              <a:buFont typeface="Arial" charset="0"/>
              <a:buChar cha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9pPr>
          </a:lstStyle>
          <a:p>
            <a:pPr eaLnBrk="1" hangingPunct="1">
              <a:spcBef>
                <a:spcPct val="50000"/>
              </a:spcBef>
              <a:spcAft>
                <a:spcPct val="0"/>
              </a:spcAft>
              <a:buFont typeface="Wingdings" charset="2"/>
              <a:buChar char="§"/>
            </a:pPr>
            <a:r>
              <a:rPr lang="fr-FR" altLang="fr-FR" sz="3200">
                <a:solidFill>
                  <a:srgbClr val="283659"/>
                </a:solidFill>
                <a:latin typeface="Tahoma" charset="0"/>
              </a:rPr>
              <a:t>USA</a:t>
            </a:r>
            <a:r>
              <a:rPr lang="fr-FR" altLang="fr-FR" sz="3200" b="0">
                <a:solidFill>
                  <a:srgbClr val="283659"/>
                </a:solidFill>
                <a:latin typeface="Tahoma" charset="0"/>
              </a:rPr>
              <a:t>: le patrimoine</a:t>
            </a:r>
          </a:p>
          <a:p>
            <a:pPr lvl="1" eaLnBrk="1" hangingPunct="1">
              <a:spcBef>
                <a:spcPct val="50000"/>
              </a:spcBef>
              <a:buClrTx/>
              <a:buFont typeface="Wingdings" charset="2"/>
              <a:buChar char="§"/>
            </a:pPr>
            <a:r>
              <a:rPr lang="fr-FR" altLang="fr-FR" sz="3200">
                <a:solidFill>
                  <a:srgbClr val="283659"/>
                </a:solidFill>
                <a:latin typeface="Tahoma" charset="0"/>
              </a:rPr>
              <a:t>10% possèdent 72%</a:t>
            </a:r>
          </a:p>
          <a:p>
            <a:pPr lvl="1" eaLnBrk="1" hangingPunct="1">
              <a:spcBef>
                <a:spcPct val="50000"/>
              </a:spcBef>
              <a:buClrTx/>
              <a:buFont typeface="Wingdings" charset="2"/>
              <a:buChar char="§"/>
            </a:pPr>
            <a:r>
              <a:rPr lang="fr-FR" altLang="fr-FR" sz="3200">
                <a:solidFill>
                  <a:srgbClr val="283659"/>
                </a:solidFill>
                <a:latin typeface="Tahoma" charset="0"/>
              </a:rPr>
              <a:t>50% possèdent 2%</a:t>
            </a:r>
          </a:p>
        </p:txBody>
      </p:sp>
      <p:pic>
        <p:nvPicPr>
          <p:cNvPr id="102402"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54700" y="2276475"/>
            <a:ext cx="3001963" cy="45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a:spLocks noGrp="1" noChangeArrowheads="1"/>
          </p:cNvSpPr>
          <p:nvPr>
            <p:ph type="title"/>
          </p:nvPr>
        </p:nvSpPr>
        <p:spPr>
          <a:xfrm>
            <a:off x="395288" y="188913"/>
            <a:ext cx="8497887" cy="855662"/>
          </a:xfrm>
        </p:spPr>
        <p:txBody>
          <a:bodyPr wrap="square" numCol="1" anchorCtr="0" compatLnSpc="1">
            <a:prstTxWarp prst="textNoShape">
              <a:avLst/>
            </a:prstTxWarp>
          </a:bodyPr>
          <a:lstStyle/>
          <a:p>
            <a:pPr eaLnBrk="1" hangingPunct="1">
              <a:defRPr/>
            </a:pPr>
            <a:r>
              <a:rPr lang="fr-BE" altLang="fr-FR" sz="3200" b="1" cap="none">
                <a:latin typeface="Tahoma" charset="0"/>
                <a:ea typeface="ＭＳ Ｐゴシック" charset="-128"/>
              </a:rPr>
              <a:t>Qu’est-ce que le néolibéralisme ? </a:t>
            </a:r>
          </a:p>
        </p:txBody>
      </p:sp>
    </p:spTree>
    <p:extLst>
      <p:ext uri="{BB962C8B-B14F-4D97-AF65-F5344CB8AC3E}">
        <p14:creationId xmlns:p14="http://schemas.microsoft.com/office/powerpoint/2010/main" val="497492133"/>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4449" name="Text Box 3"/>
          <p:cNvSpPr txBox="1">
            <a:spLocks noChangeArrowheads="1"/>
          </p:cNvSpPr>
          <p:nvPr/>
        </p:nvSpPr>
        <p:spPr bwMode="auto">
          <a:xfrm>
            <a:off x="395288" y="1412875"/>
            <a:ext cx="5184775"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spcAft>
                <a:spcPts val="600"/>
              </a:spcAft>
              <a:buFont typeface="Arial" charset="0"/>
              <a:defRPr sz="2000" b="1">
                <a:solidFill>
                  <a:schemeClr val="tx1"/>
                </a:solidFill>
                <a:latin typeface="Arial" charset="0"/>
                <a:ea typeface="ＭＳ Ｐゴシック" charset="-128"/>
              </a:defRPr>
            </a:lvl1pPr>
            <a:lvl2pPr marL="742950" indent="-285750">
              <a:spcBef>
                <a:spcPct val="20000"/>
              </a:spcBef>
              <a:buClr>
                <a:schemeClr val="tx2"/>
              </a:buClr>
              <a:buFont typeface="Arial" charset="0"/>
              <a:buChar char="•"/>
              <a:defRPr sz="2000">
                <a:solidFill>
                  <a:schemeClr val="tx1"/>
                </a:solidFill>
                <a:latin typeface="Arial" charset="0"/>
                <a:ea typeface="ＭＳ Ｐゴシック" charset="-128"/>
              </a:defRPr>
            </a:lvl2pPr>
            <a:lvl3pPr marL="1143000" indent="-228600">
              <a:spcBef>
                <a:spcPct val="20000"/>
              </a:spcBef>
              <a:buClr>
                <a:schemeClr val="tx2"/>
              </a:buClr>
              <a:buFont typeface="Arial" charset="0"/>
              <a:buChar char="•"/>
              <a:defRPr>
                <a:solidFill>
                  <a:schemeClr val="tx1"/>
                </a:solidFill>
                <a:latin typeface="Arial" charset="0"/>
                <a:ea typeface="ＭＳ Ｐゴシック" charset="-128"/>
              </a:defRPr>
            </a:lvl3pPr>
            <a:lvl4pPr marL="1600200" indent="-228600">
              <a:spcBef>
                <a:spcPct val="20000"/>
              </a:spcBef>
              <a:buClr>
                <a:schemeClr val="tx2"/>
              </a:buClr>
              <a:buFont typeface="Arial" charset="0"/>
              <a:buChar char="•"/>
              <a:defRPr>
                <a:solidFill>
                  <a:schemeClr val="tx1"/>
                </a:solidFill>
                <a:latin typeface="Arial" charset="0"/>
                <a:ea typeface="ＭＳ Ｐゴシック" charset="-128"/>
              </a:defRPr>
            </a:lvl4pPr>
            <a:lvl5pPr marL="2057400" indent="-228600">
              <a:spcBef>
                <a:spcPct val="20000"/>
              </a:spcBef>
              <a:buClr>
                <a:schemeClr val="tx2"/>
              </a:buClr>
              <a:buFont typeface="Arial" charset="0"/>
              <a:buChar cha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9pPr>
          </a:lstStyle>
          <a:p>
            <a:pPr eaLnBrk="1" hangingPunct="1">
              <a:spcBef>
                <a:spcPct val="50000"/>
              </a:spcBef>
              <a:spcAft>
                <a:spcPct val="0"/>
              </a:spcAft>
              <a:buFont typeface="Wingdings" charset="2"/>
              <a:buChar char="§"/>
            </a:pPr>
            <a:r>
              <a:rPr lang="fr-FR" altLang="fr-FR" sz="3200" b="0">
                <a:solidFill>
                  <a:srgbClr val="283659"/>
                </a:solidFill>
                <a:latin typeface="Tahoma" charset="0"/>
              </a:rPr>
              <a:t>Patrimoine moyen </a:t>
            </a:r>
            <a:r>
              <a:rPr lang="fr-FR" altLang="fr-FR" sz="3200">
                <a:solidFill>
                  <a:srgbClr val="283659"/>
                </a:solidFill>
                <a:latin typeface="Tahoma" charset="0"/>
              </a:rPr>
              <a:t>EU</a:t>
            </a:r>
            <a:r>
              <a:rPr lang="fr-FR" altLang="fr-FR" sz="3200" b="0">
                <a:solidFill>
                  <a:srgbClr val="283659"/>
                </a:solidFill>
                <a:latin typeface="Tahoma" charset="0"/>
              </a:rPr>
              <a:t> :</a:t>
            </a:r>
          </a:p>
          <a:p>
            <a:pPr eaLnBrk="1" hangingPunct="1">
              <a:spcBef>
                <a:spcPct val="50000"/>
              </a:spcBef>
              <a:spcAft>
                <a:spcPct val="0"/>
              </a:spcAft>
              <a:buFontTx/>
              <a:buNone/>
            </a:pPr>
            <a:r>
              <a:rPr lang="fr-FR" altLang="fr-FR" sz="3200" b="0">
                <a:solidFill>
                  <a:srgbClr val="283659"/>
                </a:solidFill>
                <a:latin typeface="Tahoma" charset="0"/>
              </a:rPr>
              <a:t>  ± 200.000 €</a:t>
            </a:r>
          </a:p>
          <a:p>
            <a:pPr eaLnBrk="1" hangingPunct="1">
              <a:spcBef>
                <a:spcPct val="50000"/>
              </a:spcBef>
              <a:spcAft>
                <a:spcPct val="0"/>
              </a:spcAft>
              <a:buFont typeface="Wingdings" charset="2"/>
              <a:buChar char="§"/>
            </a:pPr>
            <a:r>
              <a:rPr lang="fr-FR" altLang="fr-FR" sz="3200" b="0">
                <a:solidFill>
                  <a:srgbClr val="283659"/>
                </a:solidFill>
                <a:latin typeface="Tahoma" charset="0"/>
              </a:rPr>
              <a:t>10% : 1,2 million</a:t>
            </a:r>
          </a:p>
          <a:p>
            <a:pPr eaLnBrk="1" hangingPunct="1">
              <a:spcBef>
                <a:spcPct val="50000"/>
              </a:spcBef>
              <a:spcAft>
                <a:spcPct val="0"/>
              </a:spcAft>
              <a:buFont typeface="Wingdings" charset="2"/>
              <a:buChar char="§"/>
            </a:pPr>
            <a:r>
              <a:rPr lang="fr-FR" altLang="fr-FR" sz="3200" b="0">
                <a:solidFill>
                  <a:srgbClr val="283659"/>
                </a:solidFill>
                <a:latin typeface="Tahoma" charset="0"/>
              </a:rPr>
              <a:t>1%: 5 millions</a:t>
            </a:r>
          </a:p>
        </p:txBody>
      </p:sp>
      <p:pic>
        <p:nvPicPr>
          <p:cNvPr id="104450"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54700" y="2276475"/>
            <a:ext cx="3001963" cy="45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a:spLocks noGrp="1" noChangeArrowheads="1"/>
          </p:cNvSpPr>
          <p:nvPr>
            <p:ph type="title"/>
          </p:nvPr>
        </p:nvSpPr>
        <p:spPr>
          <a:xfrm>
            <a:off x="395288" y="188913"/>
            <a:ext cx="8497887" cy="855662"/>
          </a:xfrm>
        </p:spPr>
        <p:txBody>
          <a:bodyPr wrap="square" numCol="1" anchorCtr="0" compatLnSpc="1">
            <a:prstTxWarp prst="textNoShape">
              <a:avLst/>
            </a:prstTxWarp>
          </a:bodyPr>
          <a:lstStyle/>
          <a:p>
            <a:pPr eaLnBrk="1" hangingPunct="1">
              <a:defRPr/>
            </a:pPr>
            <a:r>
              <a:rPr lang="fr-BE" altLang="fr-FR" sz="3200" b="1" cap="none">
                <a:latin typeface="Tahoma" charset="0"/>
                <a:ea typeface="ＭＳ Ｐゴシック" charset="-128"/>
              </a:rPr>
              <a:t>Qu’est-ce que le néolibéralisme ? </a:t>
            </a:r>
          </a:p>
        </p:txBody>
      </p:sp>
    </p:spTree>
    <p:extLst>
      <p:ext uri="{BB962C8B-B14F-4D97-AF65-F5344CB8AC3E}">
        <p14:creationId xmlns:p14="http://schemas.microsoft.com/office/powerpoint/2010/main" val="1703912059"/>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6497" name="Text Box 3"/>
          <p:cNvSpPr txBox="1">
            <a:spLocks noChangeArrowheads="1"/>
          </p:cNvSpPr>
          <p:nvPr/>
        </p:nvSpPr>
        <p:spPr bwMode="auto">
          <a:xfrm>
            <a:off x="395288" y="1412875"/>
            <a:ext cx="5184775" cy="502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spcAft>
                <a:spcPts val="600"/>
              </a:spcAft>
              <a:buFont typeface="Arial" charset="0"/>
              <a:defRPr sz="2000" b="1">
                <a:solidFill>
                  <a:schemeClr val="tx1"/>
                </a:solidFill>
                <a:latin typeface="Arial" charset="0"/>
                <a:ea typeface="ＭＳ Ｐゴシック" charset="-128"/>
              </a:defRPr>
            </a:lvl1pPr>
            <a:lvl2pPr marL="742950" indent="-285750">
              <a:spcBef>
                <a:spcPct val="20000"/>
              </a:spcBef>
              <a:buClr>
                <a:schemeClr val="tx2"/>
              </a:buClr>
              <a:buFont typeface="Arial" charset="0"/>
              <a:buChar char="•"/>
              <a:defRPr sz="2000">
                <a:solidFill>
                  <a:schemeClr val="tx1"/>
                </a:solidFill>
                <a:latin typeface="Arial" charset="0"/>
                <a:ea typeface="ＭＳ Ｐゴシック" charset="-128"/>
              </a:defRPr>
            </a:lvl2pPr>
            <a:lvl3pPr marL="1143000" indent="-228600">
              <a:spcBef>
                <a:spcPct val="20000"/>
              </a:spcBef>
              <a:buClr>
                <a:schemeClr val="tx2"/>
              </a:buClr>
              <a:buFont typeface="Arial" charset="0"/>
              <a:buChar char="•"/>
              <a:defRPr>
                <a:solidFill>
                  <a:schemeClr val="tx1"/>
                </a:solidFill>
                <a:latin typeface="Arial" charset="0"/>
                <a:ea typeface="ＭＳ Ｐゴシック" charset="-128"/>
              </a:defRPr>
            </a:lvl3pPr>
            <a:lvl4pPr marL="1600200" indent="-228600">
              <a:spcBef>
                <a:spcPct val="20000"/>
              </a:spcBef>
              <a:buClr>
                <a:schemeClr val="tx2"/>
              </a:buClr>
              <a:buFont typeface="Arial" charset="0"/>
              <a:buChar char="•"/>
              <a:defRPr>
                <a:solidFill>
                  <a:schemeClr val="tx1"/>
                </a:solidFill>
                <a:latin typeface="Arial" charset="0"/>
                <a:ea typeface="ＭＳ Ｐゴシック" charset="-128"/>
              </a:defRPr>
            </a:lvl4pPr>
            <a:lvl5pPr marL="2057400" indent="-228600">
              <a:spcBef>
                <a:spcPct val="20000"/>
              </a:spcBef>
              <a:buClr>
                <a:schemeClr val="tx2"/>
              </a:buClr>
              <a:buFont typeface="Arial" charset="0"/>
              <a:buChar cha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9pPr>
          </a:lstStyle>
          <a:p>
            <a:pPr eaLnBrk="1" hangingPunct="1">
              <a:spcBef>
                <a:spcPct val="50000"/>
              </a:spcBef>
              <a:spcAft>
                <a:spcPct val="0"/>
              </a:spcAft>
              <a:buFont typeface="Wingdings" charset="2"/>
              <a:buChar char="§"/>
            </a:pPr>
            <a:r>
              <a:rPr lang="fr-FR" altLang="fr-FR" sz="3200" b="0">
                <a:solidFill>
                  <a:srgbClr val="283659"/>
                </a:solidFill>
                <a:latin typeface="Tahoma" charset="0"/>
              </a:rPr>
              <a:t>0,1% : 20% patrimoine</a:t>
            </a:r>
          </a:p>
          <a:p>
            <a:pPr eaLnBrk="1" hangingPunct="1">
              <a:spcBef>
                <a:spcPct val="50000"/>
              </a:spcBef>
              <a:spcAft>
                <a:spcPct val="0"/>
              </a:spcAft>
              <a:buFontTx/>
              <a:buNone/>
            </a:pPr>
            <a:endParaRPr lang="fr-FR" altLang="fr-FR" sz="3200" b="0">
              <a:solidFill>
                <a:srgbClr val="283659"/>
              </a:solidFill>
              <a:latin typeface="Tahoma" charset="0"/>
            </a:endParaRPr>
          </a:p>
          <a:p>
            <a:pPr eaLnBrk="1" hangingPunct="1">
              <a:spcBef>
                <a:spcPct val="50000"/>
              </a:spcBef>
              <a:spcAft>
                <a:spcPct val="0"/>
              </a:spcAft>
              <a:buFontTx/>
              <a:buNone/>
            </a:pPr>
            <a:endParaRPr lang="fr-FR" altLang="fr-FR" sz="1100" b="0">
              <a:solidFill>
                <a:srgbClr val="283659"/>
              </a:solidFill>
              <a:latin typeface="Tahoma" charset="0"/>
            </a:endParaRPr>
          </a:p>
          <a:p>
            <a:pPr eaLnBrk="1" hangingPunct="1">
              <a:spcBef>
                <a:spcPct val="50000"/>
              </a:spcBef>
              <a:spcAft>
                <a:spcPct val="0"/>
              </a:spcAft>
              <a:buFont typeface="Wingdings" charset="2"/>
              <a:buChar char="§"/>
            </a:pPr>
            <a:r>
              <a:rPr lang="fr-FR" altLang="fr-FR" sz="3200">
                <a:solidFill>
                  <a:srgbClr val="283659"/>
                </a:solidFill>
                <a:latin typeface="Tahoma" charset="0"/>
              </a:rPr>
              <a:t>Liliane Bettencourt</a:t>
            </a:r>
          </a:p>
          <a:p>
            <a:pPr lvl="1" eaLnBrk="1" hangingPunct="1">
              <a:spcBef>
                <a:spcPct val="50000"/>
              </a:spcBef>
              <a:buClrTx/>
              <a:buFont typeface="Wingdings" charset="2"/>
              <a:buChar char="§"/>
            </a:pPr>
            <a:r>
              <a:rPr lang="fr-FR" altLang="fr-FR" sz="3200">
                <a:solidFill>
                  <a:srgbClr val="283659"/>
                </a:solidFill>
                <a:latin typeface="Tahoma" charset="0"/>
              </a:rPr>
              <a:t>15 milliards €</a:t>
            </a:r>
          </a:p>
          <a:p>
            <a:pPr lvl="1" eaLnBrk="1" hangingPunct="1">
              <a:spcBef>
                <a:spcPct val="50000"/>
              </a:spcBef>
              <a:buClrTx/>
              <a:buFont typeface="Wingdings" charset="2"/>
              <a:buChar char="§"/>
            </a:pPr>
            <a:r>
              <a:rPr lang="fr-FR" altLang="fr-FR" sz="3200">
                <a:solidFill>
                  <a:srgbClr val="283659"/>
                </a:solidFill>
                <a:latin typeface="Tahoma" charset="0"/>
              </a:rPr>
              <a:t>2000-2014 : X 10 (13%/an)</a:t>
            </a:r>
          </a:p>
          <a:p>
            <a:pPr lvl="1" eaLnBrk="1" hangingPunct="1">
              <a:spcBef>
                <a:spcPct val="50000"/>
              </a:spcBef>
              <a:buClrTx/>
              <a:buFont typeface="Wingdings" charset="2"/>
              <a:buChar char="§"/>
            </a:pPr>
            <a:r>
              <a:rPr lang="fr-FR" altLang="fr-FR" sz="3200">
                <a:solidFill>
                  <a:srgbClr val="283659"/>
                </a:solidFill>
                <a:latin typeface="Tahoma" charset="0"/>
              </a:rPr>
              <a:t>400 millions revenu/an</a:t>
            </a:r>
          </a:p>
        </p:txBody>
      </p:sp>
      <p:pic>
        <p:nvPicPr>
          <p:cNvPr id="106498"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08625" y="1601788"/>
            <a:ext cx="3511550" cy="526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a:spLocks noGrp="1" noChangeArrowheads="1"/>
          </p:cNvSpPr>
          <p:nvPr>
            <p:ph type="title"/>
          </p:nvPr>
        </p:nvSpPr>
        <p:spPr>
          <a:xfrm>
            <a:off x="395288" y="188913"/>
            <a:ext cx="8497887" cy="855662"/>
          </a:xfrm>
        </p:spPr>
        <p:txBody>
          <a:bodyPr wrap="square" numCol="1" anchorCtr="0" compatLnSpc="1">
            <a:prstTxWarp prst="textNoShape">
              <a:avLst/>
            </a:prstTxWarp>
          </a:bodyPr>
          <a:lstStyle/>
          <a:p>
            <a:pPr eaLnBrk="1" hangingPunct="1">
              <a:defRPr/>
            </a:pPr>
            <a:r>
              <a:rPr lang="fr-BE" altLang="fr-FR" sz="3200" b="1" cap="none">
                <a:latin typeface="Tahoma" charset="0"/>
                <a:ea typeface="ＭＳ Ｐゴシック" charset="-128"/>
              </a:rPr>
              <a:t>Qu’est-ce que le néolibéralisme ? </a:t>
            </a:r>
          </a:p>
        </p:txBody>
      </p:sp>
    </p:spTree>
    <p:extLst>
      <p:ext uri="{BB962C8B-B14F-4D97-AF65-F5344CB8AC3E}">
        <p14:creationId xmlns:p14="http://schemas.microsoft.com/office/powerpoint/2010/main" val="926270210"/>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8545" name="Text Box 3"/>
          <p:cNvSpPr txBox="1">
            <a:spLocks noChangeArrowheads="1"/>
          </p:cNvSpPr>
          <p:nvPr/>
        </p:nvSpPr>
        <p:spPr bwMode="auto">
          <a:xfrm>
            <a:off x="395288" y="1412875"/>
            <a:ext cx="5184775" cy="427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spcAft>
                <a:spcPts val="600"/>
              </a:spcAft>
              <a:buFont typeface="Arial" charset="0"/>
              <a:defRPr sz="2000" b="1">
                <a:solidFill>
                  <a:schemeClr val="tx1"/>
                </a:solidFill>
                <a:latin typeface="Arial" charset="0"/>
                <a:ea typeface="ＭＳ Ｐゴシック" charset="-128"/>
              </a:defRPr>
            </a:lvl1pPr>
            <a:lvl2pPr marL="742950" indent="-285750">
              <a:spcBef>
                <a:spcPct val="20000"/>
              </a:spcBef>
              <a:buClr>
                <a:schemeClr val="tx2"/>
              </a:buClr>
              <a:buFont typeface="Arial" charset="0"/>
              <a:buChar char="•"/>
              <a:defRPr sz="2000">
                <a:solidFill>
                  <a:schemeClr val="tx1"/>
                </a:solidFill>
                <a:latin typeface="Arial" charset="0"/>
                <a:ea typeface="ＭＳ Ｐゴシック" charset="-128"/>
              </a:defRPr>
            </a:lvl2pPr>
            <a:lvl3pPr marL="1143000" indent="-228600">
              <a:spcBef>
                <a:spcPct val="20000"/>
              </a:spcBef>
              <a:buClr>
                <a:schemeClr val="tx2"/>
              </a:buClr>
              <a:buFont typeface="Arial" charset="0"/>
              <a:buChar char="•"/>
              <a:defRPr>
                <a:solidFill>
                  <a:schemeClr val="tx1"/>
                </a:solidFill>
                <a:latin typeface="Arial" charset="0"/>
                <a:ea typeface="ＭＳ Ｐゴシック" charset="-128"/>
              </a:defRPr>
            </a:lvl3pPr>
            <a:lvl4pPr marL="1600200" indent="-228600">
              <a:spcBef>
                <a:spcPct val="20000"/>
              </a:spcBef>
              <a:buClr>
                <a:schemeClr val="tx2"/>
              </a:buClr>
              <a:buFont typeface="Arial" charset="0"/>
              <a:buChar char="•"/>
              <a:defRPr>
                <a:solidFill>
                  <a:schemeClr val="tx1"/>
                </a:solidFill>
                <a:latin typeface="Arial" charset="0"/>
                <a:ea typeface="ＭＳ Ｐゴシック" charset="-128"/>
              </a:defRPr>
            </a:lvl4pPr>
            <a:lvl5pPr marL="2057400" indent="-228600">
              <a:spcBef>
                <a:spcPct val="20000"/>
              </a:spcBef>
              <a:buClr>
                <a:schemeClr val="tx2"/>
              </a:buClr>
              <a:buFont typeface="Arial" charset="0"/>
              <a:buChar cha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9pPr>
          </a:lstStyle>
          <a:p>
            <a:pPr eaLnBrk="1" hangingPunct="1">
              <a:spcBef>
                <a:spcPct val="50000"/>
              </a:spcBef>
              <a:spcAft>
                <a:spcPct val="0"/>
              </a:spcAft>
              <a:buFont typeface="Wingdings" charset="2"/>
              <a:buChar char="§"/>
            </a:pPr>
            <a:r>
              <a:rPr lang="fr-FR" altLang="fr-FR" sz="3200" b="0" dirty="0">
                <a:solidFill>
                  <a:srgbClr val="283659"/>
                </a:solidFill>
                <a:latin typeface="Tahoma" charset="0"/>
              </a:rPr>
              <a:t>Le  monde de </a:t>
            </a:r>
            <a:r>
              <a:rPr lang="fr-FR" altLang="fr-FR" sz="3200" dirty="0">
                <a:solidFill>
                  <a:srgbClr val="283659"/>
                </a:solidFill>
                <a:latin typeface="Tahoma" charset="0"/>
              </a:rPr>
              <a:t>Balzac</a:t>
            </a:r>
          </a:p>
          <a:p>
            <a:pPr lvl="1" eaLnBrk="1" hangingPunct="1">
              <a:spcBef>
                <a:spcPct val="50000"/>
              </a:spcBef>
              <a:buClrTx/>
              <a:buFont typeface="Wingdings" charset="2"/>
              <a:buChar char="§"/>
            </a:pPr>
            <a:r>
              <a:rPr lang="fr-FR" altLang="fr-FR" sz="3200" dirty="0">
                <a:solidFill>
                  <a:srgbClr val="283659"/>
                </a:solidFill>
                <a:latin typeface="Tahoma" charset="0"/>
              </a:rPr>
              <a:t>Héritiers  et </a:t>
            </a:r>
            <a:r>
              <a:rPr lang="fr-FR" altLang="fr-FR" sz="3200" dirty="0" smtClean="0">
                <a:solidFill>
                  <a:srgbClr val="283659"/>
                </a:solidFill>
                <a:latin typeface="Tahoma" charset="0"/>
              </a:rPr>
              <a:t>rentiers</a:t>
            </a:r>
          </a:p>
          <a:p>
            <a:pPr lvl="1" eaLnBrk="1" hangingPunct="1">
              <a:spcBef>
                <a:spcPct val="50000"/>
              </a:spcBef>
              <a:buClrTx/>
              <a:buFont typeface="Wingdings" charset="2"/>
              <a:buChar char="§"/>
            </a:pPr>
            <a:r>
              <a:rPr lang="fr-FR" altLang="fr-FR" sz="3200" dirty="0" smtClean="0">
                <a:solidFill>
                  <a:srgbClr val="283659"/>
                </a:solidFill>
                <a:latin typeface="Tahoma" charset="0"/>
              </a:rPr>
              <a:t>Rente &gt;&lt; profit</a:t>
            </a:r>
            <a:endParaRPr lang="fr-FR" altLang="fr-FR" sz="3200" dirty="0">
              <a:solidFill>
                <a:srgbClr val="283659"/>
              </a:solidFill>
              <a:latin typeface="Tahoma" charset="0"/>
            </a:endParaRPr>
          </a:p>
          <a:p>
            <a:pPr lvl="1" eaLnBrk="1" hangingPunct="1">
              <a:spcBef>
                <a:spcPct val="50000"/>
              </a:spcBef>
              <a:buClrTx/>
              <a:buFont typeface="Wingdings" charset="2"/>
              <a:buChar char="§"/>
            </a:pPr>
            <a:r>
              <a:rPr lang="fr-FR" altLang="fr-FR" sz="3200" dirty="0">
                <a:solidFill>
                  <a:srgbClr val="283659"/>
                </a:solidFill>
                <a:latin typeface="Tahoma" charset="0"/>
              </a:rPr>
              <a:t>« Riches »</a:t>
            </a:r>
          </a:p>
          <a:p>
            <a:pPr lvl="2" eaLnBrk="1" hangingPunct="1">
              <a:spcBef>
                <a:spcPct val="50000"/>
              </a:spcBef>
              <a:buClrTx/>
              <a:buFont typeface="Wingdings" charset="2"/>
              <a:buChar char="§"/>
            </a:pPr>
            <a:r>
              <a:rPr lang="fr-FR" altLang="fr-FR" sz="3200" dirty="0">
                <a:solidFill>
                  <a:srgbClr val="283659"/>
                </a:solidFill>
                <a:latin typeface="Tahoma" charset="0"/>
              </a:rPr>
              <a:t>50 % héritage</a:t>
            </a:r>
          </a:p>
          <a:p>
            <a:pPr lvl="2" eaLnBrk="1" hangingPunct="1">
              <a:spcBef>
                <a:spcPct val="50000"/>
              </a:spcBef>
              <a:buClrTx/>
              <a:buFont typeface="Wingdings" charset="2"/>
              <a:buChar char="§"/>
            </a:pPr>
            <a:r>
              <a:rPr lang="fr-FR" altLang="fr-FR" sz="3200" dirty="0">
                <a:solidFill>
                  <a:srgbClr val="283659"/>
                </a:solidFill>
                <a:latin typeface="Tahoma" charset="0"/>
              </a:rPr>
              <a:t>10% « mérite »</a:t>
            </a:r>
          </a:p>
        </p:txBody>
      </p:sp>
      <p:pic>
        <p:nvPicPr>
          <p:cNvPr id="108546"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64163" y="2589213"/>
            <a:ext cx="3478212" cy="426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a:spLocks noGrp="1" noChangeArrowheads="1"/>
          </p:cNvSpPr>
          <p:nvPr>
            <p:ph type="title"/>
          </p:nvPr>
        </p:nvSpPr>
        <p:spPr>
          <a:xfrm>
            <a:off x="395288" y="188913"/>
            <a:ext cx="8497887" cy="855662"/>
          </a:xfrm>
        </p:spPr>
        <p:txBody>
          <a:bodyPr wrap="square" numCol="1" anchorCtr="0" compatLnSpc="1">
            <a:prstTxWarp prst="textNoShape">
              <a:avLst/>
            </a:prstTxWarp>
          </a:bodyPr>
          <a:lstStyle/>
          <a:p>
            <a:pPr eaLnBrk="1" hangingPunct="1">
              <a:defRPr/>
            </a:pPr>
            <a:r>
              <a:rPr lang="fr-BE" altLang="fr-FR" sz="3200" b="1" cap="none">
                <a:latin typeface="Tahoma" charset="0"/>
                <a:ea typeface="ＭＳ Ｐゴシック" charset="-128"/>
              </a:rPr>
              <a:t>Qu’est-ce que le néolibéralisme ? </a:t>
            </a:r>
          </a:p>
        </p:txBody>
      </p:sp>
    </p:spTree>
    <p:extLst>
      <p:ext uri="{BB962C8B-B14F-4D97-AF65-F5344CB8AC3E}">
        <p14:creationId xmlns:p14="http://schemas.microsoft.com/office/powerpoint/2010/main" val="1387931792"/>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593" name="Text Box 3"/>
          <p:cNvSpPr txBox="1">
            <a:spLocks noChangeArrowheads="1"/>
          </p:cNvSpPr>
          <p:nvPr/>
        </p:nvSpPr>
        <p:spPr bwMode="auto">
          <a:xfrm>
            <a:off x="395288" y="1412875"/>
            <a:ext cx="7993062"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spcAft>
                <a:spcPts val="600"/>
              </a:spcAft>
              <a:buFont typeface="Arial" charset="0"/>
              <a:defRPr sz="2000" b="1">
                <a:solidFill>
                  <a:schemeClr val="tx1"/>
                </a:solidFill>
                <a:latin typeface="Arial" charset="0"/>
                <a:ea typeface="ＭＳ Ｐゴシック" charset="-128"/>
              </a:defRPr>
            </a:lvl1pPr>
            <a:lvl2pPr marL="742950" indent="-285750">
              <a:spcBef>
                <a:spcPct val="20000"/>
              </a:spcBef>
              <a:buClr>
                <a:schemeClr val="tx2"/>
              </a:buClr>
              <a:buFont typeface="Arial" charset="0"/>
              <a:buChar char="•"/>
              <a:defRPr sz="2000">
                <a:solidFill>
                  <a:schemeClr val="tx1"/>
                </a:solidFill>
                <a:latin typeface="Arial" charset="0"/>
                <a:ea typeface="ＭＳ Ｐゴシック" charset="-128"/>
              </a:defRPr>
            </a:lvl2pPr>
            <a:lvl3pPr marL="1143000" indent="-228600">
              <a:spcBef>
                <a:spcPct val="20000"/>
              </a:spcBef>
              <a:buClr>
                <a:schemeClr val="tx2"/>
              </a:buClr>
              <a:buFont typeface="Arial" charset="0"/>
              <a:buChar char="•"/>
              <a:defRPr>
                <a:solidFill>
                  <a:schemeClr val="tx1"/>
                </a:solidFill>
                <a:latin typeface="Arial" charset="0"/>
                <a:ea typeface="ＭＳ Ｐゴシック" charset="-128"/>
              </a:defRPr>
            </a:lvl3pPr>
            <a:lvl4pPr marL="1600200" indent="-228600">
              <a:spcBef>
                <a:spcPct val="20000"/>
              </a:spcBef>
              <a:buClr>
                <a:schemeClr val="tx2"/>
              </a:buClr>
              <a:buFont typeface="Arial" charset="0"/>
              <a:buChar char="•"/>
              <a:defRPr>
                <a:solidFill>
                  <a:schemeClr val="tx1"/>
                </a:solidFill>
                <a:latin typeface="Arial" charset="0"/>
                <a:ea typeface="ＭＳ Ｐゴシック" charset="-128"/>
              </a:defRPr>
            </a:lvl4pPr>
            <a:lvl5pPr marL="2057400" indent="-228600">
              <a:spcBef>
                <a:spcPct val="20000"/>
              </a:spcBef>
              <a:buClr>
                <a:schemeClr val="tx2"/>
              </a:buClr>
              <a:buFont typeface="Arial" charset="0"/>
              <a:buChar cha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9pPr>
          </a:lstStyle>
          <a:p>
            <a:pPr eaLnBrk="1" hangingPunct="1">
              <a:spcBef>
                <a:spcPct val="50000"/>
              </a:spcBef>
              <a:spcAft>
                <a:spcPct val="0"/>
              </a:spcAft>
              <a:buFont typeface="Wingdings" charset="2"/>
              <a:buChar char="§"/>
            </a:pPr>
            <a:endParaRPr lang="fr-FR" altLang="fr-FR" sz="3200" b="0" i="1" dirty="0">
              <a:solidFill>
                <a:srgbClr val="283659"/>
              </a:solidFill>
              <a:latin typeface="Tahoma" charset="0"/>
            </a:endParaRPr>
          </a:p>
          <a:p>
            <a:pPr eaLnBrk="1" hangingPunct="1">
              <a:spcBef>
                <a:spcPct val="50000"/>
              </a:spcBef>
              <a:spcAft>
                <a:spcPct val="0"/>
              </a:spcAft>
              <a:buFont typeface="Wingdings" charset="2"/>
              <a:buChar char="§"/>
            </a:pPr>
            <a:r>
              <a:rPr lang="fr-FR" altLang="fr-FR" sz="3200" b="0" dirty="0">
                <a:solidFill>
                  <a:srgbClr val="283659"/>
                </a:solidFill>
                <a:latin typeface="Tahoma" charset="0"/>
              </a:rPr>
              <a:t>Constante historique</a:t>
            </a:r>
          </a:p>
          <a:p>
            <a:pPr eaLnBrk="1" hangingPunct="1">
              <a:spcBef>
                <a:spcPct val="50000"/>
              </a:spcBef>
              <a:spcAft>
                <a:spcPct val="0"/>
              </a:spcAft>
              <a:buFont typeface="Wingdings" charset="2"/>
              <a:buChar char="§"/>
            </a:pPr>
            <a:r>
              <a:rPr lang="fr-FR" altLang="fr-FR" sz="3200" b="0" dirty="0">
                <a:solidFill>
                  <a:srgbClr val="283659"/>
                </a:solidFill>
                <a:latin typeface="Tahoma" charset="0"/>
              </a:rPr>
              <a:t>Contradiction  : </a:t>
            </a:r>
            <a:r>
              <a:rPr lang="fr-FR" altLang="fr-FR" sz="3200" dirty="0">
                <a:solidFill>
                  <a:srgbClr val="283659"/>
                </a:solidFill>
                <a:latin typeface="Tahoma" charset="0"/>
              </a:rPr>
              <a:t>R &gt; g</a:t>
            </a:r>
          </a:p>
          <a:p>
            <a:pPr eaLnBrk="1" hangingPunct="1">
              <a:spcBef>
                <a:spcPct val="50000"/>
              </a:spcBef>
              <a:spcAft>
                <a:spcPct val="0"/>
              </a:spcAft>
              <a:buFont typeface="Wingdings" charset="2"/>
              <a:buChar char="§"/>
            </a:pPr>
            <a:r>
              <a:rPr lang="fr-FR" altLang="fr-FR" sz="3200" b="0" dirty="0">
                <a:solidFill>
                  <a:srgbClr val="283659"/>
                </a:solidFill>
                <a:latin typeface="Tahoma" charset="0"/>
              </a:rPr>
              <a:t>Revenus  du patrimoine :	±5%</a:t>
            </a:r>
          </a:p>
          <a:p>
            <a:pPr eaLnBrk="1" hangingPunct="1">
              <a:spcBef>
                <a:spcPct val="50000"/>
              </a:spcBef>
              <a:spcAft>
                <a:spcPct val="0"/>
              </a:spcAft>
              <a:buFont typeface="Wingdings" charset="2"/>
              <a:buChar char="§"/>
            </a:pPr>
            <a:r>
              <a:rPr lang="fr-FR" altLang="fr-FR" sz="3200" b="0" dirty="0">
                <a:solidFill>
                  <a:srgbClr val="283659"/>
                </a:solidFill>
                <a:latin typeface="Tahoma" charset="0"/>
              </a:rPr>
              <a:t>Revenus de la </a:t>
            </a:r>
            <a:r>
              <a:rPr lang="fr-FR" altLang="fr-FR" sz="3200" b="0" dirty="0" smtClean="0">
                <a:solidFill>
                  <a:srgbClr val="283659"/>
                </a:solidFill>
                <a:latin typeface="Tahoma" charset="0"/>
              </a:rPr>
              <a:t>production : </a:t>
            </a:r>
            <a:r>
              <a:rPr lang="fr-FR" altLang="fr-FR" sz="3200" b="0" dirty="0">
                <a:solidFill>
                  <a:srgbClr val="283659"/>
                </a:solidFill>
                <a:latin typeface="Tahoma" charset="0"/>
              </a:rPr>
              <a:t>	± 1%</a:t>
            </a:r>
          </a:p>
        </p:txBody>
      </p:sp>
      <p:sp>
        <p:nvSpPr>
          <p:cNvPr id="7" name="Rectangle 2"/>
          <p:cNvSpPr>
            <a:spLocks noGrp="1" noChangeArrowheads="1"/>
          </p:cNvSpPr>
          <p:nvPr>
            <p:ph type="title"/>
          </p:nvPr>
        </p:nvSpPr>
        <p:spPr>
          <a:xfrm>
            <a:off x="395288" y="188913"/>
            <a:ext cx="8497887" cy="855662"/>
          </a:xfrm>
        </p:spPr>
        <p:txBody>
          <a:bodyPr wrap="square" numCol="1" anchorCtr="0" compatLnSpc="1">
            <a:prstTxWarp prst="textNoShape">
              <a:avLst/>
            </a:prstTxWarp>
          </a:bodyPr>
          <a:lstStyle/>
          <a:p>
            <a:pPr eaLnBrk="1" hangingPunct="1">
              <a:defRPr/>
            </a:pPr>
            <a:r>
              <a:rPr lang="fr-BE" altLang="fr-FR" sz="3200" b="1" cap="none">
                <a:latin typeface="Tahoma" charset="0"/>
                <a:ea typeface="ＭＳ Ｐゴシック" charset="-128"/>
              </a:rPr>
              <a:t>Qu’est-ce que le néolibéralisme ? </a:t>
            </a:r>
          </a:p>
        </p:txBody>
      </p:sp>
    </p:spTree>
    <p:extLst>
      <p:ext uri="{BB962C8B-B14F-4D97-AF65-F5344CB8AC3E}">
        <p14:creationId xmlns:p14="http://schemas.microsoft.com/office/powerpoint/2010/main" val="28477942"/>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Imag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484313"/>
            <a:ext cx="8497888"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txBox="1">
            <a:spLocks noChangeArrowheads="1"/>
          </p:cNvSpPr>
          <p:nvPr/>
        </p:nvSpPr>
        <p:spPr bwMode="auto">
          <a:xfrm>
            <a:off x="395288" y="188913"/>
            <a:ext cx="8497887" cy="85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600"/>
              </a:spcAft>
              <a:buFont typeface="Arial" charset="0"/>
              <a:defRPr sz="2000" b="1">
                <a:solidFill>
                  <a:schemeClr val="tx1"/>
                </a:solidFill>
                <a:latin typeface="Arial" charset="0"/>
                <a:ea typeface="ＭＳ Ｐゴシック" charset="-128"/>
              </a:defRPr>
            </a:lvl1pPr>
            <a:lvl2pPr marL="742950" indent="-285750">
              <a:spcBef>
                <a:spcPct val="20000"/>
              </a:spcBef>
              <a:buClr>
                <a:schemeClr val="tx2"/>
              </a:buClr>
              <a:buFont typeface="Arial" charset="0"/>
              <a:buChar char="•"/>
              <a:defRPr sz="2000">
                <a:solidFill>
                  <a:schemeClr val="tx1"/>
                </a:solidFill>
                <a:latin typeface="Arial" charset="0"/>
                <a:ea typeface="ＭＳ Ｐゴシック" charset="-128"/>
              </a:defRPr>
            </a:lvl2pPr>
            <a:lvl3pPr marL="1143000" indent="-228600">
              <a:spcBef>
                <a:spcPct val="20000"/>
              </a:spcBef>
              <a:buClr>
                <a:schemeClr val="tx2"/>
              </a:buClr>
              <a:buFont typeface="Arial" charset="0"/>
              <a:buChar char="•"/>
              <a:defRPr>
                <a:solidFill>
                  <a:schemeClr val="tx1"/>
                </a:solidFill>
                <a:latin typeface="Arial" charset="0"/>
                <a:ea typeface="ＭＳ Ｐゴシック" charset="-128"/>
              </a:defRPr>
            </a:lvl3pPr>
            <a:lvl4pPr marL="1600200" indent="-228600">
              <a:spcBef>
                <a:spcPct val="20000"/>
              </a:spcBef>
              <a:buClr>
                <a:schemeClr val="tx2"/>
              </a:buClr>
              <a:buFont typeface="Arial" charset="0"/>
              <a:buChar char="•"/>
              <a:defRPr>
                <a:solidFill>
                  <a:schemeClr val="tx1"/>
                </a:solidFill>
                <a:latin typeface="Arial" charset="0"/>
                <a:ea typeface="ＭＳ Ｐゴシック" charset="-128"/>
              </a:defRPr>
            </a:lvl4pPr>
            <a:lvl5pPr marL="2057400" indent="-228600">
              <a:spcBef>
                <a:spcPct val="20000"/>
              </a:spcBef>
              <a:buClr>
                <a:schemeClr val="tx2"/>
              </a:buClr>
              <a:buFont typeface="Arial" charset="0"/>
              <a:buChar cha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9pPr>
          </a:lstStyle>
          <a:p>
            <a:pPr eaLnBrk="1" hangingPunct="1">
              <a:spcBef>
                <a:spcPct val="0"/>
              </a:spcBef>
              <a:spcAft>
                <a:spcPct val="0"/>
              </a:spcAft>
              <a:buFontTx/>
              <a:buNone/>
            </a:pPr>
            <a:r>
              <a:rPr lang="fr-BE" altLang="fr-FR" sz="3200">
                <a:solidFill>
                  <a:schemeClr val="tx2"/>
                </a:solidFill>
                <a:latin typeface="Tahoma" charset="0"/>
              </a:rPr>
              <a:t>Qu’est-ce que le néolibéralisme ? </a:t>
            </a:r>
          </a:p>
        </p:txBody>
      </p:sp>
      <p:cxnSp>
        <p:nvCxnSpPr>
          <p:cNvPr id="8" name="Connecteur droit 7"/>
          <p:cNvCxnSpPr/>
          <p:nvPr/>
        </p:nvCxnSpPr>
        <p:spPr>
          <a:xfrm>
            <a:off x="8027988" y="3141663"/>
            <a:ext cx="0" cy="792162"/>
          </a:xfrm>
          <a:prstGeom prst="line">
            <a:avLst/>
          </a:prstGeom>
          <a:ln>
            <a:solidFill>
              <a:srgbClr val="D1282E"/>
            </a:solidFill>
          </a:ln>
        </p:spPr>
        <p:style>
          <a:lnRef idx="2">
            <a:schemeClr val="accent1"/>
          </a:lnRef>
          <a:fillRef idx="0">
            <a:schemeClr val="accent1"/>
          </a:fillRef>
          <a:effectRef idx="1">
            <a:schemeClr val="accent1"/>
          </a:effectRef>
          <a:fontRef idx="minor">
            <a:schemeClr val="tx1"/>
          </a:fontRef>
        </p:style>
      </p:cxnSp>
      <p:cxnSp>
        <p:nvCxnSpPr>
          <p:cNvPr id="9" name="Connecteur droit 8"/>
          <p:cNvCxnSpPr/>
          <p:nvPr/>
        </p:nvCxnSpPr>
        <p:spPr>
          <a:xfrm>
            <a:off x="8459788" y="3141663"/>
            <a:ext cx="0" cy="792162"/>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 name="Connecteur droit 9"/>
          <p:cNvCxnSpPr/>
          <p:nvPr/>
        </p:nvCxnSpPr>
        <p:spPr>
          <a:xfrm>
            <a:off x="8243888" y="3141663"/>
            <a:ext cx="0" cy="792162"/>
          </a:xfrm>
          <a:prstGeom prst="line">
            <a:avLst/>
          </a:prstGeom>
          <a:ln>
            <a:solidFill>
              <a:srgbClr val="D1282E"/>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7706908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9809" name="Text Box 3"/>
          <p:cNvSpPr txBox="1">
            <a:spLocks noChangeArrowheads="1"/>
          </p:cNvSpPr>
          <p:nvPr/>
        </p:nvSpPr>
        <p:spPr bwMode="auto">
          <a:xfrm>
            <a:off x="395288" y="1484313"/>
            <a:ext cx="8640762"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spcAft>
                <a:spcPts val="600"/>
              </a:spcAft>
              <a:buFont typeface="Arial" charset="0"/>
              <a:defRPr sz="2000" b="1">
                <a:solidFill>
                  <a:schemeClr val="tx1"/>
                </a:solidFill>
                <a:latin typeface="Arial" charset="0"/>
                <a:ea typeface="ＭＳ Ｐゴシック" charset="-128"/>
              </a:defRPr>
            </a:lvl1pPr>
            <a:lvl2pPr marL="742950" indent="-285750">
              <a:spcBef>
                <a:spcPct val="20000"/>
              </a:spcBef>
              <a:buClr>
                <a:schemeClr val="tx2"/>
              </a:buClr>
              <a:buFont typeface="Arial" charset="0"/>
              <a:buChar char="•"/>
              <a:defRPr sz="2000">
                <a:solidFill>
                  <a:schemeClr val="tx1"/>
                </a:solidFill>
                <a:latin typeface="Arial" charset="0"/>
                <a:ea typeface="ＭＳ Ｐゴシック" charset="-128"/>
              </a:defRPr>
            </a:lvl2pPr>
            <a:lvl3pPr marL="1143000" indent="-228600">
              <a:spcBef>
                <a:spcPct val="20000"/>
              </a:spcBef>
              <a:buClr>
                <a:schemeClr val="tx2"/>
              </a:buClr>
              <a:buFont typeface="Arial" charset="0"/>
              <a:buChar char="•"/>
              <a:defRPr>
                <a:solidFill>
                  <a:schemeClr val="tx1"/>
                </a:solidFill>
                <a:latin typeface="Arial" charset="0"/>
                <a:ea typeface="ＭＳ Ｐゴシック" charset="-128"/>
              </a:defRPr>
            </a:lvl3pPr>
            <a:lvl4pPr marL="1600200" indent="-228600">
              <a:spcBef>
                <a:spcPct val="20000"/>
              </a:spcBef>
              <a:buClr>
                <a:schemeClr val="tx2"/>
              </a:buClr>
              <a:buFont typeface="Arial" charset="0"/>
              <a:buChar char="•"/>
              <a:defRPr>
                <a:solidFill>
                  <a:schemeClr val="tx1"/>
                </a:solidFill>
                <a:latin typeface="Arial" charset="0"/>
                <a:ea typeface="ＭＳ Ｐゴシック" charset="-128"/>
              </a:defRPr>
            </a:lvl4pPr>
            <a:lvl5pPr marL="2057400" indent="-228600">
              <a:spcBef>
                <a:spcPct val="20000"/>
              </a:spcBef>
              <a:buClr>
                <a:schemeClr val="tx2"/>
              </a:buClr>
              <a:buFont typeface="Arial" charset="0"/>
              <a:buChar cha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9pPr>
          </a:lstStyle>
          <a:p>
            <a:pPr eaLnBrk="1" hangingPunct="1">
              <a:spcBef>
                <a:spcPct val="50000"/>
              </a:spcBef>
              <a:spcAft>
                <a:spcPct val="0"/>
              </a:spcAft>
              <a:buFont typeface="Wingdings" charset="2"/>
              <a:buChar char="§"/>
            </a:pPr>
            <a:r>
              <a:rPr lang="fr-BE" altLang="fr-FR" sz="3200" b="0">
                <a:solidFill>
                  <a:srgbClr val="283659"/>
                </a:solidFill>
                <a:latin typeface="Tahoma" charset="0"/>
              </a:rPr>
              <a:t>De quoi la « </a:t>
            </a:r>
            <a:r>
              <a:rPr lang="fr-BE" altLang="fr-FR" sz="3200" b="0" i="1">
                <a:solidFill>
                  <a:srgbClr val="283659"/>
                </a:solidFill>
                <a:latin typeface="Tahoma" charset="0"/>
              </a:rPr>
              <a:t>crise</a:t>
            </a:r>
            <a:r>
              <a:rPr lang="fr-BE" altLang="fr-FR" sz="3200" b="0">
                <a:solidFill>
                  <a:srgbClr val="283659"/>
                </a:solidFill>
                <a:latin typeface="Tahoma" charset="0"/>
              </a:rPr>
              <a:t> » est-elle le nom ?</a:t>
            </a:r>
          </a:p>
          <a:p>
            <a:pPr eaLnBrk="1" hangingPunct="1">
              <a:spcBef>
                <a:spcPct val="50000"/>
              </a:spcBef>
              <a:spcAft>
                <a:spcPct val="0"/>
              </a:spcAft>
              <a:buFont typeface="Wingdings" charset="2"/>
              <a:buChar char="§"/>
            </a:pPr>
            <a:r>
              <a:rPr lang="fr-BE" altLang="fr-FR" sz="3200" b="0">
                <a:solidFill>
                  <a:srgbClr val="283659"/>
                </a:solidFill>
                <a:latin typeface="Tahoma" charset="0"/>
              </a:rPr>
              <a:t>&lt; grec </a:t>
            </a:r>
            <a:r>
              <a:rPr lang="fr-BE" altLang="fr-FR" sz="3200" b="0" i="1">
                <a:solidFill>
                  <a:srgbClr val="283659"/>
                </a:solidFill>
                <a:latin typeface="Tahoma" charset="0"/>
              </a:rPr>
              <a:t>krisis</a:t>
            </a:r>
            <a:r>
              <a:rPr lang="fr-BE" altLang="fr-FR" sz="3200" b="0">
                <a:solidFill>
                  <a:srgbClr val="283659"/>
                </a:solidFill>
                <a:latin typeface="Tahoma" charset="0"/>
              </a:rPr>
              <a:t> : moment décisif  </a:t>
            </a:r>
          </a:p>
          <a:p>
            <a:pPr eaLnBrk="1" hangingPunct="1">
              <a:spcBef>
                <a:spcPct val="50000"/>
              </a:spcBef>
              <a:spcAft>
                <a:spcPct val="0"/>
              </a:spcAft>
              <a:buFont typeface="Wingdings" charset="2"/>
              <a:buChar char="§"/>
            </a:pPr>
            <a:r>
              <a:rPr lang="fr-BE" altLang="fr-FR" sz="3200" b="0">
                <a:solidFill>
                  <a:srgbClr val="283659"/>
                </a:solidFill>
                <a:latin typeface="Tahoma" charset="0"/>
              </a:rPr>
              <a:t>Idée d’urgence</a:t>
            </a:r>
          </a:p>
          <a:p>
            <a:pPr eaLnBrk="1" hangingPunct="1">
              <a:spcBef>
                <a:spcPct val="50000"/>
              </a:spcBef>
              <a:spcAft>
                <a:spcPct val="0"/>
              </a:spcAft>
              <a:buFont typeface="Wingdings" charset="2"/>
              <a:buChar char="§"/>
            </a:pPr>
            <a:r>
              <a:rPr lang="fr-BE" altLang="fr-FR" sz="3200" b="0">
                <a:solidFill>
                  <a:srgbClr val="283659"/>
                </a:solidFill>
                <a:latin typeface="Tahoma" charset="0"/>
              </a:rPr>
              <a:t>Affecte l’ensemble du système</a:t>
            </a:r>
          </a:p>
          <a:p>
            <a:pPr eaLnBrk="1" hangingPunct="1">
              <a:spcBef>
                <a:spcPct val="50000"/>
              </a:spcBef>
              <a:spcAft>
                <a:spcPct val="0"/>
              </a:spcAft>
              <a:buFont typeface="Wingdings" charset="2"/>
              <a:buChar char="§"/>
            </a:pPr>
            <a:r>
              <a:rPr lang="fr-BE" altLang="fr-FR" sz="3200" b="0">
                <a:solidFill>
                  <a:srgbClr val="283659"/>
                </a:solidFill>
                <a:latin typeface="Tahoma" charset="0"/>
              </a:rPr>
              <a:t>Anesthésie la </a:t>
            </a:r>
            <a:r>
              <a:rPr lang="fr-BE" altLang="fr-FR" sz="3200" b="0" i="1">
                <a:solidFill>
                  <a:srgbClr val="283659"/>
                </a:solidFill>
                <a:latin typeface="Tahoma" charset="0"/>
              </a:rPr>
              <a:t>critique</a:t>
            </a:r>
          </a:p>
        </p:txBody>
      </p:sp>
      <p:sp>
        <p:nvSpPr>
          <p:cNvPr id="5" name="Rectangle 2"/>
          <p:cNvSpPr>
            <a:spLocks noGrp="1" noChangeArrowheads="1"/>
          </p:cNvSpPr>
          <p:nvPr>
            <p:ph type="title"/>
          </p:nvPr>
        </p:nvSpPr>
        <p:spPr>
          <a:xfrm>
            <a:off x="395288" y="188913"/>
            <a:ext cx="8497887" cy="855662"/>
          </a:xfrm>
        </p:spPr>
        <p:txBody>
          <a:bodyPr wrap="square" numCol="1" anchorCtr="0" compatLnSpc="1">
            <a:prstTxWarp prst="textNoShape">
              <a:avLst/>
            </a:prstTxWarp>
          </a:bodyPr>
          <a:lstStyle/>
          <a:p>
            <a:pPr eaLnBrk="1" hangingPunct="1">
              <a:defRPr/>
            </a:pPr>
            <a:r>
              <a:rPr lang="fr-BE" altLang="fr-FR" sz="3200" b="1" cap="none">
                <a:latin typeface="Tahoma" charset="0"/>
                <a:ea typeface="ＭＳ Ｐゴシック" charset="-128"/>
              </a:rPr>
              <a:t>Qu’est-ce que le néolibéralisme ? </a:t>
            </a:r>
          </a:p>
        </p:txBody>
      </p:sp>
    </p:spTree>
    <p:extLst>
      <p:ext uri="{BB962C8B-B14F-4D97-AF65-F5344CB8AC3E}">
        <p14:creationId xmlns:p14="http://schemas.microsoft.com/office/powerpoint/2010/main" val="1387754405"/>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1857" name="Text Box 3"/>
          <p:cNvSpPr txBox="1">
            <a:spLocks noChangeArrowheads="1"/>
          </p:cNvSpPr>
          <p:nvPr/>
        </p:nvSpPr>
        <p:spPr bwMode="auto">
          <a:xfrm>
            <a:off x="395288" y="1484313"/>
            <a:ext cx="8569325" cy="504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spcAft>
                <a:spcPts val="600"/>
              </a:spcAft>
              <a:buFont typeface="Arial" charset="0"/>
              <a:defRPr sz="2000" b="1">
                <a:solidFill>
                  <a:schemeClr val="tx1"/>
                </a:solidFill>
                <a:latin typeface="Arial" charset="0"/>
                <a:ea typeface="ＭＳ Ｐゴシック" charset="-128"/>
              </a:defRPr>
            </a:lvl1pPr>
            <a:lvl2pPr marL="742950" indent="-285750">
              <a:spcBef>
                <a:spcPct val="20000"/>
              </a:spcBef>
              <a:buClr>
                <a:schemeClr val="tx2"/>
              </a:buClr>
              <a:buFont typeface="Arial" charset="0"/>
              <a:buChar char="•"/>
              <a:defRPr sz="2000">
                <a:solidFill>
                  <a:schemeClr val="tx1"/>
                </a:solidFill>
                <a:latin typeface="Arial" charset="0"/>
                <a:ea typeface="ＭＳ Ｐゴシック" charset="-128"/>
              </a:defRPr>
            </a:lvl2pPr>
            <a:lvl3pPr marL="1143000" indent="-228600">
              <a:spcBef>
                <a:spcPct val="20000"/>
              </a:spcBef>
              <a:buClr>
                <a:schemeClr val="tx2"/>
              </a:buClr>
              <a:buFont typeface="Arial" charset="0"/>
              <a:buChar char="•"/>
              <a:defRPr>
                <a:solidFill>
                  <a:schemeClr val="tx1"/>
                </a:solidFill>
                <a:latin typeface="Arial" charset="0"/>
                <a:ea typeface="ＭＳ Ｐゴシック" charset="-128"/>
              </a:defRPr>
            </a:lvl3pPr>
            <a:lvl4pPr marL="1600200" indent="-228600">
              <a:spcBef>
                <a:spcPct val="20000"/>
              </a:spcBef>
              <a:buClr>
                <a:schemeClr val="tx2"/>
              </a:buClr>
              <a:buFont typeface="Arial" charset="0"/>
              <a:buChar char="•"/>
              <a:defRPr>
                <a:solidFill>
                  <a:schemeClr val="tx1"/>
                </a:solidFill>
                <a:latin typeface="Arial" charset="0"/>
                <a:ea typeface="ＭＳ Ｐゴシック" charset="-128"/>
              </a:defRPr>
            </a:lvl4pPr>
            <a:lvl5pPr marL="2057400" indent="-228600">
              <a:spcBef>
                <a:spcPct val="20000"/>
              </a:spcBef>
              <a:buClr>
                <a:schemeClr val="tx2"/>
              </a:buClr>
              <a:buFont typeface="Arial" charset="0"/>
              <a:buChar cha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9pPr>
          </a:lstStyle>
          <a:p>
            <a:pPr eaLnBrk="1" hangingPunct="1">
              <a:spcBef>
                <a:spcPct val="50000"/>
              </a:spcBef>
              <a:spcAft>
                <a:spcPct val="0"/>
              </a:spcAft>
              <a:buFont typeface="Wingdings" charset="2"/>
              <a:buChar char="§"/>
            </a:pPr>
            <a:r>
              <a:rPr lang="fr-BE" altLang="fr-FR" sz="3200" b="0">
                <a:solidFill>
                  <a:srgbClr val="283659"/>
                </a:solidFill>
                <a:latin typeface="Tahoma" charset="0"/>
              </a:rPr>
              <a:t>De quoi la « </a:t>
            </a:r>
            <a:r>
              <a:rPr lang="fr-BE" altLang="fr-FR" sz="3200" b="0" i="1">
                <a:solidFill>
                  <a:srgbClr val="283659"/>
                </a:solidFill>
                <a:latin typeface="Tahoma" charset="0"/>
              </a:rPr>
              <a:t>crise</a:t>
            </a:r>
            <a:r>
              <a:rPr lang="fr-BE" altLang="fr-FR" sz="3200" b="0">
                <a:solidFill>
                  <a:srgbClr val="283659"/>
                </a:solidFill>
                <a:latin typeface="Tahoma" charset="0"/>
              </a:rPr>
              <a:t> » est-elle le nom ?</a:t>
            </a:r>
          </a:p>
          <a:p>
            <a:pPr eaLnBrk="1" hangingPunct="1">
              <a:spcBef>
                <a:spcPct val="50000"/>
              </a:spcBef>
              <a:spcAft>
                <a:spcPct val="0"/>
              </a:spcAft>
              <a:buFont typeface="Wingdings" charset="2"/>
              <a:buChar char="§"/>
            </a:pPr>
            <a:r>
              <a:rPr lang="fr-BE" altLang="fr-FR" sz="3200" b="0">
                <a:solidFill>
                  <a:srgbClr val="283659"/>
                </a:solidFill>
                <a:latin typeface="Tahoma" charset="0"/>
              </a:rPr>
              <a:t>Transfert  de richesses</a:t>
            </a:r>
          </a:p>
          <a:p>
            <a:pPr lvl="1" eaLnBrk="1" hangingPunct="1">
              <a:spcBef>
                <a:spcPct val="50000"/>
              </a:spcBef>
              <a:buClrTx/>
              <a:buFont typeface="Wingdings" charset="2"/>
              <a:buChar char="§"/>
            </a:pPr>
            <a:r>
              <a:rPr lang="fr-BE" altLang="fr-FR" sz="3200">
                <a:solidFill>
                  <a:srgbClr val="283659"/>
                </a:solidFill>
                <a:latin typeface="Tahoma" charset="0"/>
              </a:rPr>
              <a:t>du travail =&gt; capital</a:t>
            </a:r>
          </a:p>
          <a:p>
            <a:pPr lvl="1" eaLnBrk="1" hangingPunct="1">
              <a:spcBef>
                <a:spcPct val="50000"/>
              </a:spcBef>
              <a:buClrTx/>
              <a:buFont typeface="Wingdings" charset="2"/>
              <a:buChar char="§"/>
            </a:pPr>
            <a:r>
              <a:rPr lang="fr-BE" altLang="fr-FR" sz="3200">
                <a:solidFill>
                  <a:srgbClr val="283659"/>
                </a:solidFill>
                <a:latin typeface="Tahoma" charset="0"/>
              </a:rPr>
              <a:t>de « l’Occident »</a:t>
            </a:r>
            <a:r>
              <a:rPr lang="fr-BE" altLang="fr-FR" sz="3200" b="1">
                <a:solidFill>
                  <a:srgbClr val="283659"/>
                </a:solidFill>
                <a:latin typeface="Tahoma" charset="0"/>
              </a:rPr>
              <a:t> </a:t>
            </a:r>
            <a:r>
              <a:rPr lang="fr-BE" altLang="fr-FR" sz="3200">
                <a:solidFill>
                  <a:srgbClr val="283659"/>
                </a:solidFill>
                <a:latin typeface="Tahoma" charset="0"/>
              </a:rPr>
              <a:t>=&gt; « pays émergents »</a:t>
            </a:r>
          </a:p>
          <a:p>
            <a:pPr lvl="1" eaLnBrk="1" hangingPunct="1">
              <a:spcBef>
                <a:spcPct val="50000"/>
              </a:spcBef>
              <a:buClrTx/>
              <a:buFontTx/>
              <a:buNone/>
            </a:pPr>
            <a:endParaRPr lang="fr-BE" altLang="fr-FR" sz="1200">
              <a:solidFill>
                <a:srgbClr val="283659"/>
              </a:solidFill>
              <a:latin typeface="Tahoma" charset="0"/>
            </a:endParaRPr>
          </a:p>
          <a:p>
            <a:pPr eaLnBrk="1" hangingPunct="1">
              <a:spcBef>
                <a:spcPct val="50000"/>
              </a:spcBef>
              <a:spcAft>
                <a:spcPct val="0"/>
              </a:spcAft>
              <a:buFont typeface="Wingdings" charset="2"/>
              <a:buChar char="§"/>
            </a:pPr>
            <a:r>
              <a:rPr lang="fr-BE" altLang="fr-FR" sz="3200" b="0">
                <a:solidFill>
                  <a:srgbClr val="283659"/>
                </a:solidFill>
                <a:latin typeface="Tahoma" charset="0"/>
              </a:rPr>
              <a:t>Dérèglement du système</a:t>
            </a:r>
          </a:p>
          <a:p>
            <a:pPr lvl="1" eaLnBrk="1" hangingPunct="1">
              <a:spcBef>
                <a:spcPct val="50000"/>
              </a:spcBef>
              <a:buClrTx/>
              <a:buFont typeface="Wingdings" charset="2"/>
              <a:buChar char="§"/>
            </a:pPr>
            <a:r>
              <a:rPr lang="fr-BE" altLang="fr-FR" sz="3200">
                <a:solidFill>
                  <a:srgbClr val="283659"/>
                </a:solidFill>
                <a:latin typeface="Tahoma" charset="0"/>
              </a:rPr>
              <a:t>Financier – social – géopolitique – climatique - environnemental</a:t>
            </a:r>
          </a:p>
        </p:txBody>
      </p:sp>
      <p:sp>
        <p:nvSpPr>
          <p:cNvPr id="5" name="Rectangle 2"/>
          <p:cNvSpPr>
            <a:spLocks noGrp="1" noChangeArrowheads="1"/>
          </p:cNvSpPr>
          <p:nvPr>
            <p:ph type="title"/>
          </p:nvPr>
        </p:nvSpPr>
        <p:spPr>
          <a:xfrm>
            <a:off x="395288" y="188913"/>
            <a:ext cx="8497887" cy="855662"/>
          </a:xfrm>
        </p:spPr>
        <p:txBody>
          <a:bodyPr wrap="square" numCol="1" anchorCtr="0" compatLnSpc="1">
            <a:prstTxWarp prst="textNoShape">
              <a:avLst/>
            </a:prstTxWarp>
          </a:bodyPr>
          <a:lstStyle/>
          <a:p>
            <a:pPr eaLnBrk="1" hangingPunct="1">
              <a:defRPr/>
            </a:pPr>
            <a:r>
              <a:rPr lang="fr-BE" altLang="fr-FR" sz="3200" b="1" cap="none">
                <a:latin typeface="Tahoma" charset="0"/>
                <a:ea typeface="ＭＳ Ｐゴシック" charset="-128"/>
              </a:rPr>
              <a:t>Qu’est-ce que le néolibéralisme ? </a:t>
            </a:r>
          </a:p>
        </p:txBody>
      </p:sp>
    </p:spTree>
    <p:extLst>
      <p:ext uri="{BB962C8B-B14F-4D97-AF65-F5344CB8AC3E}">
        <p14:creationId xmlns:p14="http://schemas.microsoft.com/office/powerpoint/2010/main" val="1974902677"/>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3905" name="Text Box 3"/>
          <p:cNvSpPr txBox="1">
            <a:spLocks noChangeArrowheads="1"/>
          </p:cNvSpPr>
          <p:nvPr/>
        </p:nvSpPr>
        <p:spPr bwMode="auto">
          <a:xfrm>
            <a:off x="395288" y="1484313"/>
            <a:ext cx="8137525"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spcAft>
                <a:spcPts val="600"/>
              </a:spcAft>
              <a:buFont typeface="Arial" charset="0"/>
              <a:defRPr sz="2000" b="1">
                <a:solidFill>
                  <a:schemeClr val="tx1"/>
                </a:solidFill>
                <a:latin typeface="Arial" charset="0"/>
                <a:ea typeface="ＭＳ Ｐゴシック" charset="-128"/>
              </a:defRPr>
            </a:lvl1pPr>
            <a:lvl2pPr marL="742950" indent="-285750">
              <a:spcBef>
                <a:spcPct val="20000"/>
              </a:spcBef>
              <a:buClr>
                <a:schemeClr val="tx2"/>
              </a:buClr>
              <a:buFont typeface="Arial" charset="0"/>
              <a:buChar char="•"/>
              <a:defRPr sz="2000">
                <a:solidFill>
                  <a:schemeClr val="tx1"/>
                </a:solidFill>
                <a:latin typeface="Arial" charset="0"/>
                <a:ea typeface="ＭＳ Ｐゴシック" charset="-128"/>
              </a:defRPr>
            </a:lvl2pPr>
            <a:lvl3pPr marL="1143000" indent="-228600">
              <a:spcBef>
                <a:spcPct val="20000"/>
              </a:spcBef>
              <a:buClr>
                <a:schemeClr val="tx2"/>
              </a:buClr>
              <a:buFont typeface="Arial" charset="0"/>
              <a:buChar char="•"/>
              <a:defRPr>
                <a:solidFill>
                  <a:schemeClr val="tx1"/>
                </a:solidFill>
                <a:latin typeface="Arial" charset="0"/>
                <a:ea typeface="ＭＳ Ｐゴシック" charset="-128"/>
              </a:defRPr>
            </a:lvl3pPr>
            <a:lvl4pPr marL="1600200" indent="-228600">
              <a:spcBef>
                <a:spcPct val="20000"/>
              </a:spcBef>
              <a:buClr>
                <a:schemeClr val="tx2"/>
              </a:buClr>
              <a:buFont typeface="Arial" charset="0"/>
              <a:buChar char="•"/>
              <a:defRPr>
                <a:solidFill>
                  <a:schemeClr val="tx1"/>
                </a:solidFill>
                <a:latin typeface="Arial" charset="0"/>
                <a:ea typeface="ＭＳ Ｐゴシック" charset="-128"/>
              </a:defRPr>
            </a:lvl4pPr>
            <a:lvl5pPr marL="2057400" indent="-228600">
              <a:spcBef>
                <a:spcPct val="20000"/>
              </a:spcBef>
              <a:buClr>
                <a:schemeClr val="tx2"/>
              </a:buClr>
              <a:buFont typeface="Arial" charset="0"/>
              <a:buChar cha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9pPr>
          </a:lstStyle>
          <a:p>
            <a:pPr eaLnBrk="1" hangingPunct="1">
              <a:spcBef>
                <a:spcPct val="50000"/>
              </a:spcBef>
              <a:spcAft>
                <a:spcPct val="0"/>
              </a:spcAft>
              <a:buFont typeface="Wingdings" charset="2"/>
              <a:buChar char="§"/>
            </a:pPr>
            <a:r>
              <a:rPr lang="fr-BE" altLang="fr-FR" sz="3200">
                <a:solidFill>
                  <a:srgbClr val="283659"/>
                </a:solidFill>
                <a:latin typeface="Tahoma" charset="0"/>
              </a:rPr>
              <a:t>Amin Maalouf</a:t>
            </a:r>
          </a:p>
          <a:p>
            <a:pPr eaLnBrk="1" hangingPunct="1">
              <a:spcBef>
                <a:spcPct val="50000"/>
              </a:spcBef>
              <a:spcAft>
                <a:spcPct val="0"/>
              </a:spcAft>
              <a:buFont typeface="Wingdings" charset="2"/>
              <a:buChar char="§"/>
            </a:pPr>
            <a:r>
              <a:rPr lang="fr-BE" altLang="fr-FR" sz="3200" b="0" i="1">
                <a:solidFill>
                  <a:srgbClr val="283659"/>
                </a:solidFill>
                <a:latin typeface="Tahoma" charset="0"/>
              </a:rPr>
              <a:t>Le dérèglement du monde</a:t>
            </a:r>
          </a:p>
          <a:p>
            <a:pPr eaLnBrk="1" hangingPunct="1">
              <a:spcBef>
                <a:spcPct val="50000"/>
              </a:spcBef>
              <a:spcAft>
                <a:spcPct val="0"/>
              </a:spcAft>
              <a:buFontTx/>
              <a:buNone/>
            </a:pPr>
            <a:r>
              <a:rPr lang="fr-BE" altLang="fr-FR" sz="3200" b="0">
                <a:solidFill>
                  <a:srgbClr val="283659"/>
                </a:solidFill>
                <a:latin typeface="Tahoma" charset="0"/>
              </a:rPr>
              <a:t>   (2009)</a:t>
            </a:r>
          </a:p>
        </p:txBody>
      </p:sp>
      <p:sp>
        <p:nvSpPr>
          <p:cNvPr id="5" name="Rectangle 2"/>
          <p:cNvSpPr>
            <a:spLocks noGrp="1" noChangeArrowheads="1"/>
          </p:cNvSpPr>
          <p:nvPr>
            <p:ph type="title"/>
          </p:nvPr>
        </p:nvSpPr>
        <p:spPr>
          <a:xfrm>
            <a:off x="395288" y="188913"/>
            <a:ext cx="8497887" cy="855662"/>
          </a:xfrm>
        </p:spPr>
        <p:txBody>
          <a:bodyPr wrap="square" numCol="1" anchorCtr="0" compatLnSpc="1">
            <a:prstTxWarp prst="textNoShape">
              <a:avLst/>
            </a:prstTxWarp>
          </a:bodyPr>
          <a:lstStyle/>
          <a:p>
            <a:pPr eaLnBrk="1" hangingPunct="1">
              <a:defRPr/>
            </a:pPr>
            <a:r>
              <a:rPr lang="fr-BE" altLang="fr-FR" sz="3200" b="1" cap="none">
                <a:latin typeface="Tahoma" charset="0"/>
                <a:ea typeface="ＭＳ Ｐゴシック" charset="-128"/>
              </a:rPr>
              <a:t>Qu’est-ce que le néolibéralisme ? </a:t>
            </a:r>
          </a:p>
        </p:txBody>
      </p:sp>
      <p:pic>
        <p:nvPicPr>
          <p:cNvPr id="123907"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51500" y="1844675"/>
            <a:ext cx="3343275" cy="501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8443710"/>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395288" y="981075"/>
            <a:ext cx="8497887" cy="855663"/>
          </a:xfrm>
        </p:spPr>
        <p:txBody>
          <a:bodyPr wrap="square" numCol="1" anchorCtr="0" compatLnSpc="1">
            <a:prstTxWarp prst="textNoShape">
              <a:avLst/>
            </a:prstTxWarp>
            <a:normAutofit fontScale="90000"/>
          </a:bodyPr>
          <a:lstStyle/>
          <a:p>
            <a:pPr eaLnBrk="1" hangingPunct="1">
              <a:defRPr/>
            </a:pPr>
            <a:r>
              <a:rPr lang="fr-BE" altLang="fr-FR" sz="3200" b="1" cap="none">
                <a:latin typeface="Tahoma" charset="0"/>
                <a:ea typeface="ＭＳ Ｐゴシック" charset="-128"/>
              </a:rPr>
              <a:t>Qu’est-ce que le racisme ?</a:t>
            </a:r>
            <a:br>
              <a:rPr lang="fr-BE" altLang="fr-FR" sz="3200" b="1" cap="none">
                <a:latin typeface="Tahoma" charset="0"/>
                <a:ea typeface="ＭＳ Ｐゴシック" charset="-128"/>
              </a:rPr>
            </a:br>
            <a:r>
              <a:rPr lang="fr-BE" altLang="fr-FR" sz="3200" b="1" cap="none">
                <a:latin typeface="Tahoma" charset="0"/>
                <a:ea typeface="ＭＳ Ｐゴシック" charset="-128"/>
              </a:rPr>
              <a:t/>
            </a:r>
            <a:br>
              <a:rPr lang="fr-BE" altLang="fr-FR" sz="3200" b="1" cap="none">
                <a:latin typeface="Tahoma" charset="0"/>
                <a:ea typeface="ＭＳ Ｐゴシック" charset="-128"/>
              </a:rPr>
            </a:br>
            <a:r>
              <a:rPr lang="fr-BE" altLang="fr-FR" sz="2400" b="1" cap="none">
                <a:solidFill>
                  <a:srgbClr val="7F3084"/>
                </a:solidFill>
                <a:latin typeface="Tahoma" charset="0"/>
                <a:ea typeface="ＭＳ Ｐゴシック" charset="-128"/>
              </a:rPr>
              <a:t>HOC 17</a:t>
            </a:r>
            <a:r>
              <a:rPr lang="fr-BE" altLang="fr-FR" sz="2400" b="1" cap="none" baseline="30000">
                <a:solidFill>
                  <a:srgbClr val="7F3084"/>
                </a:solidFill>
                <a:latin typeface="Tahoma" charset="0"/>
                <a:ea typeface="ＭＳ Ｐゴシック" charset="-128"/>
              </a:rPr>
              <a:t>e</a:t>
            </a:r>
            <a:r>
              <a:rPr lang="fr-BE" altLang="fr-FR" sz="2400" b="1" cap="none">
                <a:solidFill>
                  <a:srgbClr val="7F3084"/>
                </a:solidFill>
                <a:latin typeface="Tahoma" charset="0"/>
                <a:ea typeface="ＭＳ Ｐゴシック" charset="-128"/>
              </a:rPr>
              <a:t> </a:t>
            </a:r>
          </a:p>
        </p:txBody>
      </p:sp>
      <p:pic>
        <p:nvPicPr>
          <p:cNvPr id="136194"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24075" y="2349500"/>
            <a:ext cx="4781550" cy="4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3394643"/>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5955" name="Text Box 3"/>
          <p:cNvSpPr txBox="1">
            <a:spLocks noChangeArrowheads="1"/>
          </p:cNvSpPr>
          <p:nvPr/>
        </p:nvSpPr>
        <p:spPr bwMode="auto">
          <a:xfrm>
            <a:off x="244849" y="1116311"/>
            <a:ext cx="864902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marL="342900" indent="-342900" eaLnBrk="0" hangingPunct="0">
              <a:defRPr>
                <a:solidFill>
                  <a:schemeClr val="tx1"/>
                </a:solidFill>
                <a:latin typeface="Times New Roman" charset="0"/>
                <a:ea typeface="ＭＳ Ｐゴシック" charset="0"/>
                <a:cs typeface="Arial" charset="0"/>
              </a:defRPr>
            </a:lvl1pPr>
            <a:lvl2pPr eaLnBrk="0" hangingPunct="0">
              <a:defRPr>
                <a:solidFill>
                  <a:schemeClr val="tx1"/>
                </a:solidFill>
                <a:latin typeface="Times New Roman" charset="0"/>
                <a:ea typeface="Arial" charset="0"/>
                <a:cs typeface="Arial" charset="0"/>
              </a:defRPr>
            </a:lvl2pPr>
            <a:lvl3pPr marL="1143000" indent="-228600" eaLnBrk="0" hangingPunct="0">
              <a:defRPr>
                <a:solidFill>
                  <a:schemeClr val="tx1"/>
                </a:solidFill>
                <a:latin typeface="Times New Roman" charset="0"/>
                <a:ea typeface="Arial" charset="0"/>
                <a:cs typeface="Arial" charset="0"/>
              </a:defRPr>
            </a:lvl3pPr>
            <a:lvl4pPr marL="1600200" indent="-228600" eaLnBrk="0" hangingPunct="0">
              <a:defRPr>
                <a:solidFill>
                  <a:schemeClr val="tx1"/>
                </a:solidFill>
                <a:latin typeface="Times New Roman" charset="0"/>
                <a:ea typeface="Arial" charset="0"/>
                <a:cs typeface="Arial" charset="0"/>
              </a:defRPr>
            </a:lvl4pPr>
            <a:lvl5pPr marL="2057400" indent="-228600" eaLnBrk="0" hangingPunct="0">
              <a:defRPr>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a:solidFill>
                  <a:schemeClr val="tx1"/>
                </a:solidFill>
                <a:latin typeface="Times New Roman" charset="0"/>
                <a:ea typeface="Arial" charset="0"/>
                <a:cs typeface="Arial" charset="0"/>
              </a:defRPr>
            </a:lvl9pPr>
          </a:lstStyle>
          <a:p>
            <a:pPr marL="457200" indent="-457200">
              <a:buFont typeface="Wingdings" charset="2"/>
              <a:buChar char="§"/>
            </a:pPr>
            <a:r>
              <a:rPr lang="fr-FR" sz="2400" dirty="0" smtClean="0">
                <a:solidFill>
                  <a:schemeClr val="accent3">
                    <a:lumMod val="50000"/>
                  </a:schemeClr>
                </a:solidFill>
                <a:latin typeface="+mn-lt"/>
              </a:rPr>
              <a:t>Hervé </a:t>
            </a:r>
            <a:r>
              <a:rPr lang="fr-FR" sz="2400" b="1" dirty="0" smtClean="0">
                <a:solidFill>
                  <a:schemeClr val="accent3">
                    <a:lumMod val="50000"/>
                  </a:schemeClr>
                </a:solidFill>
                <a:latin typeface="+mn-lt"/>
              </a:rPr>
              <a:t>Le Bras</a:t>
            </a:r>
            <a:r>
              <a:rPr lang="fr-FR" sz="2400" dirty="0" smtClean="0">
                <a:solidFill>
                  <a:schemeClr val="accent3">
                    <a:lumMod val="50000"/>
                  </a:schemeClr>
                </a:solidFill>
                <a:latin typeface="+mn-lt"/>
              </a:rPr>
              <a:t>, </a:t>
            </a:r>
            <a:r>
              <a:rPr lang="fr-FR" sz="2400" i="1" dirty="0" smtClean="0">
                <a:solidFill>
                  <a:schemeClr val="accent3">
                    <a:lumMod val="50000"/>
                  </a:schemeClr>
                </a:solidFill>
                <a:latin typeface="+mn-lt"/>
              </a:rPr>
              <a:t>Le pari du FN</a:t>
            </a:r>
            <a:r>
              <a:rPr lang="fr-FR" sz="2400" dirty="0" smtClean="0">
                <a:solidFill>
                  <a:schemeClr val="accent3">
                    <a:lumMod val="50000"/>
                  </a:schemeClr>
                </a:solidFill>
                <a:latin typeface="+mn-lt"/>
              </a:rPr>
              <a:t>, Autrement, 2015</a:t>
            </a:r>
            <a:endParaRPr lang="fr-FR" sz="2400" dirty="0">
              <a:solidFill>
                <a:schemeClr val="accent3">
                  <a:lumMod val="50000"/>
                </a:schemeClr>
              </a:solidFill>
              <a:latin typeface="+mn-lt"/>
            </a:endParaRPr>
          </a:p>
        </p:txBody>
      </p:sp>
      <p:sp>
        <p:nvSpPr>
          <p:cNvPr id="4" name="Rectangle 2"/>
          <p:cNvSpPr txBox="1">
            <a:spLocks noChangeArrowheads="1"/>
          </p:cNvSpPr>
          <p:nvPr/>
        </p:nvSpPr>
        <p:spPr>
          <a:xfrm>
            <a:off x="251520" y="260648"/>
            <a:ext cx="8642350" cy="855663"/>
          </a:xfrm>
          <a:prstGeom prst="rect">
            <a:avLst/>
          </a:prstGeom>
        </p:spPr>
        <p:txBody>
          <a:bodyPr>
            <a:noAutofit/>
          </a:bodyPr>
          <a:lstStyle>
            <a:lvl1pPr algn="l" rtl="0" eaLnBrk="0" fontAlgn="base" hangingPunct="0">
              <a:spcBef>
                <a:spcPct val="0"/>
              </a:spcBef>
              <a:spcAft>
                <a:spcPct val="0"/>
              </a:spcAft>
              <a:defRPr sz="3600" kern="1200" cap="all" spc="-6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3600">
                <a:solidFill>
                  <a:schemeClr val="tx2"/>
                </a:solidFill>
                <a:latin typeface="Arial Black" charset="0"/>
                <a:ea typeface="ＭＳ Ｐゴシック" charset="0"/>
                <a:cs typeface="ＭＳ Ｐゴシック" charset="0"/>
              </a:defRPr>
            </a:lvl2pPr>
            <a:lvl3pPr algn="l" rtl="0" eaLnBrk="0" fontAlgn="base" hangingPunct="0">
              <a:spcBef>
                <a:spcPct val="0"/>
              </a:spcBef>
              <a:spcAft>
                <a:spcPct val="0"/>
              </a:spcAft>
              <a:defRPr sz="3600">
                <a:solidFill>
                  <a:schemeClr val="tx2"/>
                </a:solidFill>
                <a:latin typeface="Arial Black" charset="0"/>
                <a:ea typeface="ＭＳ Ｐゴシック" charset="0"/>
                <a:cs typeface="ＭＳ Ｐゴシック" charset="0"/>
              </a:defRPr>
            </a:lvl3pPr>
            <a:lvl4pPr algn="l" rtl="0" eaLnBrk="0" fontAlgn="base" hangingPunct="0">
              <a:spcBef>
                <a:spcPct val="0"/>
              </a:spcBef>
              <a:spcAft>
                <a:spcPct val="0"/>
              </a:spcAft>
              <a:defRPr sz="3600">
                <a:solidFill>
                  <a:schemeClr val="tx2"/>
                </a:solidFill>
                <a:latin typeface="Arial Black" charset="0"/>
                <a:ea typeface="ＭＳ Ｐゴシック" charset="0"/>
                <a:cs typeface="ＭＳ Ｐゴシック" charset="0"/>
              </a:defRPr>
            </a:lvl4pPr>
            <a:lvl5pPr algn="l" rtl="0" eaLnBrk="0" fontAlgn="base" hangingPunct="0">
              <a:spcBef>
                <a:spcPct val="0"/>
              </a:spcBef>
              <a:spcAft>
                <a:spcPct val="0"/>
              </a:spcAft>
              <a:defRPr sz="3600">
                <a:solidFill>
                  <a:schemeClr val="tx2"/>
                </a:solidFill>
                <a:latin typeface="Arial Black" charset="0"/>
                <a:ea typeface="ＭＳ Ｐゴシック" charset="0"/>
                <a:cs typeface="ＭＳ Ｐゴシック" charset="0"/>
              </a:defRPr>
            </a:lvl5pPr>
            <a:lvl6pPr marL="457200" algn="l" rtl="0" fontAlgn="base">
              <a:spcBef>
                <a:spcPct val="0"/>
              </a:spcBef>
              <a:spcAft>
                <a:spcPct val="0"/>
              </a:spcAft>
              <a:defRPr sz="3600">
                <a:solidFill>
                  <a:schemeClr val="tx2"/>
                </a:solidFill>
                <a:latin typeface="Arial Black" charset="0"/>
                <a:ea typeface="ＭＳ Ｐゴシック" charset="0"/>
                <a:cs typeface="ＭＳ Ｐゴシック" charset="0"/>
              </a:defRPr>
            </a:lvl6pPr>
            <a:lvl7pPr marL="914400" algn="l" rtl="0" fontAlgn="base">
              <a:spcBef>
                <a:spcPct val="0"/>
              </a:spcBef>
              <a:spcAft>
                <a:spcPct val="0"/>
              </a:spcAft>
              <a:defRPr sz="3600">
                <a:solidFill>
                  <a:schemeClr val="tx2"/>
                </a:solidFill>
                <a:latin typeface="Arial Black" charset="0"/>
                <a:ea typeface="ＭＳ Ｐゴシック" charset="0"/>
                <a:cs typeface="ＭＳ Ｐゴシック" charset="0"/>
              </a:defRPr>
            </a:lvl7pPr>
            <a:lvl8pPr marL="1371600" algn="l" rtl="0" fontAlgn="base">
              <a:spcBef>
                <a:spcPct val="0"/>
              </a:spcBef>
              <a:spcAft>
                <a:spcPct val="0"/>
              </a:spcAft>
              <a:defRPr sz="3600">
                <a:solidFill>
                  <a:schemeClr val="tx2"/>
                </a:solidFill>
                <a:latin typeface="Arial Black" charset="0"/>
                <a:ea typeface="ＭＳ Ｐゴシック" charset="0"/>
                <a:cs typeface="ＭＳ Ｐゴシック" charset="0"/>
              </a:defRPr>
            </a:lvl8pPr>
            <a:lvl9pPr marL="1828800" algn="l" rtl="0" fontAlgn="base">
              <a:spcBef>
                <a:spcPct val="0"/>
              </a:spcBef>
              <a:spcAft>
                <a:spcPct val="0"/>
              </a:spcAft>
              <a:defRPr sz="3600">
                <a:solidFill>
                  <a:schemeClr val="tx2"/>
                </a:solidFill>
                <a:latin typeface="Arial Black" charset="0"/>
                <a:ea typeface="ＭＳ Ｐゴシック" charset="0"/>
                <a:cs typeface="ＭＳ Ｐゴシック" charset="0"/>
              </a:defRPr>
            </a:lvl9pPr>
          </a:lstStyle>
          <a:p>
            <a:pPr eaLnBrk="1" fontAlgn="auto" hangingPunct="1">
              <a:spcAft>
                <a:spcPts val="0"/>
              </a:spcAft>
              <a:defRPr/>
            </a:pPr>
            <a:r>
              <a:rPr lang="fr-BE" sz="3200" b="1" dirty="0" smtClean="0">
                <a:latin typeface="Tahoma" charset="0"/>
                <a:ea typeface="+mj-ea"/>
                <a:cs typeface="+mj-cs"/>
              </a:rPr>
              <a:t>L’idée de démocratie</a:t>
            </a:r>
          </a:p>
        </p:txBody>
      </p:sp>
      <p:pic>
        <p:nvPicPr>
          <p:cNvPr id="2" name="Image 1"/>
          <p:cNvPicPr>
            <a:picLocks noChangeAspect="1"/>
          </p:cNvPicPr>
          <p:nvPr/>
        </p:nvPicPr>
        <p:blipFill>
          <a:blip r:embed="rId3"/>
          <a:stretch>
            <a:fillRect/>
          </a:stretch>
        </p:blipFill>
        <p:spPr>
          <a:xfrm>
            <a:off x="4572000" y="2289939"/>
            <a:ext cx="4483110" cy="3024020"/>
          </a:xfrm>
          <a:prstGeom prst="rect">
            <a:avLst/>
          </a:prstGeom>
        </p:spPr>
      </p:pic>
      <p:pic>
        <p:nvPicPr>
          <p:cNvPr id="3" name="Image 2"/>
          <p:cNvPicPr>
            <a:picLocks noChangeAspect="1"/>
          </p:cNvPicPr>
          <p:nvPr/>
        </p:nvPicPr>
        <p:blipFill>
          <a:blip r:embed="rId4"/>
          <a:stretch>
            <a:fillRect/>
          </a:stretch>
        </p:blipFill>
        <p:spPr>
          <a:xfrm>
            <a:off x="0" y="2313964"/>
            <a:ext cx="4499992" cy="2999995"/>
          </a:xfrm>
          <a:prstGeom prst="rect">
            <a:avLst/>
          </a:prstGeom>
        </p:spPr>
      </p:pic>
      <p:sp>
        <p:nvSpPr>
          <p:cNvPr id="8" name="Text Box 3"/>
          <p:cNvSpPr txBox="1">
            <a:spLocks noChangeArrowheads="1"/>
          </p:cNvSpPr>
          <p:nvPr/>
        </p:nvSpPr>
        <p:spPr bwMode="auto">
          <a:xfrm>
            <a:off x="0" y="5542080"/>
            <a:ext cx="8893870"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marL="342900" indent="-342900" eaLnBrk="0" hangingPunct="0">
              <a:defRPr>
                <a:solidFill>
                  <a:schemeClr val="tx1"/>
                </a:solidFill>
                <a:latin typeface="Times New Roman" charset="0"/>
                <a:ea typeface="ＭＳ Ｐゴシック" charset="0"/>
                <a:cs typeface="Arial" charset="0"/>
              </a:defRPr>
            </a:lvl1pPr>
            <a:lvl2pPr eaLnBrk="0" hangingPunct="0">
              <a:defRPr>
                <a:solidFill>
                  <a:schemeClr val="tx1"/>
                </a:solidFill>
                <a:latin typeface="Times New Roman" charset="0"/>
                <a:ea typeface="Arial" charset="0"/>
                <a:cs typeface="Arial" charset="0"/>
              </a:defRPr>
            </a:lvl2pPr>
            <a:lvl3pPr marL="1143000" indent="-228600" eaLnBrk="0" hangingPunct="0">
              <a:defRPr>
                <a:solidFill>
                  <a:schemeClr val="tx1"/>
                </a:solidFill>
                <a:latin typeface="Times New Roman" charset="0"/>
                <a:ea typeface="Arial" charset="0"/>
                <a:cs typeface="Arial" charset="0"/>
              </a:defRPr>
            </a:lvl3pPr>
            <a:lvl4pPr marL="1600200" indent="-228600" eaLnBrk="0" hangingPunct="0">
              <a:defRPr>
                <a:solidFill>
                  <a:schemeClr val="tx1"/>
                </a:solidFill>
                <a:latin typeface="Times New Roman" charset="0"/>
                <a:ea typeface="Arial" charset="0"/>
                <a:cs typeface="Arial" charset="0"/>
              </a:defRPr>
            </a:lvl4pPr>
            <a:lvl5pPr marL="2057400" indent="-228600" eaLnBrk="0" hangingPunct="0">
              <a:defRPr>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a:solidFill>
                  <a:schemeClr val="tx1"/>
                </a:solidFill>
                <a:latin typeface="Times New Roman" charset="0"/>
                <a:ea typeface="Arial" charset="0"/>
                <a:cs typeface="Arial" charset="0"/>
              </a:defRPr>
            </a:lvl9pPr>
          </a:lstStyle>
          <a:p>
            <a:pPr marL="0" indent="0" algn="ctr"/>
            <a:r>
              <a:rPr lang="fr-FR" sz="2400" dirty="0" smtClean="0">
                <a:solidFill>
                  <a:schemeClr val="accent3">
                    <a:lumMod val="50000"/>
                  </a:schemeClr>
                </a:solidFill>
                <a:latin typeface="+mn-lt"/>
              </a:rPr>
              <a:t>Champs ouverts et villages        </a:t>
            </a:r>
            <a:r>
              <a:rPr lang="fr-FR" sz="2400" smtClean="0">
                <a:solidFill>
                  <a:schemeClr val="accent3">
                    <a:lumMod val="50000"/>
                  </a:schemeClr>
                </a:solidFill>
                <a:latin typeface="+mn-lt"/>
              </a:rPr>
              <a:t>&gt;&lt;          Hameaux </a:t>
            </a:r>
            <a:r>
              <a:rPr lang="fr-FR" sz="2400" dirty="0" smtClean="0">
                <a:solidFill>
                  <a:schemeClr val="accent3">
                    <a:lumMod val="50000"/>
                  </a:schemeClr>
                </a:solidFill>
                <a:latin typeface="+mn-lt"/>
              </a:rPr>
              <a:t>et bocages</a:t>
            </a:r>
            <a:endParaRPr lang="fr-FR" sz="2400" dirty="0">
              <a:solidFill>
                <a:schemeClr val="accent3">
                  <a:lumMod val="50000"/>
                </a:schemeClr>
              </a:solidFill>
              <a:latin typeface="+mn-lt"/>
            </a:endParaRPr>
          </a:p>
        </p:txBody>
      </p:sp>
    </p:spTree>
    <p:extLst>
      <p:ext uri="{BB962C8B-B14F-4D97-AF65-F5344CB8AC3E}">
        <p14:creationId xmlns:p14="http://schemas.microsoft.com/office/powerpoint/2010/main" val="10926591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8241" name="Text Box 3"/>
          <p:cNvSpPr txBox="1">
            <a:spLocks noChangeArrowheads="1"/>
          </p:cNvSpPr>
          <p:nvPr/>
        </p:nvSpPr>
        <p:spPr bwMode="auto">
          <a:xfrm>
            <a:off x="395288" y="1484313"/>
            <a:ext cx="8640762"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spcAft>
                <a:spcPts val="600"/>
              </a:spcAft>
              <a:buFont typeface="Arial" charset="0"/>
              <a:defRPr sz="2000" b="1">
                <a:solidFill>
                  <a:schemeClr val="tx1"/>
                </a:solidFill>
                <a:latin typeface="Arial" charset="0"/>
                <a:ea typeface="ＭＳ Ｐゴシック" charset="-128"/>
              </a:defRPr>
            </a:lvl1pPr>
            <a:lvl2pPr marL="742950" indent="-285750">
              <a:spcBef>
                <a:spcPct val="20000"/>
              </a:spcBef>
              <a:buClr>
                <a:schemeClr val="tx2"/>
              </a:buClr>
              <a:buFont typeface="Arial" charset="0"/>
              <a:buChar char="•"/>
              <a:defRPr sz="2000">
                <a:solidFill>
                  <a:schemeClr val="tx1"/>
                </a:solidFill>
                <a:latin typeface="Arial" charset="0"/>
                <a:ea typeface="ＭＳ Ｐゴシック" charset="-128"/>
              </a:defRPr>
            </a:lvl2pPr>
            <a:lvl3pPr marL="1143000" indent="-228600">
              <a:spcBef>
                <a:spcPct val="20000"/>
              </a:spcBef>
              <a:buClr>
                <a:schemeClr val="tx2"/>
              </a:buClr>
              <a:buFont typeface="Arial" charset="0"/>
              <a:buChar char="•"/>
              <a:defRPr>
                <a:solidFill>
                  <a:schemeClr val="tx1"/>
                </a:solidFill>
                <a:latin typeface="Arial" charset="0"/>
                <a:ea typeface="ＭＳ Ｐゴシック" charset="-128"/>
              </a:defRPr>
            </a:lvl3pPr>
            <a:lvl4pPr marL="1600200" indent="-228600">
              <a:spcBef>
                <a:spcPct val="20000"/>
              </a:spcBef>
              <a:buClr>
                <a:schemeClr val="tx2"/>
              </a:buClr>
              <a:buFont typeface="Arial" charset="0"/>
              <a:buChar char="•"/>
              <a:defRPr>
                <a:solidFill>
                  <a:schemeClr val="tx1"/>
                </a:solidFill>
                <a:latin typeface="Arial" charset="0"/>
                <a:ea typeface="ＭＳ Ｐゴシック" charset="-128"/>
              </a:defRPr>
            </a:lvl4pPr>
            <a:lvl5pPr marL="2057400" indent="-228600">
              <a:spcBef>
                <a:spcPct val="20000"/>
              </a:spcBef>
              <a:buClr>
                <a:schemeClr val="tx2"/>
              </a:buClr>
              <a:buFont typeface="Arial" charset="0"/>
              <a:buChar cha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9pPr>
          </a:lstStyle>
          <a:p>
            <a:pPr eaLnBrk="1" hangingPunct="1">
              <a:spcBef>
                <a:spcPct val="50000"/>
              </a:spcBef>
              <a:spcAft>
                <a:spcPct val="0"/>
              </a:spcAft>
              <a:buFont typeface="Wingdings" charset="2"/>
              <a:buChar char="§"/>
            </a:pPr>
            <a:r>
              <a:rPr lang="fr-BE" altLang="fr-FR" sz="3200" b="0" dirty="0">
                <a:solidFill>
                  <a:srgbClr val="283659"/>
                </a:solidFill>
                <a:latin typeface="Tahoma" charset="0"/>
              </a:rPr>
              <a:t>Sens </a:t>
            </a:r>
            <a:r>
              <a:rPr lang="fr-BE" altLang="fr-FR" sz="3200" b="0" u="sng" dirty="0">
                <a:solidFill>
                  <a:srgbClr val="283659"/>
                </a:solidFill>
                <a:latin typeface="Tahoma" charset="0"/>
              </a:rPr>
              <a:t>juridique</a:t>
            </a:r>
          </a:p>
          <a:p>
            <a:pPr lvl="1" eaLnBrk="1" hangingPunct="1">
              <a:spcBef>
                <a:spcPct val="50000"/>
              </a:spcBef>
              <a:buClrTx/>
              <a:buFont typeface="Wingdings" charset="2"/>
              <a:buChar char="§"/>
            </a:pPr>
            <a:r>
              <a:rPr lang="fr-BE" altLang="fr-FR" sz="3200" dirty="0">
                <a:solidFill>
                  <a:srgbClr val="283659"/>
                </a:solidFill>
                <a:latin typeface="Tahoma" charset="0"/>
              </a:rPr>
              <a:t>Lois </a:t>
            </a:r>
            <a:r>
              <a:rPr lang="fr-BE" altLang="fr-FR" sz="3200" dirty="0" smtClean="0">
                <a:solidFill>
                  <a:srgbClr val="283659"/>
                </a:solidFill>
                <a:latin typeface="Tahoma" charset="0"/>
              </a:rPr>
              <a:t>anti-discrimination </a:t>
            </a:r>
            <a:r>
              <a:rPr lang="fr-BE" altLang="fr-FR" sz="3200" dirty="0">
                <a:solidFill>
                  <a:srgbClr val="283659"/>
                </a:solidFill>
                <a:latin typeface="Tahoma" charset="0"/>
              </a:rPr>
              <a:t>2007</a:t>
            </a:r>
          </a:p>
          <a:p>
            <a:pPr lvl="2" eaLnBrk="1" hangingPunct="1">
              <a:spcBef>
                <a:spcPct val="50000"/>
              </a:spcBef>
              <a:buClrTx/>
              <a:buFont typeface="Wingdings" charset="2"/>
              <a:buChar char="§"/>
            </a:pPr>
            <a:r>
              <a:rPr lang="fr-BE" altLang="fr-FR" sz="3200" dirty="0">
                <a:solidFill>
                  <a:srgbClr val="283659"/>
                </a:solidFill>
                <a:latin typeface="Tahoma" charset="0"/>
              </a:rPr>
              <a:t>Loi antiraciste (« loi </a:t>
            </a:r>
            <a:r>
              <a:rPr lang="fr-BE" altLang="fr-FR" sz="3200" dirty="0" err="1">
                <a:solidFill>
                  <a:srgbClr val="283659"/>
                </a:solidFill>
                <a:latin typeface="Tahoma" charset="0"/>
              </a:rPr>
              <a:t>Moureaux</a:t>
            </a:r>
            <a:r>
              <a:rPr lang="fr-BE" altLang="fr-FR" sz="3200" dirty="0">
                <a:solidFill>
                  <a:srgbClr val="283659"/>
                </a:solidFill>
                <a:latin typeface="Tahoma" charset="0"/>
              </a:rPr>
              <a:t> </a:t>
            </a:r>
            <a:r>
              <a:rPr lang="fr-BE" altLang="fr-FR" sz="3200" dirty="0" smtClean="0">
                <a:solidFill>
                  <a:srgbClr val="283659"/>
                </a:solidFill>
                <a:latin typeface="Tahoma" charset="0"/>
              </a:rPr>
              <a:t>»)(1981</a:t>
            </a:r>
            <a:r>
              <a:rPr lang="fr-BE" altLang="fr-FR" sz="3200" dirty="0">
                <a:solidFill>
                  <a:srgbClr val="283659"/>
                </a:solidFill>
                <a:latin typeface="Tahoma" charset="0"/>
              </a:rPr>
              <a:t>)</a:t>
            </a:r>
          </a:p>
          <a:p>
            <a:pPr lvl="2" eaLnBrk="1" hangingPunct="1">
              <a:spcBef>
                <a:spcPct val="50000"/>
              </a:spcBef>
              <a:buClrTx/>
              <a:buFont typeface="Wingdings" charset="2"/>
              <a:buChar char="§"/>
            </a:pPr>
            <a:r>
              <a:rPr lang="fr-BE" altLang="fr-FR" sz="3200" dirty="0">
                <a:solidFill>
                  <a:srgbClr val="283659"/>
                </a:solidFill>
                <a:latin typeface="Tahoma" charset="0"/>
              </a:rPr>
              <a:t>Loi générale </a:t>
            </a:r>
            <a:r>
              <a:rPr lang="fr-BE" altLang="fr-FR" sz="3200" dirty="0" smtClean="0">
                <a:solidFill>
                  <a:srgbClr val="283659"/>
                </a:solidFill>
                <a:latin typeface="Tahoma" charset="0"/>
              </a:rPr>
              <a:t>anti-discrimination (2003)</a:t>
            </a:r>
            <a:endParaRPr lang="fr-BE" altLang="fr-FR" sz="3200" dirty="0">
              <a:solidFill>
                <a:srgbClr val="283659"/>
              </a:solidFill>
              <a:latin typeface="Tahoma" charset="0"/>
            </a:endParaRPr>
          </a:p>
        </p:txBody>
      </p:sp>
      <p:sp>
        <p:nvSpPr>
          <p:cNvPr id="5" name="Rectangle 2"/>
          <p:cNvSpPr>
            <a:spLocks noGrp="1" noChangeArrowheads="1"/>
          </p:cNvSpPr>
          <p:nvPr>
            <p:ph type="title"/>
          </p:nvPr>
        </p:nvSpPr>
        <p:spPr>
          <a:xfrm>
            <a:off x="395288" y="188913"/>
            <a:ext cx="8497887" cy="855662"/>
          </a:xfrm>
        </p:spPr>
        <p:txBody>
          <a:bodyPr wrap="square" numCol="1" anchorCtr="0" compatLnSpc="1">
            <a:prstTxWarp prst="textNoShape">
              <a:avLst/>
            </a:prstTxWarp>
          </a:bodyPr>
          <a:lstStyle/>
          <a:p>
            <a:pPr eaLnBrk="1" hangingPunct="1">
              <a:defRPr/>
            </a:pPr>
            <a:r>
              <a:rPr lang="fr-BE" altLang="fr-FR" b="1" cap="none">
                <a:latin typeface="Tahoma" charset="0"/>
                <a:ea typeface="ＭＳ Ｐゴシック" charset="-128"/>
              </a:rPr>
              <a:t>Qu’est-ce que le racisme ? </a:t>
            </a:r>
          </a:p>
        </p:txBody>
      </p:sp>
    </p:spTree>
    <p:extLst>
      <p:ext uri="{BB962C8B-B14F-4D97-AF65-F5344CB8AC3E}">
        <p14:creationId xmlns:p14="http://schemas.microsoft.com/office/powerpoint/2010/main" val="1771738668"/>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0289" name="Text Box 3"/>
          <p:cNvSpPr txBox="1">
            <a:spLocks noChangeArrowheads="1"/>
          </p:cNvSpPr>
          <p:nvPr/>
        </p:nvSpPr>
        <p:spPr bwMode="auto">
          <a:xfrm>
            <a:off x="395288" y="1484313"/>
            <a:ext cx="8640762"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spcAft>
                <a:spcPts val="600"/>
              </a:spcAft>
              <a:buFont typeface="Arial" charset="0"/>
              <a:defRPr sz="2000" b="1">
                <a:solidFill>
                  <a:schemeClr val="tx1"/>
                </a:solidFill>
                <a:latin typeface="Arial" charset="0"/>
                <a:ea typeface="ＭＳ Ｐゴシック" charset="-128"/>
              </a:defRPr>
            </a:lvl1pPr>
            <a:lvl2pPr marL="742950" indent="-285750">
              <a:spcBef>
                <a:spcPct val="20000"/>
              </a:spcBef>
              <a:buClr>
                <a:schemeClr val="tx2"/>
              </a:buClr>
              <a:buFont typeface="Arial" charset="0"/>
              <a:buChar char="•"/>
              <a:defRPr sz="2000">
                <a:solidFill>
                  <a:schemeClr val="tx1"/>
                </a:solidFill>
                <a:latin typeface="Arial" charset="0"/>
                <a:ea typeface="ＭＳ Ｐゴシック" charset="-128"/>
              </a:defRPr>
            </a:lvl2pPr>
            <a:lvl3pPr marL="1143000" indent="-228600">
              <a:spcBef>
                <a:spcPct val="20000"/>
              </a:spcBef>
              <a:buClr>
                <a:schemeClr val="tx2"/>
              </a:buClr>
              <a:buFont typeface="Arial" charset="0"/>
              <a:buChar char="•"/>
              <a:defRPr>
                <a:solidFill>
                  <a:schemeClr val="tx1"/>
                </a:solidFill>
                <a:latin typeface="Arial" charset="0"/>
                <a:ea typeface="ＭＳ Ｐゴシック" charset="-128"/>
              </a:defRPr>
            </a:lvl3pPr>
            <a:lvl4pPr marL="1600200" indent="-228600">
              <a:spcBef>
                <a:spcPct val="20000"/>
              </a:spcBef>
              <a:buClr>
                <a:schemeClr val="tx2"/>
              </a:buClr>
              <a:buFont typeface="Arial" charset="0"/>
              <a:buChar char="•"/>
              <a:defRPr>
                <a:solidFill>
                  <a:schemeClr val="tx1"/>
                </a:solidFill>
                <a:latin typeface="Arial" charset="0"/>
                <a:ea typeface="ＭＳ Ｐゴシック" charset="-128"/>
              </a:defRPr>
            </a:lvl4pPr>
            <a:lvl5pPr marL="2057400" indent="-228600">
              <a:spcBef>
                <a:spcPct val="20000"/>
              </a:spcBef>
              <a:buClr>
                <a:schemeClr val="tx2"/>
              </a:buClr>
              <a:buFont typeface="Arial" charset="0"/>
              <a:buChar cha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9pPr>
          </a:lstStyle>
          <a:p>
            <a:pPr eaLnBrk="1" hangingPunct="1">
              <a:spcBef>
                <a:spcPct val="50000"/>
              </a:spcBef>
              <a:spcAft>
                <a:spcPct val="0"/>
              </a:spcAft>
              <a:buFont typeface="Wingdings" charset="2"/>
              <a:buChar char="§"/>
            </a:pPr>
            <a:r>
              <a:rPr lang="fr-BE" altLang="fr-FR" sz="3200" b="0">
                <a:solidFill>
                  <a:srgbClr val="283659"/>
                </a:solidFill>
                <a:latin typeface="Tahoma" charset="0"/>
              </a:rPr>
              <a:t>Sens </a:t>
            </a:r>
            <a:r>
              <a:rPr lang="fr-BE" altLang="fr-FR" sz="3200" b="0" u="sng">
                <a:solidFill>
                  <a:srgbClr val="283659"/>
                </a:solidFill>
                <a:latin typeface="Tahoma" charset="0"/>
              </a:rPr>
              <a:t>juridique</a:t>
            </a:r>
          </a:p>
          <a:p>
            <a:pPr lvl="1" eaLnBrk="1" hangingPunct="1">
              <a:spcBef>
                <a:spcPct val="50000"/>
              </a:spcBef>
              <a:buClrTx/>
              <a:buFont typeface="Wingdings" charset="2"/>
              <a:buChar char="§"/>
            </a:pPr>
            <a:r>
              <a:rPr lang="fr-BE" altLang="fr-FR" sz="3200" i="1">
                <a:solidFill>
                  <a:srgbClr val="283659"/>
                </a:solidFill>
                <a:latin typeface="Tahoma" charset="0"/>
              </a:rPr>
              <a:t>Centre interfédéral pour l’égalité des chances</a:t>
            </a:r>
          </a:p>
          <a:p>
            <a:pPr lvl="1" eaLnBrk="1" hangingPunct="1">
              <a:spcBef>
                <a:spcPct val="50000"/>
              </a:spcBef>
              <a:buClrTx/>
              <a:buFont typeface="Wingdings" charset="2"/>
              <a:buChar char="§"/>
            </a:pPr>
            <a:r>
              <a:rPr lang="fr-BE" altLang="fr-FR" sz="3200">
                <a:solidFill>
                  <a:srgbClr val="283659"/>
                </a:solidFill>
                <a:latin typeface="Tahoma" charset="0"/>
              </a:rPr>
              <a:t>Institution publique indépendante </a:t>
            </a:r>
          </a:p>
        </p:txBody>
      </p:sp>
      <p:sp>
        <p:nvSpPr>
          <p:cNvPr id="5" name="Rectangle 2"/>
          <p:cNvSpPr>
            <a:spLocks noGrp="1" noChangeArrowheads="1"/>
          </p:cNvSpPr>
          <p:nvPr>
            <p:ph type="title"/>
          </p:nvPr>
        </p:nvSpPr>
        <p:spPr>
          <a:xfrm>
            <a:off x="395288" y="188913"/>
            <a:ext cx="8497887" cy="855662"/>
          </a:xfrm>
        </p:spPr>
        <p:txBody>
          <a:bodyPr wrap="square" numCol="1" anchorCtr="0" compatLnSpc="1">
            <a:prstTxWarp prst="textNoShape">
              <a:avLst/>
            </a:prstTxWarp>
          </a:bodyPr>
          <a:lstStyle/>
          <a:p>
            <a:pPr eaLnBrk="1" hangingPunct="1">
              <a:defRPr/>
            </a:pPr>
            <a:r>
              <a:rPr lang="fr-BE" altLang="fr-FR" b="1" cap="none">
                <a:latin typeface="Tahoma" charset="0"/>
                <a:ea typeface="ＭＳ Ｐゴシック" charset="-128"/>
              </a:rPr>
              <a:t>Qu’est-ce que le racisme ? </a:t>
            </a:r>
          </a:p>
        </p:txBody>
      </p:sp>
      <p:pic>
        <p:nvPicPr>
          <p:cNvPr id="140291"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84438" y="4437063"/>
            <a:ext cx="4175125"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4944837"/>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2337" name="Text Box 3"/>
          <p:cNvSpPr txBox="1">
            <a:spLocks noChangeArrowheads="1"/>
          </p:cNvSpPr>
          <p:nvPr/>
        </p:nvSpPr>
        <p:spPr bwMode="auto">
          <a:xfrm>
            <a:off x="395288" y="1484313"/>
            <a:ext cx="8640762" cy="427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spcAft>
                <a:spcPts val="600"/>
              </a:spcAft>
              <a:buFont typeface="Arial" charset="0"/>
              <a:defRPr sz="2000" b="1">
                <a:solidFill>
                  <a:schemeClr val="tx1"/>
                </a:solidFill>
                <a:latin typeface="Arial" charset="0"/>
                <a:ea typeface="ＭＳ Ｐゴシック" charset="-128"/>
              </a:defRPr>
            </a:lvl1pPr>
            <a:lvl2pPr marL="971550" indent="-514350">
              <a:spcBef>
                <a:spcPct val="20000"/>
              </a:spcBef>
              <a:buClr>
                <a:schemeClr val="tx2"/>
              </a:buClr>
              <a:buFont typeface="Arial" charset="0"/>
              <a:buChar char="•"/>
              <a:defRPr sz="2000">
                <a:solidFill>
                  <a:schemeClr val="tx1"/>
                </a:solidFill>
                <a:latin typeface="Arial" charset="0"/>
                <a:ea typeface="ＭＳ Ｐゴシック" charset="-128"/>
              </a:defRPr>
            </a:lvl2pPr>
            <a:lvl3pPr marL="1143000" indent="-228600">
              <a:spcBef>
                <a:spcPct val="20000"/>
              </a:spcBef>
              <a:buClr>
                <a:schemeClr val="tx2"/>
              </a:buClr>
              <a:buFont typeface="Arial" charset="0"/>
              <a:buChar char="•"/>
              <a:defRPr>
                <a:solidFill>
                  <a:schemeClr val="tx1"/>
                </a:solidFill>
                <a:latin typeface="Arial" charset="0"/>
                <a:ea typeface="ＭＳ Ｐゴシック" charset="-128"/>
              </a:defRPr>
            </a:lvl3pPr>
            <a:lvl4pPr marL="1600200" indent="-228600">
              <a:spcBef>
                <a:spcPct val="20000"/>
              </a:spcBef>
              <a:buClr>
                <a:schemeClr val="tx2"/>
              </a:buClr>
              <a:buFont typeface="Arial" charset="0"/>
              <a:buChar char="•"/>
              <a:defRPr>
                <a:solidFill>
                  <a:schemeClr val="tx1"/>
                </a:solidFill>
                <a:latin typeface="Arial" charset="0"/>
                <a:ea typeface="ＭＳ Ｐゴシック" charset="-128"/>
              </a:defRPr>
            </a:lvl4pPr>
            <a:lvl5pPr marL="2057400" indent="-228600">
              <a:spcBef>
                <a:spcPct val="20000"/>
              </a:spcBef>
              <a:buClr>
                <a:schemeClr val="tx2"/>
              </a:buClr>
              <a:buFont typeface="Arial" charset="0"/>
              <a:buChar cha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9pPr>
          </a:lstStyle>
          <a:p>
            <a:pPr eaLnBrk="1" hangingPunct="1">
              <a:spcBef>
                <a:spcPct val="50000"/>
              </a:spcBef>
              <a:spcAft>
                <a:spcPct val="0"/>
              </a:spcAft>
              <a:buFont typeface="Wingdings" charset="2"/>
              <a:buChar char="§"/>
            </a:pPr>
            <a:r>
              <a:rPr lang="fr-BE" altLang="fr-FR" sz="3200" b="0">
                <a:solidFill>
                  <a:srgbClr val="283659"/>
                </a:solidFill>
                <a:latin typeface="Tahoma" charset="0"/>
              </a:rPr>
              <a:t>Sens </a:t>
            </a:r>
            <a:r>
              <a:rPr lang="fr-BE" altLang="fr-FR" sz="3200" b="0" u="sng">
                <a:solidFill>
                  <a:srgbClr val="283659"/>
                </a:solidFill>
                <a:latin typeface="Tahoma" charset="0"/>
              </a:rPr>
              <a:t>juridique</a:t>
            </a:r>
          </a:p>
          <a:p>
            <a:pPr lvl="1" eaLnBrk="1" hangingPunct="1">
              <a:spcBef>
                <a:spcPct val="50000"/>
              </a:spcBef>
              <a:buClrTx/>
              <a:buFont typeface="Arial Black" charset="0"/>
              <a:buAutoNum type="arabicPeriod"/>
            </a:pPr>
            <a:r>
              <a:rPr lang="fr-BE" altLang="fr-FR" sz="3200">
                <a:solidFill>
                  <a:srgbClr val="283659"/>
                </a:solidFill>
                <a:latin typeface="Tahoma" charset="0"/>
              </a:rPr>
              <a:t>Discriminations </a:t>
            </a:r>
          </a:p>
          <a:p>
            <a:pPr lvl="1" eaLnBrk="1" hangingPunct="1">
              <a:spcBef>
                <a:spcPct val="50000"/>
              </a:spcBef>
              <a:buClrTx/>
              <a:buFont typeface="Arial Black" charset="0"/>
              <a:buAutoNum type="arabicPeriod"/>
            </a:pPr>
            <a:r>
              <a:rPr lang="fr-BE" altLang="fr-FR" sz="3200">
                <a:solidFill>
                  <a:srgbClr val="283659"/>
                </a:solidFill>
                <a:latin typeface="Tahoma" charset="0"/>
              </a:rPr>
              <a:t>Délits  et crimes de haine</a:t>
            </a:r>
          </a:p>
          <a:p>
            <a:pPr lvl="1" eaLnBrk="1" hangingPunct="1">
              <a:spcBef>
                <a:spcPct val="50000"/>
              </a:spcBef>
              <a:buClrTx/>
              <a:buFont typeface="Arial Black" charset="0"/>
              <a:buAutoNum type="arabicPeriod"/>
            </a:pPr>
            <a:r>
              <a:rPr lang="fr-BE" altLang="fr-FR" sz="3200">
                <a:solidFill>
                  <a:srgbClr val="283659"/>
                </a:solidFill>
                <a:latin typeface="Tahoma" charset="0"/>
              </a:rPr>
              <a:t>Discours  de haine</a:t>
            </a:r>
          </a:p>
          <a:p>
            <a:pPr lvl="2" eaLnBrk="1" hangingPunct="1">
              <a:spcBef>
                <a:spcPct val="50000"/>
              </a:spcBef>
              <a:buClrTx/>
              <a:buFont typeface="Wingdings" charset="2"/>
              <a:buChar char="§"/>
            </a:pPr>
            <a:r>
              <a:rPr lang="fr-BE" altLang="fr-FR" sz="3200">
                <a:solidFill>
                  <a:srgbClr val="283659"/>
                </a:solidFill>
                <a:latin typeface="Tahoma" charset="0"/>
              </a:rPr>
              <a:t>« Performatif » : parole = acte</a:t>
            </a:r>
          </a:p>
          <a:p>
            <a:pPr lvl="2" eaLnBrk="1" hangingPunct="1">
              <a:spcBef>
                <a:spcPct val="50000"/>
              </a:spcBef>
              <a:buClrTx/>
              <a:buFont typeface="Wingdings" charset="2"/>
              <a:buChar char="§"/>
            </a:pPr>
            <a:r>
              <a:rPr lang="fr-BE" altLang="fr-FR" sz="3200" b="1">
                <a:solidFill>
                  <a:srgbClr val="7F3084"/>
                </a:solidFill>
                <a:latin typeface="Tahoma" charset="0"/>
              </a:rPr>
              <a:t>HOC </a:t>
            </a:r>
            <a:r>
              <a:rPr lang="fr-BE" altLang="fr-FR" sz="3200">
                <a:solidFill>
                  <a:srgbClr val="7F3084"/>
                </a:solidFill>
                <a:latin typeface="Tahoma" charset="0"/>
              </a:rPr>
              <a:t>187 + </a:t>
            </a:r>
            <a:r>
              <a:rPr lang="fr-BE" altLang="fr-FR" sz="3200" i="1">
                <a:solidFill>
                  <a:srgbClr val="7F3084"/>
                </a:solidFill>
                <a:latin typeface="Tahoma" charset="0"/>
              </a:rPr>
              <a:t>287</a:t>
            </a:r>
          </a:p>
        </p:txBody>
      </p:sp>
      <p:sp>
        <p:nvSpPr>
          <p:cNvPr id="5" name="Rectangle 2"/>
          <p:cNvSpPr>
            <a:spLocks noGrp="1" noChangeArrowheads="1"/>
          </p:cNvSpPr>
          <p:nvPr>
            <p:ph type="title"/>
          </p:nvPr>
        </p:nvSpPr>
        <p:spPr>
          <a:xfrm>
            <a:off x="395288" y="188913"/>
            <a:ext cx="8497887" cy="855662"/>
          </a:xfrm>
        </p:spPr>
        <p:txBody>
          <a:bodyPr wrap="square" numCol="1" anchorCtr="0" compatLnSpc="1">
            <a:prstTxWarp prst="textNoShape">
              <a:avLst/>
            </a:prstTxWarp>
          </a:bodyPr>
          <a:lstStyle/>
          <a:p>
            <a:pPr eaLnBrk="1" hangingPunct="1">
              <a:defRPr/>
            </a:pPr>
            <a:r>
              <a:rPr lang="fr-BE" altLang="fr-FR" b="1" cap="none">
                <a:latin typeface="Tahoma" charset="0"/>
                <a:ea typeface="ＭＳ Ｐゴシック" charset="-128"/>
              </a:rPr>
              <a:t>Qu’est-ce que le racisme ? </a:t>
            </a:r>
          </a:p>
        </p:txBody>
      </p:sp>
    </p:spTree>
    <p:extLst>
      <p:ext uri="{BB962C8B-B14F-4D97-AF65-F5344CB8AC3E}">
        <p14:creationId xmlns:p14="http://schemas.microsoft.com/office/powerpoint/2010/main" val="1743920613"/>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2337" name="Text Box 3"/>
          <p:cNvSpPr txBox="1">
            <a:spLocks noChangeArrowheads="1"/>
          </p:cNvSpPr>
          <p:nvPr/>
        </p:nvSpPr>
        <p:spPr bwMode="auto">
          <a:xfrm>
            <a:off x="395288" y="1484313"/>
            <a:ext cx="864076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spcAft>
                <a:spcPts val="600"/>
              </a:spcAft>
              <a:buFont typeface="Arial" charset="0"/>
              <a:defRPr sz="2000" b="1">
                <a:solidFill>
                  <a:schemeClr val="tx1"/>
                </a:solidFill>
                <a:latin typeface="Arial" charset="0"/>
                <a:ea typeface="ＭＳ Ｐゴシック" charset="-128"/>
              </a:defRPr>
            </a:lvl1pPr>
            <a:lvl2pPr marL="971550" indent="-514350">
              <a:spcBef>
                <a:spcPct val="20000"/>
              </a:spcBef>
              <a:buClr>
                <a:schemeClr val="tx2"/>
              </a:buClr>
              <a:buFont typeface="Arial" charset="0"/>
              <a:buChar char="•"/>
              <a:defRPr sz="2000">
                <a:solidFill>
                  <a:schemeClr val="tx1"/>
                </a:solidFill>
                <a:latin typeface="Arial" charset="0"/>
                <a:ea typeface="ＭＳ Ｐゴシック" charset="-128"/>
              </a:defRPr>
            </a:lvl2pPr>
            <a:lvl3pPr marL="1143000" indent="-228600">
              <a:spcBef>
                <a:spcPct val="20000"/>
              </a:spcBef>
              <a:buClr>
                <a:schemeClr val="tx2"/>
              </a:buClr>
              <a:buFont typeface="Arial" charset="0"/>
              <a:buChar char="•"/>
              <a:defRPr>
                <a:solidFill>
                  <a:schemeClr val="tx1"/>
                </a:solidFill>
                <a:latin typeface="Arial" charset="0"/>
                <a:ea typeface="ＭＳ Ｐゴシック" charset="-128"/>
              </a:defRPr>
            </a:lvl3pPr>
            <a:lvl4pPr marL="1600200" indent="-228600">
              <a:spcBef>
                <a:spcPct val="20000"/>
              </a:spcBef>
              <a:buClr>
                <a:schemeClr val="tx2"/>
              </a:buClr>
              <a:buFont typeface="Arial" charset="0"/>
              <a:buChar char="•"/>
              <a:defRPr>
                <a:solidFill>
                  <a:schemeClr val="tx1"/>
                </a:solidFill>
                <a:latin typeface="Arial" charset="0"/>
                <a:ea typeface="ＭＳ Ｐゴシック" charset="-128"/>
              </a:defRPr>
            </a:lvl4pPr>
            <a:lvl5pPr marL="2057400" indent="-228600">
              <a:spcBef>
                <a:spcPct val="20000"/>
              </a:spcBef>
              <a:buClr>
                <a:schemeClr val="tx2"/>
              </a:buClr>
              <a:buFont typeface="Arial" charset="0"/>
              <a:buChar cha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9pPr>
          </a:lstStyle>
          <a:p>
            <a:pPr eaLnBrk="1" hangingPunct="1">
              <a:spcBef>
                <a:spcPct val="50000"/>
              </a:spcBef>
              <a:spcAft>
                <a:spcPct val="0"/>
              </a:spcAft>
              <a:buFont typeface="Wingdings" charset="2"/>
              <a:buChar char="§"/>
            </a:pPr>
            <a:r>
              <a:rPr lang="fr-BE" altLang="fr-FR" sz="2400" b="0" dirty="0" smtClean="0">
                <a:solidFill>
                  <a:srgbClr val="283659"/>
                </a:solidFill>
                <a:latin typeface="Tahoma" charset="0"/>
              </a:rPr>
              <a:t>Support social</a:t>
            </a:r>
          </a:p>
          <a:p>
            <a:pPr lvl="1">
              <a:spcBef>
                <a:spcPct val="50000"/>
              </a:spcBef>
              <a:buFont typeface="Wingdings" charset="2"/>
              <a:buChar char="§"/>
            </a:pPr>
            <a:r>
              <a:rPr lang="fr-BE" altLang="fr-FR" sz="2400" dirty="0" smtClean="0">
                <a:solidFill>
                  <a:srgbClr val="283659"/>
                </a:solidFill>
                <a:latin typeface="Tahoma" charset="0"/>
              </a:rPr>
              <a:t>Inégalités structurelles</a:t>
            </a:r>
          </a:p>
          <a:p>
            <a:pPr lvl="1">
              <a:spcBef>
                <a:spcPct val="50000"/>
              </a:spcBef>
              <a:buFont typeface="Wingdings" charset="2"/>
              <a:buChar char="§"/>
            </a:pPr>
            <a:r>
              <a:rPr lang="fr-BE" altLang="fr-FR" sz="2400" b="1" i="1" dirty="0" smtClean="0">
                <a:solidFill>
                  <a:srgbClr val="283659"/>
                </a:solidFill>
                <a:latin typeface="Tahoma" charset="0"/>
              </a:rPr>
              <a:t>Monitoring socio-économique</a:t>
            </a:r>
            <a:endParaRPr lang="fr-BE" altLang="fr-FR" sz="2400" b="1" i="1" dirty="0">
              <a:solidFill>
                <a:srgbClr val="283659"/>
              </a:solidFill>
              <a:latin typeface="Tahoma" charset="0"/>
            </a:endParaRPr>
          </a:p>
        </p:txBody>
      </p:sp>
      <p:sp>
        <p:nvSpPr>
          <p:cNvPr id="5" name="Rectangle 2"/>
          <p:cNvSpPr>
            <a:spLocks noGrp="1" noChangeArrowheads="1"/>
          </p:cNvSpPr>
          <p:nvPr>
            <p:ph type="title"/>
          </p:nvPr>
        </p:nvSpPr>
        <p:spPr>
          <a:xfrm>
            <a:off x="395288" y="188913"/>
            <a:ext cx="8497887" cy="855662"/>
          </a:xfrm>
        </p:spPr>
        <p:txBody>
          <a:bodyPr wrap="square" numCol="1" anchorCtr="0" compatLnSpc="1">
            <a:prstTxWarp prst="textNoShape">
              <a:avLst/>
            </a:prstTxWarp>
          </a:bodyPr>
          <a:lstStyle/>
          <a:p>
            <a:pPr eaLnBrk="1" hangingPunct="1">
              <a:defRPr/>
            </a:pPr>
            <a:r>
              <a:rPr lang="fr-BE" altLang="fr-FR" b="1" cap="none">
                <a:latin typeface="Tahoma" charset="0"/>
                <a:ea typeface="ＭＳ Ｐゴシック" charset="-128"/>
              </a:rPr>
              <a:t>Qu’est-ce que le racisme ? </a:t>
            </a: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3159954"/>
            <a:ext cx="5885524" cy="3293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Accolade ouvrante 5"/>
          <p:cNvSpPr/>
          <p:nvPr/>
        </p:nvSpPr>
        <p:spPr>
          <a:xfrm rot="16200000">
            <a:off x="4895553" y="4507473"/>
            <a:ext cx="576262" cy="4103687"/>
          </a:xfrm>
          <a:prstGeom prst="leftBrace">
            <a:avLst/>
          </a:pr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fr-FR"/>
          </a:p>
        </p:txBody>
      </p:sp>
    </p:spTree>
    <p:extLst>
      <p:ext uri="{BB962C8B-B14F-4D97-AF65-F5344CB8AC3E}">
        <p14:creationId xmlns:p14="http://schemas.microsoft.com/office/powerpoint/2010/main" val="745598660"/>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2337" name="Text Box 3"/>
          <p:cNvSpPr txBox="1">
            <a:spLocks noChangeArrowheads="1"/>
          </p:cNvSpPr>
          <p:nvPr/>
        </p:nvSpPr>
        <p:spPr bwMode="auto">
          <a:xfrm>
            <a:off x="395288" y="1484313"/>
            <a:ext cx="8640762" cy="2200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spcAft>
                <a:spcPts val="600"/>
              </a:spcAft>
              <a:buFont typeface="Arial" charset="0"/>
              <a:defRPr sz="2000" b="1">
                <a:solidFill>
                  <a:schemeClr val="tx1"/>
                </a:solidFill>
                <a:latin typeface="Arial" charset="0"/>
                <a:ea typeface="ＭＳ Ｐゴシック" charset="-128"/>
              </a:defRPr>
            </a:lvl1pPr>
            <a:lvl2pPr marL="971550" indent="-514350">
              <a:spcBef>
                <a:spcPct val="20000"/>
              </a:spcBef>
              <a:buClr>
                <a:schemeClr val="tx2"/>
              </a:buClr>
              <a:buFont typeface="Arial" charset="0"/>
              <a:buChar char="•"/>
              <a:defRPr sz="2000">
                <a:solidFill>
                  <a:schemeClr val="tx1"/>
                </a:solidFill>
                <a:latin typeface="Arial" charset="0"/>
                <a:ea typeface="ＭＳ Ｐゴシック" charset="-128"/>
              </a:defRPr>
            </a:lvl2pPr>
            <a:lvl3pPr marL="1143000" indent="-228600">
              <a:spcBef>
                <a:spcPct val="20000"/>
              </a:spcBef>
              <a:buClr>
                <a:schemeClr val="tx2"/>
              </a:buClr>
              <a:buFont typeface="Arial" charset="0"/>
              <a:buChar char="•"/>
              <a:defRPr>
                <a:solidFill>
                  <a:schemeClr val="tx1"/>
                </a:solidFill>
                <a:latin typeface="Arial" charset="0"/>
                <a:ea typeface="ＭＳ Ｐゴシック" charset="-128"/>
              </a:defRPr>
            </a:lvl3pPr>
            <a:lvl4pPr marL="1600200" indent="-228600">
              <a:spcBef>
                <a:spcPct val="20000"/>
              </a:spcBef>
              <a:buClr>
                <a:schemeClr val="tx2"/>
              </a:buClr>
              <a:buFont typeface="Arial" charset="0"/>
              <a:buChar char="•"/>
              <a:defRPr>
                <a:solidFill>
                  <a:schemeClr val="tx1"/>
                </a:solidFill>
                <a:latin typeface="Arial" charset="0"/>
                <a:ea typeface="ＭＳ Ｐゴシック" charset="-128"/>
              </a:defRPr>
            </a:lvl4pPr>
            <a:lvl5pPr marL="2057400" indent="-228600">
              <a:spcBef>
                <a:spcPct val="20000"/>
              </a:spcBef>
              <a:buClr>
                <a:schemeClr val="tx2"/>
              </a:buClr>
              <a:buFont typeface="Arial" charset="0"/>
              <a:buChar cha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9pPr>
          </a:lstStyle>
          <a:p>
            <a:pPr eaLnBrk="1" hangingPunct="1">
              <a:spcBef>
                <a:spcPct val="50000"/>
              </a:spcBef>
              <a:spcAft>
                <a:spcPct val="0"/>
              </a:spcAft>
              <a:buFont typeface="Wingdings" charset="2"/>
              <a:buChar char="§"/>
            </a:pPr>
            <a:r>
              <a:rPr lang="fr-BE" altLang="fr-FR" sz="2400" b="0" dirty="0" smtClean="0">
                <a:solidFill>
                  <a:srgbClr val="283659"/>
                </a:solidFill>
                <a:latin typeface="Tahoma" charset="0"/>
              </a:rPr>
              <a:t>Support imaginaire</a:t>
            </a:r>
          </a:p>
          <a:p>
            <a:pPr lvl="1">
              <a:spcBef>
                <a:spcPct val="50000"/>
              </a:spcBef>
              <a:buFont typeface="Wingdings" charset="2"/>
              <a:buChar char="§"/>
            </a:pPr>
            <a:r>
              <a:rPr lang="fr-BE" altLang="fr-FR" sz="2400" dirty="0" smtClean="0">
                <a:solidFill>
                  <a:srgbClr val="283659"/>
                </a:solidFill>
                <a:latin typeface="Tahoma" charset="0"/>
              </a:rPr>
              <a:t>Affects + structure idéologique</a:t>
            </a:r>
          </a:p>
          <a:p>
            <a:pPr>
              <a:spcBef>
                <a:spcPct val="50000"/>
              </a:spcBef>
              <a:buFont typeface="Wingdings" charset="2"/>
              <a:buChar char="§"/>
            </a:pPr>
            <a:r>
              <a:rPr lang="fr-BE" altLang="fr-FR" sz="2400" b="0" dirty="0" smtClean="0">
                <a:solidFill>
                  <a:srgbClr val="283659"/>
                </a:solidFill>
                <a:latin typeface="Tahoma" charset="0"/>
              </a:rPr>
              <a:t>Racisme : sens idéologique</a:t>
            </a:r>
          </a:p>
          <a:p>
            <a:pPr>
              <a:spcBef>
                <a:spcPct val="50000"/>
              </a:spcBef>
              <a:buFont typeface="Wingdings" charset="2"/>
              <a:buChar char="§"/>
            </a:pPr>
            <a:r>
              <a:rPr lang="fr-BE" altLang="fr-FR" sz="2400" b="0" dirty="0" smtClean="0">
                <a:solidFill>
                  <a:srgbClr val="283659"/>
                </a:solidFill>
                <a:latin typeface="Tahoma" charset="0"/>
              </a:rPr>
              <a:t>Angoisse de désincorporation</a:t>
            </a:r>
          </a:p>
        </p:txBody>
      </p:sp>
      <p:sp>
        <p:nvSpPr>
          <p:cNvPr id="5" name="Rectangle 2"/>
          <p:cNvSpPr>
            <a:spLocks noGrp="1" noChangeArrowheads="1"/>
          </p:cNvSpPr>
          <p:nvPr>
            <p:ph type="title"/>
          </p:nvPr>
        </p:nvSpPr>
        <p:spPr>
          <a:xfrm>
            <a:off x="395288" y="188913"/>
            <a:ext cx="8497887" cy="855662"/>
          </a:xfrm>
        </p:spPr>
        <p:txBody>
          <a:bodyPr wrap="square" numCol="1" anchorCtr="0" compatLnSpc="1">
            <a:prstTxWarp prst="textNoShape">
              <a:avLst/>
            </a:prstTxWarp>
          </a:bodyPr>
          <a:lstStyle/>
          <a:p>
            <a:pPr eaLnBrk="1" hangingPunct="1">
              <a:defRPr/>
            </a:pPr>
            <a:r>
              <a:rPr lang="fr-BE" altLang="fr-FR" b="1" cap="none">
                <a:latin typeface="Tahoma" charset="0"/>
                <a:ea typeface="ＭＳ Ｐゴシック" charset="-128"/>
              </a:rPr>
              <a:t>Qu’est-ce que le racisme ? </a:t>
            </a:r>
          </a:p>
        </p:txBody>
      </p:sp>
    </p:spTree>
    <p:extLst>
      <p:ext uri="{BB962C8B-B14F-4D97-AF65-F5344CB8AC3E}">
        <p14:creationId xmlns:p14="http://schemas.microsoft.com/office/powerpoint/2010/main" val="295877382"/>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2337" name="Text Box 3"/>
          <p:cNvSpPr txBox="1">
            <a:spLocks noChangeArrowheads="1"/>
          </p:cNvSpPr>
          <p:nvPr/>
        </p:nvSpPr>
        <p:spPr bwMode="auto">
          <a:xfrm>
            <a:off x="395288" y="1484313"/>
            <a:ext cx="8640762" cy="3308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spcAft>
                <a:spcPts val="600"/>
              </a:spcAft>
              <a:buFont typeface="Arial" charset="0"/>
              <a:defRPr sz="2000" b="1">
                <a:solidFill>
                  <a:schemeClr val="tx1"/>
                </a:solidFill>
                <a:latin typeface="Arial" charset="0"/>
                <a:ea typeface="ＭＳ Ｐゴシック" charset="-128"/>
              </a:defRPr>
            </a:lvl1pPr>
            <a:lvl2pPr marL="971550" indent="-514350">
              <a:spcBef>
                <a:spcPct val="20000"/>
              </a:spcBef>
              <a:buClr>
                <a:schemeClr val="tx2"/>
              </a:buClr>
              <a:buFont typeface="Arial" charset="0"/>
              <a:buChar char="•"/>
              <a:defRPr sz="2000">
                <a:solidFill>
                  <a:schemeClr val="tx1"/>
                </a:solidFill>
                <a:latin typeface="Arial" charset="0"/>
                <a:ea typeface="ＭＳ Ｐゴシック" charset="-128"/>
              </a:defRPr>
            </a:lvl2pPr>
            <a:lvl3pPr marL="1143000" indent="-228600">
              <a:spcBef>
                <a:spcPct val="20000"/>
              </a:spcBef>
              <a:buClr>
                <a:schemeClr val="tx2"/>
              </a:buClr>
              <a:buFont typeface="Arial" charset="0"/>
              <a:buChar char="•"/>
              <a:defRPr>
                <a:solidFill>
                  <a:schemeClr val="tx1"/>
                </a:solidFill>
                <a:latin typeface="Arial" charset="0"/>
                <a:ea typeface="ＭＳ Ｐゴシック" charset="-128"/>
              </a:defRPr>
            </a:lvl3pPr>
            <a:lvl4pPr marL="1600200" indent="-228600">
              <a:spcBef>
                <a:spcPct val="20000"/>
              </a:spcBef>
              <a:buClr>
                <a:schemeClr val="tx2"/>
              </a:buClr>
              <a:buFont typeface="Arial" charset="0"/>
              <a:buChar char="•"/>
              <a:defRPr>
                <a:solidFill>
                  <a:schemeClr val="tx1"/>
                </a:solidFill>
                <a:latin typeface="Arial" charset="0"/>
                <a:ea typeface="ＭＳ Ｐゴシック" charset="-128"/>
              </a:defRPr>
            </a:lvl4pPr>
            <a:lvl5pPr marL="2057400" indent="-228600">
              <a:spcBef>
                <a:spcPct val="20000"/>
              </a:spcBef>
              <a:buClr>
                <a:schemeClr val="tx2"/>
              </a:buClr>
              <a:buFont typeface="Arial" charset="0"/>
              <a:buChar cha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9pPr>
          </a:lstStyle>
          <a:p>
            <a:pPr eaLnBrk="1" hangingPunct="1">
              <a:spcBef>
                <a:spcPct val="50000"/>
              </a:spcBef>
              <a:spcAft>
                <a:spcPct val="0"/>
              </a:spcAft>
              <a:buFont typeface="Wingdings" charset="2"/>
              <a:buChar char="§"/>
            </a:pPr>
            <a:r>
              <a:rPr lang="fr-BE" altLang="fr-FR" sz="2400" dirty="0" smtClean="0">
                <a:solidFill>
                  <a:schemeClr val="accent3">
                    <a:lumMod val="50000"/>
                  </a:schemeClr>
                </a:solidFill>
                <a:latin typeface="+mn-lt"/>
              </a:rPr>
              <a:t>Claude Lefort </a:t>
            </a:r>
            <a:r>
              <a:rPr lang="fr-BE" altLang="fr-FR" sz="2400" b="0" dirty="0" smtClean="0">
                <a:solidFill>
                  <a:schemeClr val="accent3">
                    <a:lumMod val="50000"/>
                  </a:schemeClr>
                </a:solidFill>
                <a:latin typeface="+mn-lt"/>
              </a:rPr>
              <a:t>(1924-2010)</a:t>
            </a:r>
          </a:p>
          <a:p>
            <a:pPr lvl="1">
              <a:spcBef>
                <a:spcPct val="50000"/>
              </a:spcBef>
              <a:buFont typeface="Wingdings" charset="2"/>
              <a:buChar char="§"/>
            </a:pPr>
            <a:r>
              <a:rPr lang="fr-FR" sz="2400" i="1" dirty="0" smtClean="0">
                <a:solidFill>
                  <a:schemeClr val="accent3">
                    <a:lumMod val="50000"/>
                  </a:schemeClr>
                </a:solidFill>
                <a:latin typeface="+mn-lt"/>
              </a:rPr>
              <a:t>L’invention </a:t>
            </a:r>
            <a:r>
              <a:rPr lang="fr-FR" sz="2400" i="1" dirty="0">
                <a:solidFill>
                  <a:schemeClr val="accent3">
                    <a:lumMod val="50000"/>
                  </a:schemeClr>
                </a:solidFill>
                <a:latin typeface="+mn-lt"/>
              </a:rPr>
              <a:t>démocratique</a:t>
            </a:r>
            <a:r>
              <a:rPr lang="fr-FR" sz="2400" dirty="0">
                <a:solidFill>
                  <a:schemeClr val="accent3">
                    <a:lumMod val="50000"/>
                  </a:schemeClr>
                </a:solidFill>
                <a:latin typeface="+mn-lt"/>
              </a:rPr>
              <a:t> (</a:t>
            </a:r>
            <a:r>
              <a:rPr lang="fr-FR" sz="2400" dirty="0" smtClean="0">
                <a:solidFill>
                  <a:schemeClr val="accent3">
                    <a:lumMod val="50000"/>
                  </a:schemeClr>
                </a:solidFill>
                <a:latin typeface="+mn-lt"/>
              </a:rPr>
              <a:t>1982)</a:t>
            </a:r>
          </a:p>
          <a:p>
            <a:pPr lvl="1">
              <a:spcBef>
                <a:spcPct val="50000"/>
              </a:spcBef>
              <a:buFont typeface="Wingdings" charset="2"/>
              <a:buChar char="§"/>
            </a:pPr>
            <a:r>
              <a:rPr lang="fr-FR" sz="2400" i="1" dirty="0" smtClean="0">
                <a:solidFill>
                  <a:schemeClr val="accent3">
                    <a:lumMod val="50000"/>
                  </a:schemeClr>
                </a:solidFill>
                <a:latin typeface="+mn-lt"/>
              </a:rPr>
              <a:t>Essais </a:t>
            </a:r>
            <a:r>
              <a:rPr lang="fr-FR" sz="2400" i="1" dirty="0">
                <a:solidFill>
                  <a:schemeClr val="accent3">
                    <a:lumMod val="50000"/>
                  </a:schemeClr>
                </a:solidFill>
                <a:latin typeface="+mn-lt"/>
              </a:rPr>
              <a:t>sur le politique</a:t>
            </a:r>
            <a:r>
              <a:rPr lang="fr-FR" sz="2400" dirty="0">
                <a:solidFill>
                  <a:schemeClr val="accent3">
                    <a:lumMod val="50000"/>
                  </a:schemeClr>
                </a:solidFill>
                <a:latin typeface="+mn-lt"/>
              </a:rPr>
              <a:t> (</a:t>
            </a:r>
            <a:r>
              <a:rPr lang="fr-FR" sz="2400" dirty="0" smtClean="0">
                <a:solidFill>
                  <a:schemeClr val="accent3">
                    <a:lumMod val="50000"/>
                  </a:schemeClr>
                </a:solidFill>
                <a:latin typeface="+mn-lt"/>
              </a:rPr>
              <a:t>1986)</a:t>
            </a:r>
          </a:p>
          <a:p>
            <a:pPr lvl="1">
              <a:spcBef>
                <a:spcPct val="50000"/>
              </a:spcBef>
              <a:buFont typeface="Wingdings" charset="2"/>
              <a:buChar char="§"/>
            </a:pPr>
            <a:r>
              <a:rPr lang="fr-FR" sz="2400" i="1" dirty="0" smtClean="0">
                <a:solidFill>
                  <a:schemeClr val="accent3">
                    <a:lumMod val="50000"/>
                  </a:schemeClr>
                </a:solidFill>
                <a:latin typeface="+mn-lt"/>
              </a:rPr>
              <a:t>Ecrire </a:t>
            </a:r>
            <a:r>
              <a:rPr lang="fr-FR" sz="2400" i="1" dirty="0">
                <a:solidFill>
                  <a:schemeClr val="accent3">
                    <a:lumMod val="50000"/>
                  </a:schemeClr>
                </a:solidFill>
                <a:latin typeface="+mn-lt"/>
              </a:rPr>
              <a:t>à l’épreuve du politique</a:t>
            </a:r>
            <a:r>
              <a:rPr lang="fr-FR" sz="2400" dirty="0">
                <a:solidFill>
                  <a:schemeClr val="accent3">
                    <a:lumMod val="50000"/>
                  </a:schemeClr>
                </a:solidFill>
                <a:latin typeface="+mn-lt"/>
              </a:rPr>
              <a:t> (1992</a:t>
            </a:r>
            <a:r>
              <a:rPr lang="fr-FR" sz="2400" dirty="0" smtClean="0">
                <a:solidFill>
                  <a:schemeClr val="accent3">
                    <a:lumMod val="50000"/>
                  </a:schemeClr>
                </a:solidFill>
                <a:latin typeface="+mn-lt"/>
              </a:rPr>
              <a:t>)</a:t>
            </a:r>
          </a:p>
          <a:p>
            <a:pPr>
              <a:spcBef>
                <a:spcPct val="50000"/>
              </a:spcBef>
              <a:buFont typeface="Wingdings" charset="2"/>
              <a:buChar char="§"/>
            </a:pPr>
            <a:r>
              <a:rPr lang="fr-FR" sz="2400" dirty="0">
                <a:solidFill>
                  <a:schemeClr val="accent3">
                    <a:lumMod val="50000"/>
                  </a:schemeClr>
                </a:solidFill>
                <a:latin typeface="+mn-lt"/>
              </a:rPr>
              <a:t>Ernst </a:t>
            </a:r>
            <a:r>
              <a:rPr lang="fr-FR" sz="2400" dirty="0" err="1">
                <a:solidFill>
                  <a:schemeClr val="accent3">
                    <a:lumMod val="50000"/>
                  </a:schemeClr>
                </a:solidFill>
                <a:latin typeface="+mn-lt"/>
              </a:rPr>
              <a:t>Kantorowicz</a:t>
            </a:r>
            <a:r>
              <a:rPr lang="fr-FR" sz="2400" b="0" dirty="0">
                <a:solidFill>
                  <a:schemeClr val="accent3">
                    <a:lumMod val="50000"/>
                  </a:schemeClr>
                </a:solidFill>
                <a:latin typeface="+mn-lt"/>
              </a:rPr>
              <a:t>, </a:t>
            </a:r>
            <a:r>
              <a:rPr lang="fr-FR" sz="2400" b="0" i="1" dirty="0">
                <a:solidFill>
                  <a:schemeClr val="accent3">
                    <a:lumMod val="50000"/>
                  </a:schemeClr>
                </a:solidFill>
                <a:latin typeface="+mn-lt"/>
              </a:rPr>
              <a:t>Les deux corps du roi</a:t>
            </a:r>
            <a:r>
              <a:rPr lang="fr-FR" sz="2400" b="0" dirty="0">
                <a:solidFill>
                  <a:schemeClr val="accent3">
                    <a:lumMod val="50000"/>
                  </a:schemeClr>
                </a:solidFill>
                <a:latin typeface="+mn-lt"/>
              </a:rPr>
              <a:t> (1957).</a:t>
            </a:r>
          </a:p>
          <a:p>
            <a:pPr eaLnBrk="1" hangingPunct="1">
              <a:spcBef>
                <a:spcPct val="50000"/>
              </a:spcBef>
              <a:spcAft>
                <a:spcPct val="0"/>
              </a:spcAft>
              <a:buFont typeface="Wingdings" charset="2"/>
              <a:buChar char="§"/>
            </a:pPr>
            <a:endParaRPr lang="fr-BE" altLang="fr-FR" sz="2400" b="0" dirty="0" smtClean="0">
              <a:solidFill>
                <a:schemeClr val="accent3">
                  <a:lumMod val="50000"/>
                </a:schemeClr>
              </a:solidFill>
              <a:latin typeface="+mn-lt"/>
            </a:endParaRPr>
          </a:p>
        </p:txBody>
      </p:sp>
      <p:sp>
        <p:nvSpPr>
          <p:cNvPr id="5" name="Rectangle 2"/>
          <p:cNvSpPr>
            <a:spLocks noGrp="1" noChangeArrowheads="1"/>
          </p:cNvSpPr>
          <p:nvPr>
            <p:ph type="title"/>
          </p:nvPr>
        </p:nvSpPr>
        <p:spPr>
          <a:xfrm>
            <a:off x="395288" y="188913"/>
            <a:ext cx="8497887" cy="855662"/>
          </a:xfrm>
        </p:spPr>
        <p:txBody>
          <a:bodyPr wrap="square" numCol="1" anchorCtr="0" compatLnSpc="1">
            <a:prstTxWarp prst="textNoShape">
              <a:avLst/>
            </a:prstTxWarp>
          </a:bodyPr>
          <a:lstStyle/>
          <a:p>
            <a:pPr eaLnBrk="1" hangingPunct="1">
              <a:defRPr/>
            </a:pPr>
            <a:r>
              <a:rPr lang="fr-BE" altLang="fr-FR" b="1" cap="none">
                <a:latin typeface="Tahoma" charset="0"/>
                <a:ea typeface="ＭＳ Ｐゴシック" charset="-128"/>
              </a:rPr>
              <a:t>Qu’est-ce que le racisme ? </a:t>
            </a:r>
          </a:p>
        </p:txBody>
      </p:sp>
    </p:spTree>
    <p:extLst>
      <p:ext uri="{BB962C8B-B14F-4D97-AF65-F5344CB8AC3E}">
        <p14:creationId xmlns:p14="http://schemas.microsoft.com/office/powerpoint/2010/main" val="1074489155"/>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2337" name="Text Box 3"/>
          <p:cNvSpPr txBox="1">
            <a:spLocks noChangeArrowheads="1"/>
          </p:cNvSpPr>
          <p:nvPr/>
        </p:nvSpPr>
        <p:spPr bwMode="auto">
          <a:xfrm>
            <a:off x="395288" y="1484313"/>
            <a:ext cx="8640762"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spcAft>
                <a:spcPts val="600"/>
              </a:spcAft>
              <a:buFont typeface="Arial" charset="0"/>
              <a:defRPr sz="2000" b="1">
                <a:solidFill>
                  <a:schemeClr val="tx1"/>
                </a:solidFill>
                <a:latin typeface="Arial" charset="0"/>
                <a:ea typeface="ＭＳ Ｐゴシック" charset="-128"/>
              </a:defRPr>
            </a:lvl1pPr>
            <a:lvl2pPr marL="971550" indent="-514350">
              <a:spcBef>
                <a:spcPct val="20000"/>
              </a:spcBef>
              <a:buClr>
                <a:schemeClr val="tx2"/>
              </a:buClr>
              <a:buFont typeface="Arial" charset="0"/>
              <a:buChar char="•"/>
              <a:defRPr sz="2000">
                <a:solidFill>
                  <a:schemeClr val="tx1"/>
                </a:solidFill>
                <a:latin typeface="Arial" charset="0"/>
                <a:ea typeface="ＭＳ Ｐゴシック" charset="-128"/>
              </a:defRPr>
            </a:lvl2pPr>
            <a:lvl3pPr marL="1143000" indent="-228600">
              <a:spcBef>
                <a:spcPct val="20000"/>
              </a:spcBef>
              <a:buClr>
                <a:schemeClr val="tx2"/>
              </a:buClr>
              <a:buFont typeface="Arial" charset="0"/>
              <a:buChar char="•"/>
              <a:defRPr>
                <a:solidFill>
                  <a:schemeClr val="tx1"/>
                </a:solidFill>
                <a:latin typeface="Arial" charset="0"/>
                <a:ea typeface="ＭＳ Ｐゴシック" charset="-128"/>
              </a:defRPr>
            </a:lvl3pPr>
            <a:lvl4pPr marL="1600200" indent="-228600">
              <a:spcBef>
                <a:spcPct val="20000"/>
              </a:spcBef>
              <a:buClr>
                <a:schemeClr val="tx2"/>
              </a:buClr>
              <a:buFont typeface="Arial" charset="0"/>
              <a:buChar char="•"/>
              <a:defRPr>
                <a:solidFill>
                  <a:schemeClr val="tx1"/>
                </a:solidFill>
                <a:latin typeface="Arial" charset="0"/>
                <a:ea typeface="ＭＳ Ｐゴシック" charset="-128"/>
              </a:defRPr>
            </a:lvl4pPr>
            <a:lvl5pPr marL="2057400" indent="-228600">
              <a:spcBef>
                <a:spcPct val="20000"/>
              </a:spcBef>
              <a:buClr>
                <a:schemeClr val="tx2"/>
              </a:buClr>
              <a:buFont typeface="Arial" charset="0"/>
              <a:buChar cha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9pPr>
          </a:lstStyle>
          <a:p>
            <a:pPr eaLnBrk="1" hangingPunct="1">
              <a:spcBef>
                <a:spcPct val="50000"/>
              </a:spcBef>
              <a:spcAft>
                <a:spcPct val="0"/>
              </a:spcAft>
              <a:buFont typeface="Wingdings" charset="2"/>
              <a:buChar char="§"/>
            </a:pPr>
            <a:r>
              <a:rPr lang="fr-BE" altLang="fr-FR" sz="2400" dirty="0" smtClean="0">
                <a:solidFill>
                  <a:schemeClr val="accent3">
                    <a:lumMod val="50000"/>
                  </a:schemeClr>
                </a:solidFill>
                <a:latin typeface="+mn-lt"/>
              </a:rPr>
              <a:t>Claude Lefort </a:t>
            </a:r>
            <a:r>
              <a:rPr lang="fr-BE" altLang="fr-FR" sz="2400" b="0" dirty="0" smtClean="0">
                <a:solidFill>
                  <a:schemeClr val="accent3">
                    <a:lumMod val="50000"/>
                  </a:schemeClr>
                </a:solidFill>
                <a:latin typeface="+mn-lt"/>
              </a:rPr>
              <a:t>(1924-2010)</a:t>
            </a:r>
          </a:p>
          <a:p>
            <a:pPr eaLnBrk="1" hangingPunct="1">
              <a:spcBef>
                <a:spcPct val="50000"/>
              </a:spcBef>
              <a:spcAft>
                <a:spcPct val="0"/>
              </a:spcAft>
              <a:buFont typeface="Wingdings" charset="2"/>
              <a:buChar char="§"/>
            </a:pPr>
            <a:r>
              <a:rPr lang="fr-FR" sz="2400" b="0" dirty="0">
                <a:latin typeface="+mn-lt"/>
              </a:rPr>
              <a:t>L</a:t>
            </a:r>
            <a:r>
              <a:rPr lang="fr-FR" sz="2400" b="0" dirty="0" smtClean="0">
                <a:latin typeface="+mn-lt"/>
              </a:rPr>
              <a:t>e </a:t>
            </a:r>
            <a:r>
              <a:rPr lang="fr-FR" sz="2400" b="0" dirty="0">
                <a:latin typeface="+mn-lt"/>
              </a:rPr>
              <a:t>roi, « </a:t>
            </a:r>
            <a:r>
              <a:rPr lang="fr-FR" sz="2400" b="0" i="1" dirty="0">
                <a:latin typeface="+mn-lt"/>
              </a:rPr>
              <a:t>assujetti à la loi et au-dessus des lois, condensait dans son corps, à la fois mortel et immortel, le principe de la génération et de l’ordre du royaume. Celui-ci se voyait lui-même figurer comme un corps, comme une unité substantielle, de telle sorte que la hiérarchie de ses membres, la distinction des rangs et des ordres, paraissait reposer sur un fondement inconditionné </a:t>
            </a:r>
            <a:r>
              <a:rPr lang="fr-FR" sz="2400" b="0" dirty="0" smtClean="0">
                <a:latin typeface="+mn-lt"/>
              </a:rPr>
              <a:t>».</a:t>
            </a:r>
          </a:p>
          <a:p>
            <a:pPr lvl="1">
              <a:spcBef>
                <a:spcPct val="50000"/>
              </a:spcBef>
              <a:buFont typeface="Wingdings" charset="2"/>
              <a:buChar char="§"/>
            </a:pPr>
            <a:r>
              <a:rPr lang="fr-FR" sz="2400" i="1" dirty="0" smtClean="0">
                <a:latin typeface="+mn-lt"/>
              </a:rPr>
              <a:t>Essais </a:t>
            </a:r>
            <a:r>
              <a:rPr lang="fr-FR" sz="2400" i="1" dirty="0">
                <a:latin typeface="+mn-lt"/>
              </a:rPr>
              <a:t>sur le politique</a:t>
            </a:r>
            <a:r>
              <a:rPr lang="fr-FR" sz="2400" dirty="0">
                <a:latin typeface="+mn-lt"/>
              </a:rPr>
              <a:t>, Seuil, 1986, p.26</a:t>
            </a:r>
            <a:r>
              <a:rPr lang="fr-FR" sz="2400" dirty="0" smtClean="0">
                <a:latin typeface="+mn-lt"/>
              </a:rPr>
              <a:t>.</a:t>
            </a:r>
            <a:endParaRPr lang="fr-BE" altLang="fr-FR" sz="2400" dirty="0" smtClean="0">
              <a:solidFill>
                <a:schemeClr val="accent3">
                  <a:lumMod val="50000"/>
                </a:schemeClr>
              </a:solidFill>
              <a:latin typeface="+mn-lt"/>
            </a:endParaRPr>
          </a:p>
        </p:txBody>
      </p:sp>
      <p:sp>
        <p:nvSpPr>
          <p:cNvPr id="5" name="Rectangle 2"/>
          <p:cNvSpPr>
            <a:spLocks noGrp="1" noChangeArrowheads="1"/>
          </p:cNvSpPr>
          <p:nvPr>
            <p:ph type="title"/>
          </p:nvPr>
        </p:nvSpPr>
        <p:spPr>
          <a:xfrm>
            <a:off x="395288" y="188913"/>
            <a:ext cx="8497887" cy="855662"/>
          </a:xfrm>
        </p:spPr>
        <p:txBody>
          <a:bodyPr wrap="square" numCol="1" anchorCtr="0" compatLnSpc="1">
            <a:prstTxWarp prst="textNoShape">
              <a:avLst/>
            </a:prstTxWarp>
          </a:bodyPr>
          <a:lstStyle/>
          <a:p>
            <a:pPr eaLnBrk="1" hangingPunct="1">
              <a:defRPr/>
            </a:pPr>
            <a:r>
              <a:rPr lang="fr-BE" altLang="fr-FR" b="1" cap="none">
                <a:latin typeface="Tahoma" charset="0"/>
                <a:ea typeface="ＭＳ Ｐゴシック" charset="-128"/>
              </a:rPr>
              <a:t>Qu’est-ce que le racisme ? </a:t>
            </a:r>
          </a:p>
        </p:txBody>
      </p:sp>
    </p:spTree>
    <p:extLst>
      <p:ext uri="{BB962C8B-B14F-4D97-AF65-F5344CB8AC3E}">
        <p14:creationId xmlns:p14="http://schemas.microsoft.com/office/powerpoint/2010/main" val="1615928318"/>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2337" name="Text Box 3"/>
          <p:cNvSpPr txBox="1">
            <a:spLocks noChangeArrowheads="1"/>
          </p:cNvSpPr>
          <p:nvPr/>
        </p:nvSpPr>
        <p:spPr bwMode="auto">
          <a:xfrm>
            <a:off x="395288" y="1484313"/>
            <a:ext cx="8640762"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spcAft>
                <a:spcPts val="600"/>
              </a:spcAft>
              <a:buFont typeface="Arial" charset="0"/>
              <a:defRPr sz="2000" b="1">
                <a:solidFill>
                  <a:schemeClr val="tx1"/>
                </a:solidFill>
                <a:latin typeface="Arial" charset="0"/>
                <a:ea typeface="ＭＳ Ｐゴシック" charset="-128"/>
              </a:defRPr>
            </a:lvl1pPr>
            <a:lvl2pPr marL="971550" indent="-514350">
              <a:spcBef>
                <a:spcPct val="20000"/>
              </a:spcBef>
              <a:buClr>
                <a:schemeClr val="tx2"/>
              </a:buClr>
              <a:buFont typeface="Arial" charset="0"/>
              <a:buChar char="•"/>
              <a:defRPr sz="2000">
                <a:solidFill>
                  <a:schemeClr val="tx1"/>
                </a:solidFill>
                <a:latin typeface="Arial" charset="0"/>
                <a:ea typeface="ＭＳ Ｐゴシック" charset="-128"/>
              </a:defRPr>
            </a:lvl2pPr>
            <a:lvl3pPr marL="1143000" indent="-228600">
              <a:spcBef>
                <a:spcPct val="20000"/>
              </a:spcBef>
              <a:buClr>
                <a:schemeClr val="tx2"/>
              </a:buClr>
              <a:buFont typeface="Arial" charset="0"/>
              <a:buChar char="•"/>
              <a:defRPr>
                <a:solidFill>
                  <a:schemeClr val="tx1"/>
                </a:solidFill>
                <a:latin typeface="Arial" charset="0"/>
                <a:ea typeface="ＭＳ Ｐゴシック" charset="-128"/>
              </a:defRPr>
            </a:lvl3pPr>
            <a:lvl4pPr marL="1600200" indent="-228600">
              <a:spcBef>
                <a:spcPct val="20000"/>
              </a:spcBef>
              <a:buClr>
                <a:schemeClr val="tx2"/>
              </a:buClr>
              <a:buFont typeface="Arial" charset="0"/>
              <a:buChar char="•"/>
              <a:defRPr>
                <a:solidFill>
                  <a:schemeClr val="tx1"/>
                </a:solidFill>
                <a:latin typeface="Arial" charset="0"/>
                <a:ea typeface="ＭＳ Ｐゴシック" charset="-128"/>
              </a:defRPr>
            </a:lvl4pPr>
            <a:lvl5pPr marL="2057400" indent="-228600">
              <a:spcBef>
                <a:spcPct val="20000"/>
              </a:spcBef>
              <a:buClr>
                <a:schemeClr val="tx2"/>
              </a:buClr>
              <a:buFont typeface="Arial" charset="0"/>
              <a:buChar cha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9pPr>
          </a:lstStyle>
          <a:p>
            <a:pPr eaLnBrk="1" hangingPunct="1">
              <a:spcBef>
                <a:spcPct val="50000"/>
              </a:spcBef>
              <a:spcAft>
                <a:spcPct val="0"/>
              </a:spcAft>
              <a:buFont typeface="Wingdings" charset="2"/>
              <a:buChar char="§"/>
            </a:pPr>
            <a:r>
              <a:rPr lang="fr-BE" altLang="fr-FR" sz="2400" dirty="0" smtClean="0">
                <a:solidFill>
                  <a:schemeClr val="accent3">
                    <a:lumMod val="50000"/>
                  </a:schemeClr>
                </a:solidFill>
                <a:latin typeface="+mn-lt"/>
              </a:rPr>
              <a:t>Claude Lefort </a:t>
            </a:r>
            <a:r>
              <a:rPr lang="fr-BE" altLang="fr-FR" sz="2400" b="0" dirty="0" smtClean="0">
                <a:solidFill>
                  <a:schemeClr val="accent3">
                    <a:lumMod val="50000"/>
                  </a:schemeClr>
                </a:solidFill>
                <a:latin typeface="+mn-lt"/>
              </a:rPr>
              <a:t>(1924-2010)</a:t>
            </a:r>
          </a:p>
          <a:p>
            <a:pPr eaLnBrk="1" hangingPunct="1">
              <a:spcBef>
                <a:spcPct val="50000"/>
              </a:spcBef>
              <a:spcAft>
                <a:spcPct val="0"/>
              </a:spcAft>
              <a:buFont typeface="Wingdings" charset="2"/>
              <a:buChar char="§"/>
            </a:pPr>
            <a:r>
              <a:rPr lang="fr-FR" sz="2400" b="0" dirty="0">
                <a:solidFill>
                  <a:schemeClr val="accent3">
                    <a:lumMod val="50000"/>
                  </a:schemeClr>
                </a:solidFill>
                <a:latin typeface="+mn-lt"/>
              </a:rPr>
              <a:t>« </a:t>
            </a:r>
            <a:r>
              <a:rPr lang="fr-FR" sz="2400" b="0" i="1" dirty="0">
                <a:solidFill>
                  <a:schemeClr val="accent3">
                    <a:lumMod val="50000"/>
                  </a:schemeClr>
                </a:solidFill>
                <a:latin typeface="+mn-lt"/>
              </a:rPr>
              <a:t>D</a:t>
            </a:r>
            <a:r>
              <a:rPr lang="fr-FR" sz="2400" b="0" i="1" dirty="0" smtClean="0">
                <a:solidFill>
                  <a:schemeClr val="accent3">
                    <a:lumMod val="50000"/>
                  </a:schemeClr>
                </a:solidFill>
                <a:latin typeface="+mn-lt"/>
              </a:rPr>
              <a:t>ésormais</a:t>
            </a:r>
            <a:r>
              <a:rPr lang="fr-FR" sz="2400" b="0" i="1" dirty="0">
                <a:solidFill>
                  <a:schemeClr val="accent3">
                    <a:lumMod val="50000"/>
                  </a:schemeClr>
                </a:solidFill>
                <a:latin typeface="+mn-lt"/>
              </a:rPr>
              <a:t>, le théologique et le politique sont dénoués ; une nouvelle expérience de l’institution du social s’est dessinée </a:t>
            </a:r>
            <a:r>
              <a:rPr lang="fr-FR" sz="2400" b="0" dirty="0">
                <a:solidFill>
                  <a:schemeClr val="accent3">
                    <a:lumMod val="50000"/>
                  </a:schemeClr>
                </a:solidFill>
                <a:latin typeface="+mn-lt"/>
              </a:rPr>
              <a:t>» (</a:t>
            </a:r>
            <a:r>
              <a:rPr lang="fr-FR" sz="2400" b="0" dirty="0" smtClean="0">
                <a:solidFill>
                  <a:schemeClr val="accent3">
                    <a:lumMod val="50000"/>
                  </a:schemeClr>
                </a:solidFill>
                <a:latin typeface="+mn-lt"/>
              </a:rPr>
              <a:t>EP,299)</a:t>
            </a:r>
          </a:p>
          <a:p>
            <a:pPr>
              <a:spcBef>
                <a:spcPct val="50000"/>
              </a:spcBef>
              <a:spcAft>
                <a:spcPct val="0"/>
              </a:spcAft>
              <a:buFont typeface="Wingdings" charset="2"/>
              <a:buChar char="§"/>
            </a:pPr>
            <a:r>
              <a:rPr lang="fr-FR" sz="2400" b="0" dirty="0" smtClean="0">
                <a:solidFill>
                  <a:schemeClr val="accent3">
                    <a:lumMod val="50000"/>
                  </a:schemeClr>
                </a:solidFill>
                <a:latin typeface="+mn-lt"/>
              </a:rPr>
              <a:t>«</a:t>
            </a:r>
            <a:r>
              <a:rPr lang="fr-FR" sz="2400" b="0" i="1" dirty="0" smtClean="0">
                <a:solidFill>
                  <a:schemeClr val="accent3">
                    <a:lumMod val="50000"/>
                  </a:schemeClr>
                </a:solidFill>
                <a:latin typeface="+mn-lt"/>
              </a:rPr>
              <a:t> Le</a:t>
            </a:r>
            <a:r>
              <a:rPr lang="fr-FR" sz="2400" b="0" i="1" dirty="0">
                <a:solidFill>
                  <a:schemeClr val="accent3">
                    <a:lumMod val="50000"/>
                  </a:schemeClr>
                </a:solidFill>
                <a:latin typeface="+mn-lt"/>
              </a:rPr>
              <a:t> </a:t>
            </a:r>
            <a:r>
              <a:rPr lang="fr-FR" sz="2400" b="0" i="1" u="sng" dirty="0">
                <a:solidFill>
                  <a:schemeClr val="accent3">
                    <a:lumMod val="50000"/>
                  </a:schemeClr>
                </a:solidFill>
                <a:latin typeface="+mn-lt"/>
              </a:rPr>
              <a:t>lieu vide </a:t>
            </a:r>
            <a:r>
              <a:rPr lang="fr-FR" sz="2400" b="0" i="1" u="sng" dirty="0" smtClean="0">
                <a:solidFill>
                  <a:schemeClr val="accent3">
                    <a:lumMod val="50000"/>
                  </a:schemeClr>
                </a:solidFill>
                <a:latin typeface="+mn-lt"/>
              </a:rPr>
              <a:t>du pouvoir</a:t>
            </a:r>
            <a:r>
              <a:rPr lang="fr-FR" sz="2400" b="0" i="1" dirty="0" smtClean="0">
                <a:solidFill>
                  <a:schemeClr val="accent3">
                    <a:lumMod val="50000"/>
                  </a:schemeClr>
                </a:solidFill>
                <a:latin typeface="+mn-lt"/>
              </a:rPr>
              <a:t>»</a:t>
            </a:r>
            <a:r>
              <a:rPr lang="fr-FR" sz="2400" b="0" dirty="0">
                <a:solidFill>
                  <a:schemeClr val="accent3">
                    <a:lumMod val="50000"/>
                  </a:schemeClr>
                </a:solidFill>
                <a:latin typeface="+mn-lt"/>
              </a:rPr>
              <a:t> </a:t>
            </a:r>
            <a:r>
              <a:rPr lang="fr-FR" sz="2400" b="0" dirty="0" smtClean="0">
                <a:solidFill>
                  <a:schemeClr val="accent3">
                    <a:lumMod val="50000"/>
                  </a:schemeClr>
                </a:solidFill>
                <a:latin typeface="+mn-lt"/>
              </a:rPr>
              <a:t>:</a:t>
            </a:r>
            <a:r>
              <a:rPr lang="fr-FR" sz="2400" b="0" dirty="0">
                <a:solidFill>
                  <a:schemeClr val="accent3">
                    <a:lumMod val="50000"/>
                  </a:schemeClr>
                </a:solidFill>
                <a:latin typeface="+mn-lt"/>
              </a:rPr>
              <a:t> </a:t>
            </a:r>
            <a:r>
              <a:rPr lang="fr-FR" sz="2400" b="0" dirty="0" smtClean="0">
                <a:solidFill>
                  <a:schemeClr val="accent3">
                    <a:lumMod val="50000"/>
                  </a:schemeClr>
                </a:solidFill>
                <a:latin typeface="+mn-lt"/>
              </a:rPr>
              <a:t>« </a:t>
            </a:r>
            <a:r>
              <a:rPr lang="fr-FR" sz="2400" b="0" i="1" dirty="0" smtClean="0">
                <a:solidFill>
                  <a:schemeClr val="accent3">
                    <a:lumMod val="50000"/>
                  </a:schemeClr>
                </a:solidFill>
                <a:latin typeface="+mn-lt"/>
              </a:rPr>
              <a:t>il </a:t>
            </a:r>
            <a:r>
              <a:rPr lang="fr-FR" sz="2400" b="0" i="1" dirty="0">
                <a:solidFill>
                  <a:schemeClr val="accent3">
                    <a:lumMod val="50000"/>
                  </a:schemeClr>
                </a:solidFill>
                <a:latin typeface="+mn-lt"/>
              </a:rPr>
              <a:t>est interdit aux gouvernants de s’approprier, de s’incorporer le pouvoir </a:t>
            </a:r>
            <a:r>
              <a:rPr lang="fr-FR" sz="2400" b="0" dirty="0">
                <a:solidFill>
                  <a:schemeClr val="accent3">
                    <a:lumMod val="50000"/>
                  </a:schemeClr>
                </a:solidFill>
                <a:latin typeface="+mn-lt"/>
              </a:rPr>
              <a:t>» (EP,27</a:t>
            </a:r>
            <a:r>
              <a:rPr lang="fr-FR" sz="2400" b="0" dirty="0" smtClean="0">
                <a:solidFill>
                  <a:schemeClr val="accent3">
                    <a:lumMod val="50000"/>
                  </a:schemeClr>
                </a:solidFill>
                <a:latin typeface="+mn-lt"/>
              </a:rPr>
              <a:t>)</a:t>
            </a:r>
            <a:endParaRPr lang="fr-FR" sz="2400" b="0" dirty="0">
              <a:solidFill>
                <a:schemeClr val="accent3">
                  <a:lumMod val="50000"/>
                </a:schemeClr>
              </a:solidFill>
              <a:latin typeface="+mn-lt"/>
            </a:endParaRPr>
          </a:p>
          <a:p>
            <a:pPr>
              <a:spcBef>
                <a:spcPct val="50000"/>
              </a:spcBef>
              <a:spcAft>
                <a:spcPct val="0"/>
              </a:spcAft>
              <a:buFont typeface="Wingdings" charset="2"/>
              <a:buChar char="§"/>
            </a:pPr>
            <a:r>
              <a:rPr lang="fr-FR" sz="2400" b="0" dirty="0" smtClean="0">
                <a:solidFill>
                  <a:schemeClr val="accent3">
                    <a:lumMod val="50000"/>
                  </a:schemeClr>
                </a:solidFill>
                <a:latin typeface="+mn-lt"/>
              </a:rPr>
              <a:t>«</a:t>
            </a:r>
            <a:r>
              <a:rPr lang="fr-FR" sz="2400" b="0" dirty="0">
                <a:solidFill>
                  <a:schemeClr val="accent3">
                    <a:lumMod val="50000"/>
                  </a:schemeClr>
                </a:solidFill>
                <a:latin typeface="+mn-lt"/>
              </a:rPr>
              <a:t> </a:t>
            </a:r>
            <a:r>
              <a:rPr lang="fr-FR" sz="2400" b="0" i="1" dirty="0">
                <a:solidFill>
                  <a:schemeClr val="accent3">
                    <a:lumMod val="50000"/>
                  </a:schemeClr>
                </a:solidFill>
                <a:latin typeface="+mn-lt"/>
              </a:rPr>
              <a:t>La démocratie s’institue et se maintient dans la </a:t>
            </a:r>
            <a:r>
              <a:rPr lang="fr-FR" sz="2400" b="0" i="1" u="sng" dirty="0">
                <a:solidFill>
                  <a:schemeClr val="accent3">
                    <a:lumMod val="50000"/>
                  </a:schemeClr>
                </a:solidFill>
                <a:latin typeface="+mn-lt"/>
              </a:rPr>
              <a:t>dissolution des repères de certitude</a:t>
            </a:r>
            <a:r>
              <a:rPr lang="fr-FR" sz="2400" b="0" i="1" dirty="0">
                <a:solidFill>
                  <a:schemeClr val="accent3">
                    <a:lumMod val="50000"/>
                  </a:schemeClr>
                </a:solidFill>
                <a:latin typeface="+mn-lt"/>
              </a:rPr>
              <a:t>. Elle inaugure une histoire dans laquelle les hommes font </a:t>
            </a:r>
            <a:r>
              <a:rPr lang="fr-FR" sz="2400" b="0" i="1" u="sng" dirty="0">
                <a:solidFill>
                  <a:schemeClr val="accent3">
                    <a:lumMod val="50000"/>
                  </a:schemeClr>
                </a:solidFill>
                <a:latin typeface="+mn-lt"/>
              </a:rPr>
              <a:t>l’épreuve d’une indétermination dernière</a:t>
            </a:r>
            <a:r>
              <a:rPr lang="fr-FR" sz="2400" b="0" i="1" dirty="0">
                <a:solidFill>
                  <a:schemeClr val="accent3">
                    <a:lumMod val="50000"/>
                  </a:schemeClr>
                </a:solidFill>
                <a:latin typeface="+mn-lt"/>
              </a:rPr>
              <a:t>, quant au fondement de la Loi, du Pouvoir et du Savoir, et au fondement de la relation de l’un avec l’autre, sur tous les registres de la vie sociale </a:t>
            </a:r>
            <a:r>
              <a:rPr lang="fr-FR" sz="2400" b="0" dirty="0">
                <a:solidFill>
                  <a:schemeClr val="accent3">
                    <a:lumMod val="50000"/>
                  </a:schemeClr>
                </a:solidFill>
                <a:latin typeface="+mn-lt"/>
              </a:rPr>
              <a:t>» (EP28) </a:t>
            </a:r>
          </a:p>
          <a:p>
            <a:pPr eaLnBrk="1" hangingPunct="1">
              <a:spcBef>
                <a:spcPct val="50000"/>
              </a:spcBef>
              <a:spcAft>
                <a:spcPct val="0"/>
              </a:spcAft>
              <a:buFont typeface="Wingdings" charset="2"/>
              <a:buChar char="§"/>
            </a:pPr>
            <a:endParaRPr lang="fr-BE" altLang="fr-FR" sz="2400" b="0" dirty="0" smtClean="0">
              <a:solidFill>
                <a:schemeClr val="accent3">
                  <a:lumMod val="50000"/>
                </a:schemeClr>
              </a:solidFill>
              <a:latin typeface="+mn-lt"/>
            </a:endParaRPr>
          </a:p>
        </p:txBody>
      </p:sp>
      <p:sp>
        <p:nvSpPr>
          <p:cNvPr id="5" name="Rectangle 2"/>
          <p:cNvSpPr>
            <a:spLocks noGrp="1" noChangeArrowheads="1"/>
          </p:cNvSpPr>
          <p:nvPr>
            <p:ph type="title"/>
          </p:nvPr>
        </p:nvSpPr>
        <p:spPr>
          <a:xfrm>
            <a:off x="395288" y="188913"/>
            <a:ext cx="8497887" cy="855662"/>
          </a:xfrm>
        </p:spPr>
        <p:txBody>
          <a:bodyPr wrap="square" numCol="1" anchorCtr="0" compatLnSpc="1">
            <a:prstTxWarp prst="textNoShape">
              <a:avLst/>
            </a:prstTxWarp>
          </a:bodyPr>
          <a:lstStyle/>
          <a:p>
            <a:pPr eaLnBrk="1" hangingPunct="1">
              <a:defRPr/>
            </a:pPr>
            <a:r>
              <a:rPr lang="fr-BE" altLang="fr-FR" b="1" cap="none">
                <a:latin typeface="Tahoma" charset="0"/>
                <a:ea typeface="ＭＳ Ｐゴシック" charset="-128"/>
              </a:rPr>
              <a:t>Qu’est-ce que le racisme ? </a:t>
            </a:r>
          </a:p>
        </p:txBody>
      </p:sp>
    </p:spTree>
    <p:extLst>
      <p:ext uri="{BB962C8B-B14F-4D97-AF65-F5344CB8AC3E}">
        <p14:creationId xmlns:p14="http://schemas.microsoft.com/office/powerpoint/2010/main" val="1955220939"/>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2337" name="Text Box 3"/>
          <p:cNvSpPr txBox="1">
            <a:spLocks noChangeArrowheads="1"/>
          </p:cNvSpPr>
          <p:nvPr/>
        </p:nvSpPr>
        <p:spPr bwMode="auto">
          <a:xfrm>
            <a:off x="395288" y="1484313"/>
            <a:ext cx="8640762"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spcAft>
                <a:spcPts val="600"/>
              </a:spcAft>
              <a:buFont typeface="Arial" charset="0"/>
              <a:defRPr sz="2000" b="1">
                <a:solidFill>
                  <a:schemeClr val="tx1"/>
                </a:solidFill>
                <a:latin typeface="Arial" charset="0"/>
                <a:ea typeface="ＭＳ Ｐゴシック" charset="-128"/>
              </a:defRPr>
            </a:lvl1pPr>
            <a:lvl2pPr marL="971550" indent="-514350">
              <a:spcBef>
                <a:spcPct val="20000"/>
              </a:spcBef>
              <a:buClr>
                <a:schemeClr val="tx2"/>
              </a:buClr>
              <a:buFont typeface="Arial" charset="0"/>
              <a:buChar char="•"/>
              <a:defRPr sz="2000">
                <a:solidFill>
                  <a:schemeClr val="tx1"/>
                </a:solidFill>
                <a:latin typeface="Arial" charset="0"/>
                <a:ea typeface="ＭＳ Ｐゴシック" charset="-128"/>
              </a:defRPr>
            </a:lvl2pPr>
            <a:lvl3pPr marL="1143000" indent="-228600">
              <a:spcBef>
                <a:spcPct val="20000"/>
              </a:spcBef>
              <a:buClr>
                <a:schemeClr val="tx2"/>
              </a:buClr>
              <a:buFont typeface="Arial" charset="0"/>
              <a:buChar char="•"/>
              <a:defRPr>
                <a:solidFill>
                  <a:schemeClr val="tx1"/>
                </a:solidFill>
                <a:latin typeface="Arial" charset="0"/>
                <a:ea typeface="ＭＳ Ｐゴシック" charset="-128"/>
              </a:defRPr>
            </a:lvl3pPr>
            <a:lvl4pPr marL="1600200" indent="-228600">
              <a:spcBef>
                <a:spcPct val="20000"/>
              </a:spcBef>
              <a:buClr>
                <a:schemeClr val="tx2"/>
              </a:buClr>
              <a:buFont typeface="Arial" charset="0"/>
              <a:buChar char="•"/>
              <a:defRPr>
                <a:solidFill>
                  <a:schemeClr val="tx1"/>
                </a:solidFill>
                <a:latin typeface="Arial" charset="0"/>
                <a:ea typeface="ＭＳ Ｐゴシック" charset="-128"/>
              </a:defRPr>
            </a:lvl4pPr>
            <a:lvl5pPr marL="2057400" indent="-228600">
              <a:spcBef>
                <a:spcPct val="20000"/>
              </a:spcBef>
              <a:buClr>
                <a:schemeClr val="tx2"/>
              </a:buClr>
              <a:buFont typeface="Arial" charset="0"/>
              <a:buChar cha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9pPr>
          </a:lstStyle>
          <a:p>
            <a:pPr eaLnBrk="1" hangingPunct="1">
              <a:spcBef>
                <a:spcPct val="50000"/>
              </a:spcBef>
              <a:spcAft>
                <a:spcPct val="0"/>
              </a:spcAft>
              <a:buFont typeface="Wingdings" charset="2"/>
              <a:buChar char="§"/>
            </a:pPr>
            <a:r>
              <a:rPr lang="fr-BE" altLang="fr-FR" sz="2400" dirty="0" smtClean="0">
                <a:solidFill>
                  <a:schemeClr val="accent3">
                    <a:lumMod val="50000"/>
                  </a:schemeClr>
                </a:solidFill>
                <a:latin typeface="+mn-lt"/>
              </a:rPr>
              <a:t>Claude Lefort </a:t>
            </a:r>
            <a:r>
              <a:rPr lang="fr-BE" altLang="fr-FR" sz="2400" b="0" dirty="0" smtClean="0">
                <a:solidFill>
                  <a:schemeClr val="accent3">
                    <a:lumMod val="50000"/>
                  </a:schemeClr>
                </a:solidFill>
                <a:latin typeface="+mn-lt"/>
              </a:rPr>
              <a:t>(1924-2010)</a:t>
            </a:r>
          </a:p>
          <a:p>
            <a:pPr eaLnBrk="1" hangingPunct="1">
              <a:spcBef>
                <a:spcPct val="50000"/>
              </a:spcBef>
              <a:spcAft>
                <a:spcPct val="0"/>
              </a:spcAft>
              <a:buFont typeface="Wingdings" charset="2"/>
              <a:buChar char="§"/>
            </a:pPr>
            <a:r>
              <a:rPr lang="fr-FR" sz="2400" b="0" dirty="0" smtClean="0">
                <a:solidFill>
                  <a:schemeClr val="accent3">
                    <a:lumMod val="50000"/>
                  </a:schemeClr>
                </a:solidFill>
                <a:latin typeface="+mn-lt"/>
              </a:rPr>
              <a:t>«</a:t>
            </a:r>
            <a:r>
              <a:rPr lang="fr-FR" sz="2400" b="0" i="1" dirty="0">
                <a:solidFill>
                  <a:schemeClr val="accent3">
                    <a:lumMod val="50000"/>
                  </a:schemeClr>
                </a:solidFill>
                <a:latin typeface="+mn-lt"/>
              </a:rPr>
              <a:t> L’aménagement d’une scène politique, sur laquelle se produit cette compétition, fait apparaître la </a:t>
            </a:r>
            <a:r>
              <a:rPr lang="fr-FR" sz="2400" b="0" i="1" u="sng" dirty="0">
                <a:solidFill>
                  <a:schemeClr val="accent3">
                    <a:lumMod val="50000"/>
                  </a:schemeClr>
                </a:solidFill>
                <a:latin typeface="+mn-lt"/>
              </a:rPr>
              <a:t>division</a:t>
            </a:r>
            <a:r>
              <a:rPr lang="fr-FR" sz="2400" b="0" i="1" dirty="0">
                <a:solidFill>
                  <a:schemeClr val="accent3">
                    <a:lumMod val="50000"/>
                  </a:schemeClr>
                </a:solidFill>
                <a:latin typeface="+mn-lt"/>
              </a:rPr>
              <a:t>, d’une manière générale, comme </a:t>
            </a:r>
            <a:r>
              <a:rPr lang="fr-FR" sz="2400" b="0" i="1" u="sng" dirty="0">
                <a:solidFill>
                  <a:schemeClr val="accent3">
                    <a:lumMod val="50000"/>
                  </a:schemeClr>
                </a:solidFill>
                <a:latin typeface="+mn-lt"/>
              </a:rPr>
              <a:t>constitutive de l’unité même de la société</a:t>
            </a:r>
            <a:r>
              <a:rPr lang="fr-FR" sz="2400" b="0" i="1" dirty="0">
                <a:solidFill>
                  <a:schemeClr val="accent3">
                    <a:lumMod val="50000"/>
                  </a:schemeClr>
                </a:solidFill>
                <a:latin typeface="+mn-lt"/>
              </a:rPr>
              <a:t>. Ou, en d’autres termes, la légitimation du </a:t>
            </a:r>
            <a:r>
              <a:rPr lang="fr-FR" sz="2400" b="0" i="1" u="sng" dirty="0">
                <a:solidFill>
                  <a:schemeClr val="accent3">
                    <a:lumMod val="50000"/>
                  </a:schemeClr>
                </a:solidFill>
                <a:latin typeface="+mn-lt"/>
              </a:rPr>
              <a:t>conflit</a:t>
            </a:r>
            <a:r>
              <a:rPr lang="fr-FR" sz="2400" b="0" i="1" dirty="0">
                <a:solidFill>
                  <a:schemeClr val="accent3">
                    <a:lumMod val="50000"/>
                  </a:schemeClr>
                </a:solidFill>
                <a:latin typeface="+mn-lt"/>
              </a:rPr>
              <a:t> purement </a:t>
            </a:r>
            <a:r>
              <a:rPr lang="fr-FR" sz="2400" b="0" i="1" u="sng" dirty="0">
                <a:solidFill>
                  <a:schemeClr val="accent3">
                    <a:lumMod val="50000"/>
                  </a:schemeClr>
                </a:solidFill>
                <a:latin typeface="+mn-lt"/>
              </a:rPr>
              <a:t>politique</a:t>
            </a:r>
            <a:r>
              <a:rPr lang="fr-FR" sz="2400" b="0" i="1" dirty="0">
                <a:solidFill>
                  <a:schemeClr val="accent3">
                    <a:lumMod val="50000"/>
                  </a:schemeClr>
                </a:solidFill>
                <a:latin typeface="+mn-lt"/>
              </a:rPr>
              <a:t> contient le principe d’une légitimité du conflit </a:t>
            </a:r>
            <a:r>
              <a:rPr lang="fr-FR" sz="2400" b="0" i="1" u="sng" dirty="0">
                <a:solidFill>
                  <a:schemeClr val="accent3">
                    <a:lumMod val="50000"/>
                  </a:schemeClr>
                </a:solidFill>
                <a:latin typeface="+mn-lt"/>
              </a:rPr>
              <a:t>social</a:t>
            </a:r>
            <a:r>
              <a:rPr lang="fr-FR" sz="2400" b="0" i="1" dirty="0">
                <a:solidFill>
                  <a:schemeClr val="accent3">
                    <a:lumMod val="50000"/>
                  </a:schemeClr>
                </a:solidFill>
                <a:latin typeface="+mn-lt"/>
              </a:rPr>
              <a:t> sous toutes ses formes </a:t>
            </a:r>
            <a:r>
              <a:rPr lang="fr-FR" sz="2400" b="0" dirty="0">
                <a:solidFill>
                  <a:schemeClr val="accent3">
                    <a:lumMod val="50000"/>
                  </a:schemeClr>
                </a:solidFill>
                <a:latin typeface="+mn-lt"/>
              </a:rPr>
              <a:t>» (EP28</a:t>
            </a:r>
            <a:r>
              <a:rPr lang="fr-FR" sz="2400" b="0" dirty="0" smtClean="0">
                <a:solidFill>
                  <a:schemeClr val="accent3">
                    <a:lumMod val="50000"/>
                  </a:schemeClr>
                </a:solidFill>
                <a:latin typeface="+mn-lt"/>
              </a:rPr>
              <a:t>).</a:t>
            </a:r>
          </a:p>
          <a:p>
            <a:pPr>
              <a:spcBef>
                <a:spcPct val="50000"/>
              </a:spcBef>
              <a:spcAft>
                <a:spcPct val="0"/>
              </a:spcAft>
              <a:buFont typeface="Wingdings" charset="2"/>
              <a:buChar char="§"/>
            </a:pPr>
            <a:r>
              <a:rPr lang="fr-BE" sz="2400" b="0" dirty="0">
                <a:solidFill>
                  <a:schemeClr val="accent3">
                    <a:lumMod val="50000"/>
                  </a:schemeClr>
                </a:solidFill>
                <a:latin typeface="+mn-lt"/>
              </a:rPr>
              <a:t>« </a:t>
            </a:r>
            <a:r>
              <a:rPr lang="fr-BE" sz="2400" b="0" i="1" dirty="0">
                <a:solidFill>
                  <a:schemeClr val="accent3">
                    <a:lumMod val="50000"/>
                  </a:schemeClr>
                </a:solidFill>
                <a:latin typeface="+mn-lt"/>
              </a:rPr>
              <a:t>C’est qu’il faut aussi l’image de cet ennemi, de cet autre, pour soutenir celle du peuple uni, sans division. L’opération qui instaure la totalité requiert toujours celle qui retranche les H en trop ; celle qui affirme l’Un requiert celle qui supprime l’Autre. Et cet ennemi, il faut le produire, </a:t>
            </a:r>
            <a:r>
              <a:rPr lang="fr-BE" sz="2400" b="0" i="1" dirty="0" err="1">
                <a:solidFill>
                  <a:schemeClr val="accent3">
                    <a:lumMod val="50000"/>
                  </a:schemeClr>
                </a:solidFill>
                <a:latin typeface="+mn-lt"/>
              </a:rPr>
              <a:t>càd</a:t>
            </a:r>
            <a:r>
              <a:rPr lang="fr-BE" sz="2400" b="0" i="1" dirty="0">
                <a:solidFill>
                  <a:schemeClr val="accent3">
                    <a:lumMod val="50000"/>
                  </a:schemeClr>
                </a:solidFill>
                <a:latin typeface="+mn-lt"/>
              </a:rPr>
              <a:t> le fabriquer et l’exhiber </a:t>
            </a:r>
            <a:r>
              <a:rPr lang="fr-BE" sz="2400" b="0" dirty="0">
                <a:solidFill>
                  <a:schemeClr val="accent3">
                    <a:lumMod val="50000"/>
                  </a:schemeClr>
                </a:solidFill>
                <a:latin typeface="+mn-lt"/>
              </a:rPr>
              <a:t>» (</a:t>
            </a:r>
            <a:r>
              <a:rPr lang="fr-BE" sz="2400" b="0" i="1" dirty="0">
                <a:solidFill>
                  <a:schemeClr val="accent3">
                    <a:lumMod val="50000"/>
                  </a:schemeClr>
                </a:solidFill>
                <a:latin typeface="+mn-lt"/>
              </a:rPr>
              <a:t>Un homme en trop</a:t>
            </a:r>
            <a:r>
              <a:rPr lang="fr-BE" sz="2400" b="0" dirty="0">
                <a:solidFill>
                  <a:schemeClr val="accent3">
                    <a:lumMod val="50000"/>
                  </a:schemeClr>
                </a:solidFill>
                <a:latin typeface="+mn-lt"/>
              </a:rPr>
              <a:t>, p.51</a:t>
            </a:r>
            <a:r>
              <a:rPr lang="fr-BE" sz="2400" b="0" dirty="0" smtClean="0">
                <a:solidFill>
                  <a:schemeClr val="accent3">
                    <a:lumMod val="50000"/>
                  </a:schemeClr>
                </a:solidFill>
                <a:latin typeface="+mn-lt"/>
              </a:rPr>
              <a:t>)</a:t>
            </a:r>
            <a:endParaRPr lang="fr-FR" sz="2400" b="0" dirty="0">
              <a:solidFill>
                <a:schemeClr val="accent3">
                  <a:lumMod val="50000"/>
                </a:schemeClr>
              </a:solidFill>
              <a:latin typeface="+mn-lt"/>
            </a:endParaRPr>
          </a:p>
        </p:txBody>
      </p:sp>
      <p:sp>
        <p:nvSpPr>
          <p:cNvPr id="5" name="Rectangle 2"/>
          <p:cNvSpPr>
            <a:spLocks noGrp="1" noChangeArrowheads="1"/>
          </p:cNvSpPr>
          <p:nvPr>
            <p:ph type="title"/>
          </p:nvPr>
        </p:nvSpPr>
        <p:spPr>
          <a:xfrm>
            <a:off x="395288" y="188913"/>
            <a:ext cx="8497887" cy="855662"/>
          </a:xfrm>
        </p:spPr>
        <p:txBody>
          <a:bodyPr wrap="square" numCol="1" anchorCtr="0" compatLnSpc="1">
            <a:prstTxWarp prst="textNoShape">
              <a:avLst/>
            </a:prstTxWarp>
          </a:bodyPr>
          <a:lstStyle/>
          <a:p>
            <a:pPr eaLnBrk="1" hangingPunct="1">
              <a:defRPr/>
            </a:pPr>
            <a:r>
              <a:rPr lang="fr-BE" altLang="fr-FR" b="1" cap="none">
                <a:latin typeface="Tahoma" charset="0"/>
                <a:ea typeface="ＭＳ Ｐゴシック" charset="-128"/>
              </a:rPr>
              <a:t>Qu’est-ce que le racisme ? </a:t>
            </a:r>
          </a:p>
        </p:txBody>
      </p:sp>
    </p:spTree>
    <p:extLst>
      <p:ext uri="{BB962C8B-B14F-4D97-AF65-F5344CB8AC3E}">
        <p14:creationId xmlns:p14="http://schemas.microsoft.com/office/powerpoint/2010/main" val="844243932"/>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4385" name="Text Box 3"/>
          <p:cNvSpPr txBox="1">
            <a:spLocks noChangeArrowheads="1"/>
          </p:cNvSpPr>
          <p:nvPr/>
        </p:nvSpPr>
        <p:spPr bwMode="auto">
          <a:xfrm>
            <a:off x="395288" y="1484313"/>
            <a:ext cx="8640762"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spcAft>
                <a:spcPts val="600"/>
              </a:spcAft>
              <a:buFont typeface="Arial" charset="0"/>
              <a:defRPr sz="2000" b="1">
                <a:solidFill>
                  <a:schemeClr val="tx1"/>
                </a:solidFill>
                <a:latin typeface="Arial" charset="0"/>
                <a:ea typeface="ＭＳ Ｐゴシック" charset="-128"/>
              </a:defRPr>
            </a:lvl1pPr>
            <a:lvl2pPr marL="742950" indent="-285750">
              <a:spcBef>
                <a:spcPct val="20000"/>
              </a:spcBef>
              <a:buClr>
                <a:schemeClr val="tx2"/>
              </a:buClr>
              <a:buFont typeface="Arial" charset="0"/>
              <a:buChar char="•"/>
              <a:defRPr sz="2000">
                <a:solidFill>
                  <a:schemeClr val="tx1"/>
                </a:solidFill>
                <a:latin typeface="Arial" charset="0"/>
                <a:ea typeface="ＭＳ Ｐゴシック" charset="-128"/>
              </a:defRPr>
            </a:lvl2pPr>
            <a:lvl3pPr marL="1143000" indent="-228600">
              <a:spcBef>
                <a:spcPct val="20000"/>
              </a:spcBef>
              <a:buClr>
                <a:schemeClr val="tx2"/>
              </a:buClr>
              <a:buFont typeface="Arial" charset="0"/>
              <a:buChar char="•"/>
              <a:defRPr>
                <a:solidFill>
                  <a:schemeClr val="tx1"/>
                </a:solidFill>
                <a:latin typeface="Arial" charset="0"/>
                <a:ea typeface="ＭＳ Ｐゴシック" charset="-128"/>
              </a:defRPr>
            </a:lvl3pPr>
            <a:lvl4pPr marL="1600200" indent="-228600">
              <a:spcBef>
                <a:spcPct val="20000"/>
              </a:spcBef>
              <a:buClr>
                <a:schemeClr val="tx2"/>
              </a:buClr>
              <a:buFont typeface="Arial" charset="0"/>
              <a:buChar char="•"/>
              <a:defRPr>
                <a:solidFill>
                  <a:schemeClr val="tx1"/>
                </a:solidFill>
                <a:latin typeface="Arial" charset="0"/>
                <a:ea typeface="ＭＳ Ｐゴシック" charset="-128"/>
              </a:defRPr>
            </a:lvl4pPr>
            <a:lvl5pPr marL="2057400" indent="-228600">
              <a:spcBef>
                <a:spcPct val="20000"/>
              </a:spcBef>
              <a:buClr>
                <a:schemeClr val="tx2"/>
              </a:buClr>
              <a:buFont typeface="Arial" charset="0"/>
              <a:buChar cha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9pPr>
          </a:lstStyle>
          <a:p>
            <a:pPr eaLnBrk="1" hangingPunct="1">
              <a:spcBef>
                <a:spcPct val="50000"/>
              </a:spcBef>
              <a:spcAft>
                <a:spcPct val="0"/>
              </a:spcAft>
              <a:buFont typeface="Wingdings" charset="2"/>
              <a:buChar char="§"/>
            </a:pPr>
            <a:r>
              <a:rPr lang="fr-BE" altLang="fr-FR" sz="2800" b="0" dirty="0" smtClean="0">
                <a:solidFill>
                  <a:srgbClr val="283659"/>
                </a:solidFill>
                <a:latin typeface="Tahoma" charset="0"/>
              </a:rPr>
              <a:t>Imaginaire du racisme</a:t>
            </a:r>
            <a:endParaRPr lang="fr-BE" altLang="fr-FR" sz="2800" dirty="0">
              <a:solidFill>
                <a:srgbClr val="283659"/>
              </a:solidFill>
              <a:latin typeface="Tahoma" charset="0"/>
            </a:endParaRPr>
          </a:p>
          <a:p>
            <a:pPr eaLnBrk="1" hangingPunct="1">
              <a:spcBef>
                <a:spcPct val="50000"/>
              </a:spcBef>
              <a:spcAft>
                <a:spcPct val="0"/>
              </a:spcAft>
              <a:buFont typeface="Wingdings" charset="2"/>
              <a:buChar char="§"/>
            </a:pPr>
            <a:r>
              <a:rPr lang="fr-BE" altLang="fr-FR" sz="2800" b="0" dirty="0">
                <a:solidFill>
                  <a:srgbClr val="283659"/>
                </a:solidFill>
                <a:latin typeface="Tahoma" charset="0"/>
              </a:rPr>
              <a:t>≠ peur de « </a:t>
            </a:r>
            <a:r>
              <a:rPr lang="fr-BE" altLang="fr-FR" sz="2800" b="0" i="1" dirty="0">
                <a:solidFill>
                  <a:srgbClr val="283659"/>
                </a:solidFill>
                <a:latin typeface="Tahoma" charset="0"/>
              </a:rPr>
              <a:t>l’autre</a:t>
            </a:r>
            <a:r>
              <a:rPr lang="fr-BE" altLang="fr-FR" sz="2800" b="0" dirty="0">
                <a:solidFill>
                  <a:srgbClr val="283659"/>
                </a:solidFill>
                <a:latin typeface="Tahoma" charset="0"/>
              </a:rPr>
              <a:t> », de « </a:t>
            </a:r>
            <a:r>
              <a:rPr lang="fr-BE" altLang="fr-FR" sz="2800" b="0" i="1" dirty="0">
                <a:solidFill>
                  <a:srgbClr val="283659"/>
                </a:solidFill>
                <a:latin typeface="Tahoma" charset="0"/>
              </a:rPr>
              <a:t>l’étranger</a:t>
            </a:r>
            <a:r>
              <a:rPr lang="fr-BE" altLang="fr-FR" sz="2800" b="0" dirty="0">
                <a:solidFill>
                  <a:srgbClr val="283659"/>
                </a:solidFill>
                <a:latin typeface="Tahoma" charset="0"/>
              </a:rPr>
              <a:t> »</a:t>
            </a:r>
          </a:p>
          <a:p>
            <a:pPr eaLnBrk="1" hangingPunct="1">
              <a:spcBef>
                <a:spcPct val="50000"/>
              </a:spcBef>
              <a:spcAft>
                <a:spcPct val="0"/>
              </a:spcAft>
              <a:buFontTx/>
              <a:buNone/>
            </a:pPr>
            <a:r>
              <a:rPr lang="fr-BE" altLang="fr-FR" sz="2800" b="0" dirty="0">
                <a:solidFill>
                  <a:srgbClr val="283659"/>
                </a:solidFill>
                <a:latin typeface="Tahoma" charset="0"/>
              </a:rPr>
              <a:t>   = production de cet « </a:t>
            </a:r>
            <a:r>
              <a:rPr lang="fr-BE" altLang="fr-FR" sz="2800" b="0" i="1" dirty="0">
                <a:solidFill>
                  <a:srgbClr val="283659"/>
                </a:solidFill>
                <a:latin typeface="Tahoma" charset="0"/>
              </a:rPr>
              <a:t>autre</a:t>
            </a:r>
            <a:r>
              <a:rPr lang="fr-BE" altLang="fr-FR" sz="2800" b="0" dirty="0">
                <a:solidFill>
                  <a:srgbClr val="283659"/>
                </a:solidFill>
                <a:latin typeface="Tahoma" charset="0"/>
              </a:rPr>
              <a:t> »</a:t>
            </a:r>
          </a:p>
          <a:p>
            <a:pPr eaLnBrk="1" hangingPunct="1">
              <a:spcBef>
                <a:spcPct val="50000"/>
              </a:spcBef>
              <a:spcAft>
                <a:spcPct val="0"/>
              </a:spcAft>
              <a:buFont typeface="Wingdings" charset="2"/>
              <a:buChar char="§"/>
            </a:pPr>
            <a:r>
              <a:rPr lang="fr-BE" altLang="fr-FR" sz="2800" b="0" dirty="0">
                <a:solidFill>
                  <a:srgbClr val="283659"/>
                </a:solidFill>
                <a:latin typeface="Tahoma" charset="0"/>
              </a:rPr>
              <a:t>Autrui ≈ « </a:t>
            </a:r>
            <a:r>
              <a:rPr lang="fr-BE" altLang="fr-FR" sz="2800" b="0" i="1" dirty="0">
                <a:solidFill>
                  <a:srgbClr val="283659"/>
                </a:solidFill>
                <a:latin typeface="Tahoma" charset="0"/>
              </a:rPr>
              <a:t>en trop</a:t>
            </a:r>
            <a:r>
              <a:rPr lang="fr-BE" altLang="fr-FR" sz="2800" b="0" dirty="0">
                <a:solidFill>
                  <a:srgbClr val="283659"/>
                </a:solidFill>
                <a:latin typeface="Tahoma" charset="0"/>
              </a:rPr>
              <a:t> », « </a:t>
            </a:r>
            <a:r>
              <a:rPr lang="fr-BE" altLang="fr-FR" sz="2800" b="0" i="1" dirty="0">
                <a:solidFill>
                  <a:srgbClr val="283659"/>
                </a:solidFill>
                <a:latin typeface="Tahoma" charset="0"/>
              </a:rPr>
              <a:t>pas à sa place</a:t>
            </a:r>
            <a:r>
              <a:rPr lang="fr-BE" altLang="fr-FR" sz="2800" b="0" dirty="0">
                <a:solidFill>
                  <a:srgbClr val="283659"/>
                </a:solidFill>
                <a:latin typeface="Tahoma" charset="0"/>
              </a:rPr>
              <a:t> »</a:t>
            </a:r>
          </a:p>
          <a:p>
            <a:pPr lvl="1" eaLnBrk="1" hangingPunct="1">
              <a:spcBef>
                <a:spcPct val="50000"/>
              </a:spcBef>
              <a:buClrTx/>
              <a:buFont typeface="Wingdings" charset="2"/>
              <a:buChar char="§"/>
            </a:pPr>
            <a:r>
              <a:rPr lang="fr-BE" altLang="fr-FR" sz="2800" dirty="0">
                <a:solidFill>
                  <a:srgbClr val="283659"/>
                </a:solidFill>
                <a:latin typeface="Tahoma" charset="0"/>
              </a:rPr>
              <a:t>Inférieur &amp; menaçant</a:t>
            </a:r>
          </a:p>
        </p:txBody>
      </p:sp>
      <p:sp>
        <p:nvSpPr>
          <p:cNvPr id="5" name="Rectangle 2"/>
          <p:cNvSpPr>
            <a:spLocks noGrp="1" noChangeArrowheads="1"/>
          </p:cNvSpPr>
          <p:nvPr>
            <p:ph type="title"/>
          </p:nvPr>
        </p:nvSpPr>
        <p:spPr>
          <a:xfrm>
            <a:off x="395288" y="188913"/>
            <a:ext cx="8497887" cy="855662"/>
          </a:xfrm>
        </p:spPr>
        <p:txBody>
          <a:bodyPr wrap="square" numCol="1" anchorCtr="0" compatLnSpc="1">
            <a:prstTxWarp prst="textNoShape">
              <a:avLst/>
            </a:prstTxWarp>
          </a:bodyPr>
          <a:lstStyle/>
          <a:p>
            <a:pPr eaLnBrk="1" hangingPunct="1">
              <a:defRPr/>
            </a:pPr>
            <a:r>
              <a:rPr lang="fr-BE" altLang="fr-FR" b="1" cap="none">
                <a:latin typeface="Tahoma" charset="0"/>
                <a:ea typeface="ＭＳ Ｐゴシック" charset="-128"/>
              </a:rPr>
              <a:t>Qu’est-ce que le racisme ? </a:t>
            </a:r>
          </a:p>
        </p:txBody>
      </p:sp>
    </p:spTree>
    <p:extLst>
      <p:ext uri="{BB962C8B-B14F-4D97-AF65-F5344CB8AC3E}">
        <p14:creationId xmlns:p14="http://schemas.microsoft.com/office/powerpoint/2010/main" val="281953017"/>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5955" name="Text Box 3"/>
          <p:cNvSpPr txBox="1">
            <a:spLocks noChangeArrowheads="1"/>
          </p:cNvSpPr>
          <p:nvPr/>
        </p:nvSpPr>
        <p:spPr bwMode="auto">
          <a:xfrm>
            <a:off x="244849" y="1116311"/>
            <a:ext cx="864902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marL="342900" indent="-342900" eaLnBrk="0" hangingPunct="0">
              <a:defRPr>
                <a:solidFill>
                  <a:schemeClr val="tx1"/>
                </a:solidFill>
                <a:latin typeface="Times New Roman" charset="0"/>
                <a:ea typeface="ＭＳ Ｐゴシック" charset="0"/>
                <a:cs typeface="Arial" charset="0"/>
              </a:defRPr>
            </a:lvl1pPr>
            <a:lvl2pPr eaLnBrk="0" hangingPunct="0">
              <a:defRPr>
                <a:solidFill>
                  <a:schemeClr val="tx1"/>
                </a:solidFill>
                <a:latin typeface="Times New Roman" charset="0"/>
                <a:ea typeface="Arial" charset="0"/>
                <a:cs typeface="Arial" charset="0"/>
              </a:defRPr>
            </a:lvl2pPr>
            <a:lvl3pPr marL="1143000" indent="-228600" eaLnBrk="0" hangingPunct="0">
              <a:defRPr>
                <a:solidFill>
                  <a:schemeClr val="tx1"/>
                </a:solidFill>
                <a:latin typeface="Times New Roman" charset="0"/>
                <a:ea typeface="Arial" charset="0"/>
                <a:cs typeface="Arial" charset="0"/>
              </a:defRPr>
            </a:lvl3pPr>
            <a:lvl4pPr marL="1600200" indent="-228600" eaLnBrk="0" hangingPunct="0">
              <a:defRPr>
                <a:solidFill>
                  <a:schemeClr val="tx1"/>
                </a:solidFill>
                <a:latin typeface="Times New Roman" charset="0"/>
                <a:ea typeface="Arial" charset="0"/>
                <a:cs typeface="Arial" charset="0"/>
              </a:defRPr>
            </a:lvl4pPr>
            <a:lvl5pPr marL="2057400" indent="-228600" eaLnBrk="0" hangingPunct="0">
              <a:defRPr>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a:solidFill>
                  <a:schemeClr val="tx1"/>
                </a:solidFill>
                <a:latin typeface="Times New Roman" charset="0"/>
                <a:ea typeface="Arial" charset="0"/>
                <a:cs typeface="Arial" charset="0"/>
              </a:defRPr>
            </a:lvl9pPr>
          </a:lstStyle>
          <a:p>
            <a:pPr marL="457200" indent="-457200">
              <a:buFont typeface="Wingdings" charset="2"/>
              <a:buChar char="§"/>
            </a:pPr>
            <a:r>
              <a:rPr lang="fr-FR" sz="2400" dirty="0" smtClean="0">
                <a:solidFill>
                  <a:schemeClr val="accent3">
                    <a:lumMod val="50000"/>
                  </a:schemeClr>
                </a:solidFill>
                <a:latin typeface="+mn-lt"/>
              </a:rPr>
              <a:t>Hervé </a:t>
            </a:r>
            <a:r>
              <a:rPr lang="fr-FR" sz="2400" b="1" dirty="0" smtClean="0">
                <a:solidFill>
                  <a:schemeClr val="accent3">
                    <a:lumMod val="50000"/>
                  </a:schemeClr>
                </a:solidFill>
                <a:latin typeface="+mn-lt"/>
              </a:rPr>
              <a:t>Le Bras</a:t>
            </a:r>
            <a:r>
              <a:rPr lang="fr-FR" sz="2400" dirty="0" smtClean="0">
                <a:solidFill>
                  <a:schemeClr val="accent3">
                    <a:lumMod val="50000"/>
                  </a:schemeClr>
                </a:solidFill>
                <a:latin typeface="+mn-lt"/>
              </a:rPr>
              <a:t>, </a:t>
            </a:r>
            <a:r>
              <a:rPr lang="fr-FR" sz="2400" i="1" dirty="0" smtClean="0">
                <a:solidFill>
                  <a:schemeClr val="accent3">
                    <a:lumMod val="50000"/>
                  </a:schemeClr>
                </a:solidFill>
                <a:latin typeface="+mn-lt"/>
              </a:rPr>
              <a:t>Le pari du FN</a:t>
            </a:r>
            <a:r>
              <a:rPr lang="fr-FR" sz="2400" dirty="0" smtClean="0">
                <a:solidFill>
                  <a:schemeClr val="accent3">
                    <a:lumMod val="50000"/>
                  </a:schemeClr>
                </a:solidFill>
                <a:latin typeface="+mn-lt"/>
              </a:rPr>
              <a:t>, Autrement, 2015</a:t>
            </a:r>
            <a:endParaRPr lang="fr-FR" sz="2400" dirty="0">
              <a:solidFill>
                <a:schemeClr val="accent3">
                  <a:lumMod val="50000"/>
                </a:schemeClr>
              </a:solidFill>
              <a:latin typeface="+mn-lt"/>
            </a:endParaRPr>
          </a:p>
        </p:txBody>
      </p:sp>
      <p:sp>
        <p:nvSpPr>
          <p:cNvPr id="4" name="Rectangle 2"/>
          <p:cNvSpPr txBox="1">
            <a:spLocks noChangeArrowheads="1"/>
          </p:cNvSpPr>
          <p:nvPr/>
        </p:nvSpPr>
        <p:spPr>
          <a:xfrm>
            <a:off x="251520" y="260648"/>
            <a:ext cx="8642350" cy="855663"/>
          </a:xfrm>
          <a:prstGeom prst="rect">
            <a:avLst/>
          </a:prstGeom>
        </p:spPr>
        <p:txBody>
          <a:bodyPr>
            <a:noAutofit/>
          </a:bodyPr>
          <a:lstStyle>
            <a:lvl1pPr algn="l" rtl="0" eaLnBrk="0" fontAlgn="base" hangingPunct="0">
              <a:spcBef>
                <a:spcPct val="0"/>
              </a:spcBef>
              <a:spcAft>
                <a:spcPct val="0"/>
              </a:spcAft>
              <a:defRPr sz="3600" kern="1200" cap="all" spc="-6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3600">
                <a:solidFill>
                  <a:schemeClr val="tx2"/>
                </a:solidFill>
                <a:latin typeface="Arial Black" charset="0"/>
                <a:ea typeface="ＭＳ Ｐゴシック" charset="0"/>
                <a:cs typeface="ＭＳ Ｐゴシック" charset="0"/>
              </a:defRPr>
            </a:lvl2pPr>
            <a:lvl3pPr algn="l" rtl="0" eaLnBrk="0" fontAlgn="base" hangingPunct="0">
              <a:spcBef>
                <a:spcPct val="0"/>
              </a:spcBef>
              <a:spcAft>
                <a:spcPct val="0"/>
              </a:spcAft>
              <a:defRPr sz="3600">
                <a:solidFill>
                  <a:schemeClr val="tx2"/>
                </a:solidFill>
                <a:latin typeface="Arial Black" charset="0"/>
                <a:ea typeface="ＭＳ Ｐゴシック" charset="0"/>
                <a:cs typeface="ＭＳ Ｐゴシック" charset="0"/>
              </a:defRPr>
            </a:lvl3pPr>
            <a:lvl4pPr algn="l" rtl="0" eaLnBrk="0" fontAlgn="base" hangingPunct="0">
              <a:spcBef>
                <a:spcPct val="0"/>
              </a:spcBef>
              <a:spcAft>
                <a:spcPct val="0"/>
              </a:spcAft>
              <a:defRPr sz="3600">
                <a:solidFill>
                  <a:schemeClr val="tx2"/>
                </a:solidFill>
                <a:latin typeface="Arial Black" charset="0"/>
                <a:ea typeface="ＭＳ Ｐゴシック" charset="0"/>
                <a:cs typeface="ＭＳ Ｐゴシック" charset="0"/>
              </a:defRPr>
            </a:lvl4pPr>
            <a:lvl5pPr algn="l" rtl="0" eaLnBrk="0" fontAlgn="base" hangingPunct="0">
              <a:spcBef>
                <a:spcPct val="0"/>
              </a:spcBef>
              <a:spcAft>
                <a:spcPct val="0"/>
              </a:spcAft>
              <a:defRPr sz="3600">
                <a:solidFill>
                  <a:schemeClr val="tx2"/>
                </a:solidFill>
                <a:latin typeface="Arial Black" charset="0"/>
                <a:ea typeface="ＭＳ Ｐゴシック" charset="0"/>
                <a:cs typeface="ＭＳ Ｐゴシック" charset="0"/>
              </a:defRPr>
            </a:lvl5pPr>
            <a:lvl6pPr marL="457200" algn="l" rtl="0" fontAlgn="base">
              <a:spcBef>
                <a:spcPct val="0"/>
              </a:spcBef>
              <a:spcAft>
                <a:spcPct val="0"/>
              </a:spcAft>
              <a:defRPr sz="3600">
                <a:solidFill>
                  <a:schemeClr val="tx2"/>
                </a:solidFill>
                <a:latin typeface="Arial Black" charset="0"/>
                <a:ea typeface="ＭＳ Ｐゴシック" charset="0"/>
                <a:cs typeface="ＭＳ Ｐゴシック" charset="0"/>
              </a:defRPr>
            </a:lvl6pPr>
            <a:lvl7pPr marL="914400" algn="l" rtl="0" fontAlgn="base">
              <a:spcBef>
                <a:spcPct val="0"/>
              </a:spcBef>
              <a:spcAft>
                <a:spcPct val="0"/>
              </a:spcAft>
              <a:defRPr sz="3600">
                <a:solidFill>
                  <a:schemeClr val="tx2"/>
                </a:solidFill>
                <a:latin typeface="Arial Black" charset="0"/>
                <a:ea typeface="ＭＳ Ｐゴシック" charset="0"/>
                <a:cs typeface="ＭＳ Ｐゴシック" charset="0"/>
              </a:defRPr>
            </a:lvl7pPr>
            <a:lvl8pPr marL="1371600" algn="l" rtl="0" fontAlgn="base">
              <a:spcBef>
                <a:spcPct val="0"/>
              </a:spcBef>
              <a:spcAft>
                <a:spcPct val="0"/>
              </a:spcAft>
              <a:defRPr sz="3600">
                <a:solidFill>
                  <a:schemeClr val="tx2"/>
                </a:solidFill>
                <a:latin typeface="Arial Black" charset="0"/>
                <a:ea typeface="ＭＳ Ｐゴシック" charset="0"/>
                <a:cs typeface="ＭＳ Ｐゴシック" charset="0"/>
              </a:defRPr>
            </a:lvl8pPr>
            <a:lvl9pPr marL="1828800" algn="l" rtl="0" fontAlgn="base">
              <a:spcBef>
                <a:spcPct val="0"/>
              </a:spcBef>
              <a:spcAft>
                <a:spcPct val="0"/>
              </a:spcAft>
              <a:defRPr sz="3600">
                <a:solidFill>
                  <a:schemeClr val="tx2"/>
                </a:solidFill>
                <a:latin typeface="Arial Black" charset="0"/>
                <a:ea typeface="ＭＳ Ｐゴシック" charset="0"/>
                <a:cs typeface="ＭＳ Ｐゴシック" charset="0"/>
              </a:defRPr>
            </a:lvl9pPr>
          </a:lstStyle>
          <a:p>
            <a:pPr eaLnBrk="1" fontAlgn="auto" hangingPunct="1">
              <a:spcAft>
                <a:spcPts val="0"/>
              </a:spcAft>
              <a:defRPr/>
            </a:pPr>
            <a:r>
              <a:rPr lang="fr-BE" sz="3200" b="1" dirty="0" smtClean="0">
                <a:latin typeface="Tahoma" charset="0"/>
                <a:ea typeface="+mj-ea"/>
                <a:cs typeface="+mj-cs"/>
              </a:rPr>
              <a:t>L’idée de démocratie</a:t>
            </a:r>
          </a:p>
        </p:txBody>
      </p:sp>
      <p:pic>
        <p:nvPicPr>
          <p:cNvPr id="5" name="Image 4"/>
          <p:cNvPicPr/>
          <p:nvPr/>
        </p:nvPicPr>
        <p:blipFill>
          <a:blip r:embed="rId3"/>
          <a:stretch>
            <a:fillRect/>
          </a:stretch>
        </p:blipFill>
        <p:spPr>
          <a:xfrm>
            <a:off x="251520" y="2060847"/>
            <a:ext cx="3600400" cy="3888433"/>
          </a:xfrm>
          <a:prstGeom prst="rect">
            <a:avLst/>
          </a:prstGeom>
        </p:spPr>
      </p:pic>
      <p:pic>
        <p:nvPicPr>
          <p:cNvPr id="3" name="Image 2"/>
          <p:cNvPicPr>
            <a:picLocks noChangeAspect="1"/>
          </p:cNvPicPr>
          <p:nvPr/>
        </p:nvPicPr>
        <p:blipFill>
          <a:blip r:embed="rId4"/>
          <a:stretch>
            <a:fillRect/>
          </a:stretch>
        </p:blipFill>
        <p:spPr>
          <a:xfrm>
            <a:off x="4499992" y="2002089"/>
            <a:ext cx="3456384" cy="3947191"/>
          </a:xfrm>
          <a:prstGeom prst="rect">
            <a:avLst/>
          </a:prstGeom>
        </p:spPr>
      </p:pic>
    </p:spTree>
    <p:extLst>
      <p:ext uri="{BB962C8B-B14F-4D97-AF65-F5344CB8AC3E}">
        <p14:creationId xmlns:p14="http://schemas.microsoft.com/office/powerpoint/2010/main" val="15240280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6433" name="Text Box 3"/>
          <p:cNvSpPr txBox="1">
            <a:spLocks noChangeArrowheads="1"/>
          </p:cNvSpPr>
          <p:nvPr/>
        </p:nvSpPr>
        <p:spPr bwMode="auto">
          <a:xfrm>
            <a:off x="395288" y="1484313"/>
            <a:ext cx="8640762" cy="375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spcAft>
                <a:spcPts val="600"/>
              </a:spcAft>
              <a:buFont typeface="Arial" charset="0"/>
              <a:defRPr sz="2000" b="1">
                <a:solidFill>
                  <a:schemeClr val="tx1"/>
                </a:solidFill>
                <a:latin typeface="Arial" charset="0"/>
                <a:ea typeface="ＭＳ Ｐゴシック" charset="-128"/>
              </a:defRPr>
            </a:lvl1pPr>
            <a:lvl2pPr marL="742950" indent="-285750">
              <a:spcBef>
                <a:spcPct val="20000"/>
              </a:spcBef>
              <a:buClr>
                <a:schemeClr val="tx2"/>
              </a:buClr>
              <a:buFont typeface="Arial" charset="0"/>
              <a:buChar char="•"/>
              <a:defRPr sz="2000">
                <a:solidFill>
                  <a:schemeClr val="tx1"/>
                </a:solidFill>
                <a:latin typeface="Arial" charset="0"/>
                <a:ea typeface="ＭＳ Ｐゴシック" charset="-128"/>
              </a:defRPr>
            </a:lvl2pPr>
            <a:lvl3pPr marL="1143000" indent="-228600">
              <a:spcBef>
                <a:spcPct val="20000"/>
              </a:spcBef>
              <a:buClr>
                <a:schemeClr val="tx2"/>
              </a:buClr>
              <a:buFont typeface="Arial" charset="0"/>
              <a:buChar char="•"/>
              <a:defRPr>
                <a:solidFill>
                  <a:schemeClr val="tx1"/>
                </a:solidFill>
                <a:latin typeface="Arial" charset="0"/>
                <a:ea typeface="ＭＳ Ｐゴシック" charset="-128"/>
              </a:defRPr>
            </a:lvl3pPr>
            <a:lvl4pPr marL="1600200" indent="-228600">
              <a:spcBef>
                <a:spcPct val="20000"/>
              </a:spcBef>
              <a:buClr>
                <a:schemeClr val="tx2"/>
              </a:buClr>
              <a:buFont typeface="Arial" charset="0"/>
              <a:buChar char="•"/>
              <a:defRPr>
                <a:solidFill>
                  <a:schemeClr val="tx1"/>
                </a:solidFill>
                <a:latin typeface="Arial" charset="0"/>
                <a:ea typeface="ＭＳ Ｐゴシック" charset="-128"/>
              </a:defRPr>
            </a:lvl4pPr>
            <a:lvl5pPr marL="2057400" indent="-228600">
              <a:spcBef>
                <a:spcPct val="20000"/>
              </a:spcBef>
              <a:buClr>
                <a:schemeClr val="tx2"/>
              </a:buClr>
              <a:buFont typeface="Arial" charset="0"/>
              <a:buChar cha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9pPr>
          </a:lstStyle>
          <a:p>
            <a:pPr eaLnBrk="1" hangingPunct="1">
              <a:spcBef>
                <a:spcPct val="50000"/>
              </a:spcBef>
              <a:spcAft>
                <a:spcPct val="0"/>
              </a:spcAft>
              <a:buFont typeface="Wingdings" charset="2"/>
              <a:buChar char="§"/>
            </a:pPr>
            <a:r>
              <a:rPr lang="fr-BE" altLang="fr-FR" sz="2800" b="0" dirty="0">
                <a:solidFill>
                  <a:srgbClr val="283659"/>
                </a:solidFill>
              </a:rPr>
              <a:t>« </a:t>
            </a:r>
            <a:r>
              <a:rPr lang="fr-BE" altLang="fr-FR" sz="2800" b="0" i="1" dirty="0">
                <a:solidFill>
                  <a:srgbClr val="283659"/>
                </a:solidFill>
              </a:rPr>
              <a:t>Corps étranger</a:t>
            </a:r>
            <a:r>
              <a:rPr lang="fr-BE" altLang="fr-FR" sz="2800" b="0" dirty="0">
                <a:solidFill>
                  <a:srgbClr val="283659"/>
                </a:solidFill>
              </a:rPr>
              <a:t> »</a:t>
            </a:r>
          </a:p>
          <a:p>
            <a:pPr lvl="1" eaLnBrk="1" hangingPunct="1">
              <a:spcBef>
                <a:spcPct val="50000"/>
              </a:spcBef>
              <a:buClrTx/>
              <a:buFont typeface="Wingdings" charset="2"/>
              <a:buChar char="§"/>
            </a:pPr>
            <a:r>
              <a:rPr lang="fr-BE" altLang="fr-FR" sz="2800" dirty="0">
                <a:solidFill>
                  <a:srgbClr val="283659"/>
                </a:solidFill>
              </a:rPr>
              <a:t>X que je ne veux pas voir: chose invisible</a:t>
            </a:r>
          </a:p>
          <a:p>
            <a:pPr eaLnBrk="1" hangingPunct="1">
              <a:spcBef>
                <a:spcPct val="50000"/>
              </a:spcBef>
              <a:spcAft>
                <a:spcPct val="0"/>
              </a:spcAft>
              <a:buFontTx/>
              <a:buNone/>
            </a:pPr>
            <a:r>
              <a:rPr lang="fr-BE" altLang="fr-FR" sz="2800" b="0" dirty="0">
                <a:solidFill>
                  <a:srgbClr val="283659"/>
                </a:solidFill>
              </a:rPr>
              <a:t>	=&gt; dénégation</a:t>
            </a:r>
          </a:p>
          <a:p>
            <a:pPr lvl="1" eaLnBrk="1" hangingPunct="1">
              <a:spcBef>
                <a:spcPct val="50000"/>
              </a:spcBef>
              <a:buClrTx/>
              <a:buFont typeface="Wingdings" charset="2"/>
              <a:buChar char="§"/>
            </a:pPr>
            <a:r>
              <a:rPr lang="fr-BE" altLang="fr-FR" sz="2800" dirty="0">
                <a:solidFill>
                  <a:srgbClr val="283659"/>
                </a:solidFill>
              </a:rPr>
              <a:t>X que je repère partout : « envahisseur »</a:t>
            </a:r>
          </a:p>
          <a:p>
            <a:pPr eaLnBrk="1" hangingPunct="1">
              <a:spcBef>
                <a:spcPct val="50000"/>
              </a:spcBef>
              <a:spcAft>
                <a:spcPct val="0"/>
              </a:spcAft>
              <a:buFontTx/>
              <a:buNone/>
            </a:pPr>
            <a:r>
              <a:rPr lang="fr-BE" altLang="fr-FR" sz="2800" b="0" dirty="0">
                <a:solidFill>
                  <a:srgbClr val="283659"/>
                </a:solidFill>
              </a:rPr>
              <a:t>	=&gt; obsession</a:t>
            </a:r>
          </a:p>
          <a:p>
            <a:pPr eaLnBrk="1" hangingPunct="1">
              <a:spcBef>
                <a:spcPct val="50000"/>
              </a:spcBef>
              <a:spcAft>
                <a:spcPct val="0"/>
              </a:spcAft>
              <a:buFont typeface="Wingdings" charset="2"/>
              <a:buChar char="§"/>
            </a:pPr>
            <a:r>
              <a:rPr lang="fr-BE" altLang="fr-FR" sz="2800" b="0" dirty="0">
                <a:solidFill>
                  <a:srgbClr val="283659"/>
                </a:solidFill>
              </a:rPr>
              <a:t>Identité qui se soutient du rejet / repli</a:t>
            </a:r>
          </a:p>
        </p:txBody>
      </p:sp>
      <p:sp>
        <p:nvSpPr>
          <p:cNvPr id="5" name="Rectangle 2"/>
          <p:cNvSpPr>
            <a:spLocks noGrp="1" noChangeArrowheads="1"/>
          </p:cNvSpPr>
          <p:nvPr>
            <p:ph type="title"/>
          </p:nvPr>
        </p:nvSpPr>
        <p:spPr>
          <a:xfrm>
            <a:off x="395288" y="188913"/>
            <a:ext cx="8497887" cy="855662"/>
          </a:xfrm>
        </p:spPr>
        <p:txBody>
          <a:bodyPr wrap="square" numCol="1" anchorCtr="0" compatLnSpc="1">
            <a:prstTxWarp prst="textNoShape">
              <a:avLst/>
            </a:prstTxWarp>
          </a:bodyPr>
          <a:lstStyle/>
          <a:p>
            <a:pPr eaLnBrk="1" hangingPunct="1">
              <a:defRPr/>
            </a:pPr>
            <a:r>
              <a:rPr lang="fr-BE" altLang="fr-FR" b="1" cap="none">
                <a:latin typeface="Tahoma" charset="0"/>
                <a:ea typeface="ＭＳ Ｐゴシック" charset="-128"/>
              </a:rPr>
              <a:t>Qu’est-ce que le racisme ? </a:t>
            </a:r>
          </a:p>
        </p:txBody>
      </p:sp>
    </p:spTree>
    <p:extLst>
      <p:ext uri="{BB962C8B-B14F-4D97-AF65-F5344CB8AC3E}">
        <p14:creationId xmlns:p14="http://schemas.microsoft.com/office/powerpoint/2010/main" val="464871261"/>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6433" name="Text Box 3"/>
          <p:cNvSpPr txBox="1">
            <a:spLocks noChangeArrowheads="1"/>
          </p:cNvSpPr>
          <p:nvPr/>
        </p:nvSpPr>
        <p:spPr bwMode="auto">
          <a:xfrm>
            <a:off x="395288" y="1484313"/>
            <a:ext cx="8640762" cy="4305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spcAft>
                <a:spcPts val="600"/>
              </a:spcAft>
              <a:buFont typeface="Arial" charset="0"/>
              <a:defRPr sz="2000" b="1">
                <a:solidFill>
                  <a:schemeClr val="tx1"/>
                </a:solidFill>
                <a:latin typeface="Arial" charset="0"/>
                <a:ea typeface="ＭＳ Ｐゴシック" charset="-128"/>
              </a:defRPr>
            </a:lvl1pPr>
            <a:lvl2pPr marL="742950" indent="-285750">
              <a:spcBef>
                <a:spcPct val="20000"/>
              </a:spcBef>
              <a:buClr>
                <a:schemeClr val="tx2"/>
              </a:buClr>
              <a:buFont typeface="Arial" charset="0"/>
              <a:buChar char="•"/>
              <a:defRPr sz="2000">
                <a:solidFill>
                  <a:schemeClr val="tx1"/>
                </a:solidFill>
                <a:latin typeface="Arial" charset="0"/>
                <a:ea typeface="ＭＳ Ｐゴシック" charset="-128"/>
              </a:defRPr>
            </a:lvl2pPr>
            <a:lvl3pPr marL="1143000" indent="-228600">
              <a:spcBef>
                <a:spcPct val="20000"/>
              </a:spcBef>
              <a:buClr>
                <a:schemeClr val="tx2"/>
              </a:buClr>
              <a:buFont typeface="Arial" charset="0"/>
              <a:buChar char="•"/>
              <a:defRPr>
                <a:solidFill>
                  <a:schemeClr val="tx1"/>
                </a:solidFill>
                <a:latin typeface="Arial" charset="0"/>
                <a:ea typeface="ＭＳ Ｐゴシック" charset="-128"/>
              </a:defRPr>
            </a:lvl3pPr>
            <a:lvl4pPr marL="1600200" indent="-228600">
              <a:spcBef>
                <a:spcPct val="20000"/>
              </a:spcBef>
              <a:buClr>
                <a:schemeClr val="tx2"/>
              </a:buClr>
              <a:buFont typeface="Arial" charset="0"/>
              <a:buChar char="•"/>
              <a:defRPr>
                <a:solidFill>
                  <a:schemeClr val="tx1"/>
                </a:solidFill>
                <a:latin typeface="Arial" charset="0"/>
                <a:ea typeface="ＭＳ Ｐゴシック" charset="-128"/>
              </a:defRPr>
            </a:lvl4pPr>
            <a:lvl5pPr marL="2057400" indent="-228600">
              <a:spcBef>
                <a:spcPct val="20000"/>
              </a:spcBef>
              <a:buClr>
                <a:schemeClr val="tx2"/>
              </a:buClr>
              <a:buFont typeface="Arial" charset="0"/>
              <a:buChar cha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9pPr>
          </a:lstStyle>
          <a:p>
            <a:pPr hangingPunct="0">
              <a:buFont typeface="Wingdings" charset="2"/>
              <a:buChar char="§"/>
            </a:pPr>
            <a:r>
              <a:rPr lang="fr-FR" sz="2400" b="0" dirty="0">
                <a:solidFill>
                  <a:schemeClr val="accent3">
                    <a:lumMod val="50000"/>
                  </a:schemeClr>
                </a:solidFill>
              </a:rPr>
              <a:t>« </a:t>
            </a:r>
            <a:r>
              <a:rPr lang="fr-FR" sz="2400" b="0" i="1" dirty="0">
                <a:solidFill>
                  <a:schemeClr val="accent3">
                    <a:lumMod val="50000"/>
                  </a:schemeClr>
                </a:solidFill>
              </a:rPr>
              <a:t>Il faut garder un équilibre dans le pays, c’est-à-dire une majorité culturelle. Nous sommes un pays judéo-chrétien, le général De Gaulle le disait, de race blanche, qui accueille des personnes étrangères. Je n’ai pas envie que la France devienne musulmane </a:t>
            </a:r>
            <a:r>
              <a:rPr lang="fr-FR" sz="2400" b="0" dirty="0">
                <a:solidFill>
                  <a:schemeClr val="accent3">
                    <a:lumMod val="50000"/>
                  </a:schemeClr>
                </a:solidFill>
              </a:rPr>
              <a:t>» (</a:t>
            </a:r>
            <a:r>
              <a:rPr lang="fr-FR" sz="2400" dirty="0">
                <a:solidFill>
                  <a:schemeClr val="accent3">
                    <a:lumMod val="50000"/>
                  </a:schemeClr>
                </a:solidFill>
              </a:rPr>
              <a:t>N. </a:t>
            </a:r>
            <a:r>
              <a:rPr lang="fr-FR" sz="2400" dirty="0" smtClean="0">
                <a:solidFill>
                  <a:schemeClr val="accent3">
                    <a:lumMod val="50000"/>
                  </a:schemeClr>
                </a:solidFill>
              </a:rPr>
              <a:t>Morano</a:t>
            </a:r>
            <a:r>
              <a:rPr lang="fr-FR" sz="2400" b="0" dirty="0" smtClean="0">
                <a:solidFill>
                  <a:schemeClr val="accent3">
                    <a:lumMod val="50000"/>
                  </a:schemeClr>
                </a:solidFill>
              </a:rPr>
              <a:t>, </a:t>
            </a:r>
            <a:r>
              <a:rPr lang="fr-FR" sz="2400" b="0" i="1" dirty="0" smtClean="0">
                <a:solidFill>
                  <a:schemeClr val="accent3">
                    <a:lumMod val="50000"/>
                  </a:schemeClr>
                </a:solidFill>
              </a:rPr>
              <a:t>ONPC</a:t>
            </a:r>
            <a:r>
              <a:rPr lang="fr-FR" sz="2400" b="0" dirty="0" smtClean="0">
                <a:solidFill>
                  <a:schemeClr val="accent3">
                    <a:lumMod val="50000"/>
                  </a:schemeClr>
                </a:solidFill>
              </a:rPr>
              <a:t>, </a:t>
            </a:r>
            <a:r>
              <a:rPr lang="fr-FR" sz="2400" b="0" dirty="0">
                <a:solidFill>
                  <a:schemeClr val="accent3">
                    <a:lumMod val="50000"/>
                  </a:schemeClr>
                </a:solidFill>
              </a:rPr>
              <a:t>27/10/2015</a:t>
            </a:r>
            <a:r>
              <a:rPr lang="fr-FR" sz="2400" b="0" dirty="0" smtClean="0">
                <a:solidFill>
                  <a:schemeClr val="accent3">
                    <a:lumMod val="50000"/>
                  </a:schemeClr>
                </a:solidFill>
              </a:rPr>
              <a:t>).</a:t>
            </a:r>
          </a:p>
          <a:p>
            <a:pPr hangingPunct="0">
              <a:buFont typeface="Wingdings" charset="2"/>
              <a:buChar char="§"/>
            </a:pPr>
            <a:r>
              <a:rPr lang="fr-FR" sz="2400" b="0" dirty="0" smtClean="0">
                <a:solidFill>
                  <a:schemeClr val="accent3">
                    <a:lumMod val="50000"/>
                  </a:schemeClr>
                </a:solidFill>
              </a:rPr>
              <a:t>«</a:t>
            </a:r>
            <a:r>
              <a:rPr lang="fr-FR" sz="2400" b="0" dirty="0">
                <a:solidFill>
                  <a:schemeClr val="accent3">
                    <a:lumMod val="50000"/>
                  </a:schemeClr>
                </a:solidFill>
              </a:rPr>
              <a:t> </a:t>
            </a:r>
            <a:r>
              <a:rPr lang="fr-FR" sz="2400" b="0" i="1" dirty="0">
                <a:solidFill>
                  <a:schemeClr val="accent3">
                    <a:lumMod val="50000"/>
                  </a:schemeClr>
                </a:solidFill>
              </a:rPr>
              <a:t>La seule personne interrogée par la RTBF dans le cadre de la Fête nationale est une femme voilée, qui dit du bien de la Belgique. C’est un peu comme si lors de la Fête nationale congolaise, on interviewait un blanc et un seul. Mais au Congo, ce ne serait pas le cas </a:t>
            </a:r>
            <a:r>
              <a:rPr lang="fr-FR" sz="2400" b="0" dirty="0">
                <a:solidFill>
                  <a:schemeClr val="accent3">
                    <a:lumMod val="50000"/>
                  </a:schemeClr>
                </a:solidFill>
              </a:rPr>
              <a:t>» (</a:t>
            </a:r>
            <a:r>
              <a:rPr lang="fr-FR" sz="2400" dirty="0">
                <a:solidFill>
                  <a:schemeClr val="accent3">
                    <a:lumMod val="50000"/>
                  </a:schemeClr>
                </a:solidFill>
              </a:rPr>
              <a:t>A. </a:t>
            </a:r>
            <a:r>
              <a:rPr lang="fr-FR" sz="2400" dirty="0" err="1" smtClean="0">
                <a:solidFill>
                  <a:schemeClr val="accent3">
                    <a:lumMod val="50000"/>
                  </a:schemeClr>
                </a:solidFill>
              </a:rPr>
              <a:t>Destexhe</a:t>
            </a:r>
            <a:r>
              <a:rPr lang="fr-FR" sz="2400" b="0" dirty="0" smtClean="0">
                <a:solidFill>
                  <a:schemeClr val="accent3">
                    <a:lumMod val="50000"/>
                  </a:schemeClr>
                </a:solidFill>
              </a:rPr>
              <a:t>, 21/07/2015</a:t>
            </a:r>
            <a:r>
              <a:rPr lang="fr-FR" sz="2400" b="0" dirty="0">
                <a:solidFill>
                  <a:schemeClr val="accent3">
                    <a:lumMod val="50000"/>
                  </a:schemeClr>
                </a:solidFill>
              </a:rPr>
              <a:t>).</a:t>
            </a:r>
          </a:p>
        </p:txBody>
      </p:sp>
      <p:sp>
        <p:nvSpPr>
          <p:cNvPr id="5" name="Rectangle 2"/>
          <p:cNvSpPr>
            <a:spLocks noGrp="1" noChangeArrowheads="1"/>
          </p:cNvSpPr>
          <p:nvPr>
            <p:ph type="title"/>
          </p:nvPr>
        </p:nvSpPr>
        <p:spPr>
          <a:xfrm>
            <a:off x="395288" y="188913"/>
            <a:ext cx="8497887" cy="855662"/>
          </a:xfrm>
        </p:spPr>
        <p:txBody>
          <a:bodyPr wrap="square" numCol="1" anchorCtr="0" compatLnSpc="1">
            <a:prstTxWarp prst="textNoShape">
              <a:avLst/>
            </a:prstTxWarp>
          </a:bodyPr>
          <a:lstStyle/>
          <a:p>
            <a:pPr eaLnBrk="1" hangingPunct="1">
              <a:defRPr/>
            </a:pPr>
            <a:r>
              <a:rPr lang="fr-BE" altLang="fr-FR" b="1" cap="none">
                <a:latin typeface="Tahoma" charset="0"/>
                <a:ea typeface="ＭＳ Ｐゴシック" charset="-128"/>
              </a:rPr>
              <a:t>Qu’est-ce que le racisme ? </a:t>
            </a:r>
          </a:p>
        </p:txBody>
      </p:sp>
    </p:spTree>
    <p:extLst>
      <p:ext uri="{BB962C8B-B14F-4D97-AF65-F5344CB8AC3E}">
        <p14:creationId xmlns:p14="http://schemas.microsoft.com/office/powerpoint/2010/main" val="691421628"/>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8481" name="Text Box 3"/>
          <p:cNvSpPr txBox="1">
            <a:spLocks noChangeArrowheads="1"/>
          </p:cNvSpPr>
          <p:nvPr/>
        </p:nvSpPr>
        <p:spPr bwMode="auto">
          <a:xfrm>
            <a:off x="395288" y="1484313"/>
            <a:ext cx="8640762"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spcAft>
                <a:spcPts val="600"/>
              </a:spcAft>
              <a:buFont typeface="Arial" charset="0"/>
              <a:defRPr sz="2000" b="1">
                <a:solidFill>
                  <a:schemeClr val="tx1"/>
                </a:solidFill>
                <a:latin typeface="Arial" charset="0"/>
                <a:ea typeface="ＭＳ Ｐゴシック" charset="-128"/>
              </a:defRPr>
            </a:lvl1pPr>
            <a:lvl2pPr marL="742950" indent="-285750">
              <a:spcBef>
                <a:spcPct val="20000"/>
              </a:spcBef>
              <a:buClr>
                <a:schemeClr val="tx2"/>
              </a:buClr>
              <a:buFont typeface="Arial" charset="0"/>
              <a:buChar char="•"/>
              <a:defRPr sz="2000">
                <a:solidFill>
                  <a:schemeClr val="tx1"/>
                </a:solidFill>
                <a:latin typeface="Arial" charset="0"/>
                <a:ea typeface="ＭＳ Ｐゴシック" charset="-128"/>
              </a:defRPr>
            </a:lvl2pPr>
            <a:lvl3pPr marL="1143000" indent="-228600">
              <a:spcBef>
                <a:spcPct val="20000"/>
              </a:spcBef>
              <a:buClr>
                <a:schemeClr val="tx2"/>
              </a:buClr>
              <a:buFont typeface="Arial" charset="0"/>
              <a:buChar char="•"/>
              <a:defRPr>
                <a:solidFill>
                  <a:schemeClr val="tx1"/>
                </a:solidFill>
                <a:latin typeface="Arial" charset="0"/>
                <a:ea typeface="ＭＳ Ｐゴシック" charset="-128"/>
              </a:defRPr>
            </a:lvl3pPr>
            <a:lvl4pPr marL="1600200" indent="-228600">
              <a:spcBef>
                <a:spcPct val="20000"/>
              </a:spcBef>
              <a:buClr>
                <a:schemeClr val="tx2"/>
              </a:buClr>
              <a:buFont typeface="Arial" charset="0"/>
              <a:buChar char="•"/>
              <a:defRPr>
                <a:solidFill>
                  <a:schemeClr val="tx1"/>
                </a:solidFill>
                <a:latin typeface="Arial" charset="0"/>
                <a:ea typeface="ＭＳ Ｐゴシック" charset="-128"/>
              </a:defRPr>
            </a:lvl4pPr>
            <a:lvl5pPr marL="2057400" indent="-228600">
              <a:spcBef>
                <a:spcPct val="20000"/>
              </a:spcBef>
              <a:buClr>
                <a:schemeClr val="tx2"/>
              </a:buClr>
              <a:buFont typeface="Arial" charset="0"/>
              <a:buChar cha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9pPr>
          </a:lstStyle>
          <a:p>
            <a:pPr eaLnBrk="1" hangingPunct="1">
              <a:spcBef>
                <a:spcPct val="50000"/>
              </a:spcBef>
              <a:spcAft>
                <a:spcPct val="0"/>
              </a:spcAft>
              <a:buFont typeface="Wingdings" charset="2"/>
              <a:buChar char="§"/>
            </a:pPr>
            <a:r>
              <a:rPr lang="fr-BE" altLang="fr-FR" sz="2800" b="0" u="sng" dirty="0">
                <a:solidFill>
                  <a:srgbClr val="283659"/>
                </a:solidFill>
              </a:rPr>
              <a:t>Le racisme, un sentiment « </a:t>
            </a:r>
            <a:r>
              <a:rPr lang="fr-BE" altLang="fr-FR" sz="2800" b="0" i="1" u="sng" dirty="0">
                <a:solidFill>
                  <a:srgbClr val="283659"/>
                </a:solidFill>
              </a:rPr>
              <a:t>naturel</a:t>
            </a:r>
            <a:r>
              <a:rPr lang="fr-BE" altLang="fr-FR" sz="2800" b="0" dirty="0">
                <a:solidFill>
                  <a:srgbClr val="283659"/>
                </a:solidFill>
              </a:rPr>
              <a:t> » ?</a:t>
            </a:r>
          </a:p>
          <a:p>
            <a:pPr eaLnBrk="1" hangingPunct="1">
              <a:spcBef>
                <a:spcPct val="50000"/>
              </a:spcBef>
              <a:spcAft>
                <a:spcPct val="0"/>
              </a:spcAft>
              <a:buFont typeface="Wingdings" charset="2"/>
              <a:buChar char="§"/>
            </a:pPr>
            <a:r>
              <a:rPr lang="fr-BE" altLang="fr-FR" sz="2800" dirty="0">
                <a:solidFill>
                  <a:srgbClr val="283659"/>
                </a:solidFill>
              </a:rPr>
              <a:t>J-Ph. </a:t>
            </a:r>
            <a:r>
              <a:rPr lang="fr-BE" altLang="fr-FR" sz="2800" dirty="0" err="1">
                <a:solidFill>
                  <a:srgbClr val="283659"/>
                </a:solidFill>
              </a:rPr>
              <a:t>Leyens</a:t>
            </a:r>
            <a:r>
              <a:rPr lang="fr-BE" altLang="fr-FR" sz="2800" b="0" dirty="0">
                <a:solidFill>
                  <a:srgbClr val="283659"/>
                </a:solidFill>
              </a:rPr>
              <a:t>, </a:t>
            </a:r>
            <a:r>
              <a:rPr lang="fr-BE" altLang="fr-FR" sz="2800" b="0" i="1" dirty="0">
                <a:solidFill>
                  <a:srgbClr val="283659"/>
                </a:solidFill>
              </a:rPr>
              <a:t>Sommes-nous tous racistes ?</a:t>
            </a:r>
          </a:p>
          <a:p>
            <a:pPr eaLnBrk="1" hangingPunct="1">
              <a:spcBef>
                <a:spcPct val="50000"/>
              </a:spcBef>
              <a:spcAft>
                <a:spcPct val="0"/>
              </a:spcAft>
              <a:buFont typeface="Wingdings" charset="2"/>
              <a:buChar char="§"/>
            </a:pPr>
            <a:r>
              <a:rPr lang="fr-BE" altLang="fr-FR" sz="2800" b="0" dirty="0">
                <a:solidFill>
                  <a:srgbClr val="283659"/>
                </a:solidFill>
              </a:rPr>
              <a:t>« Préférence </a:t>
            </a:r>
            <a:r>
              <a:rPr lang="fr-BE" altLang="fr-FR" sz="2800" b="0" dirty="0" err="1">
                <a:solidFill>
                  <a:srgbClr val="283659"/>
                </a:solidFill>
              </a:rPr>
              <a:t>endogroupale</a:t>
            </a:r>
            <a:r>
              <a:rPr lang="fr-BE" altLang="fr-FR" sz="2800" b="0" dirty="0">
                <a:solidFill>
                  <a:srgbClr val="283659"/>
                </a:solidFill>
              </a:rPr>
              <a:t> »</a:t>
            </a:r>
          </a:p>
          <a:p>
            <a:pPr eaLnBrk="1" hangingPunct="1">
              <a:spcBef>
                <a:spcPct val="50000"/>
              </a:spcBef>
              <a:spcAft>
                <a:spcPct val="0"/>
              </a:spcAft>
              <a:buFont typeface="Wingdings" charset="2"/>
              <a:buChar char="§"/>
            </a:pPr>
            <a:r>
              <a:rPr lang="fr-BE" altLang="fr-FR" sz="2800" dirty="0">
                <a:solidFill>
                  <a:srgbClr val="283659"/>
                </a:solidFill>
              </a:rPr>
              <a:t>Jane Eliot</a:t>
            </a:r>
          </a:p>
        </p:txBody>
      </p:sp>
      <p:sp>
        <p:nvSpPr>
          <p:cNvPr id="5" name="Rectangle 2"/>
          <p:cNvSpPr>
            <a:spLocks noGrp="1" noChangeArrowheads="1"/>
          </p:cNvSpPr>
          <p:nvPr>
            <p:ph type="title"/>
          </p:nvPr>
        </p:nvSpPr>
        <p:spPr>
          <a:xfrm>
            <a:off x="395288" y="188913"/>
            <a:ext cx="8497887" cy="855662"/>
          </a:xfrm>
        </p:spPr>
        <p:txBody>
          <a:bodyPr wrap="square" numCol="1" anchorCtr="0" compatLnSpc="1">
            <a:prstTxWarp prst="textNoShape">
              <a:avLst/>
            </a:prstTxWarp>
          </a:bodyPr>
          <a:lstStyle/>
          <a:p>
            <a:pPr eaLnBrk="1" hangingPunct="1">
              <a:defRPr/>
            </a:pPr>
            <a:r>
              <a:rPr lang="fr-BE" altLang="fr-FR" b="1" cap="none">
                <a:latin typeface="Tahoma" charset="0"/>
                <a:ea typeface="ＭＳ Ｐゴシック" charset="-128"/>
              </a:rPr>
              <a:t>Qu’est-ce que le racisme ? </a:t>
            </a:r>
          </a:p>
        </p:txBody>
      </p:sp>
    </p:spTree>
    <p:extLst>
      <p:ext uri="{BB962C8B-B14F-4D97-AF65-F5344CB8AC3E}">
        <p14:creationId xmlns:p14="http://schemas.microsoft.com/office/powerpoint/2010/main" val="951903350"/>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6281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3654593"/>
            <a:ext cx="4272409" cy="3203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18" name="Text Box 3"/>
          <p:cNvSpPr txBox="1">
            <a:spLocks noChangeArrowheads="1"/>
          </p:cNvSpPr>
          <p:nvPr/>
        </p:nvSpPr>
        <p:spPr bwMode="auto">
          <a:xfrm>
            <a:off x="395288" y="1484313"/>
            <a:ext cx="8640762" cy="375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spcAft>
                <a:spcPts val="600"/>
              </a:spcAft>
              <a:buFont typeface="Arial" charset="0"/>
              <a:defRPr sz="2000" b="1">
                <a:solidFill>
                  <a:schemeClr val="tx1"/>
                </a:solidFill>
                <a:latin typeface="Arial" charset="0"/>
                <a:ea typeface="ＭＳ Ｐゴシック" charset="-128"/>
              </a:defRPr>
            </a:lvl1pPr>
            <a:lvl2pPr marL="742950" indent="-285750">
              <a:spcBef>
                <a:spcPct val="20000"/>
              </a:spcBef>
              <a:buClr>
                <a:schemeClr val="tx2"/>
              </a:buClr>
              <a:buFont typeface="Arial" charset="0"/>
              <a:buChar char="•"/>
              <a:defRPr sz="2000">
                <a:solidFill>
                  <a:schemeClr val="tx1"/>
                </a:solidFill>
                <a:latin typeface="Arial" charset="0"/>
                <a:ea typeface="ＭＳ Ｐゴシック" charset="-128"/>
              </a:defRPr>
            </a:lvl2pPr>
            <a:lvl3pPr marL="1143000" indent="-228600">
              <a:spcBef>
                <a:spcPct val="20000"/>
              </a:spcBef>
              <a:buClr>
                <a:schemeClr val="tx2"/>
              </a:buClr>
              <a:buFont typeface="Arial" charset="0"/>
              <a:buChar char="•"/>
              <a:defRPr>
                <a:solidFill>
                  <a:schemeClr val="tx1"/>
                </a:solidFill>
                <a:latin typeface="Arial" charset="0"/>
                <a:ea typeface="ＭＳ Ｐゴシック" charset="-128"/>
              </a:defRPr>
            </a:lvl3pPr>
            <a:lvl4pPr marL="1600200" indent="-228600">
              <a:spcBef>
                <a:spcPct val="20000"/>
              </a:spcBef>
              <a:buClr>
                <a:schemeClr val="tx2"/>
              </a:buClr>
              <a:buFont typeface="Arial" charset="0"/>
              <a:buChar char="•"/>
              <a:defRPr>
                <a:solidFill>
                  <a:schemeClr val="tx1"/>
                </a:solidFill>
                <a:latin typeface="Arial" charset="0"/>
                <a:ea typeface="ＭＳ Ｐゴシック" charset="-128"/>
              </a:defRPr>
            </a:lvl4pPr>
            <a:lvl5pPr marL="2057400" indent="-228600">
              <a:spcBef>
                <a:spcPct val="20000"/>
              </a:spcBef>
              <a:buClr>
                <a:schemeClr val="tx2"/>
              </a:buClr>
              <a:buFont typeface="Arial" charset="0"/>
              <a:buChar cha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9pPr>
          </a:lstStyle>
          <a:p>
            <a:pPr eaLnBrk="1" hangingPunct="1">
              <a:spcBef>
                <a:spcPct val="50000"/>
              </a:spcBef>
              <a:spcAft>
                <a:spcPct val="0"/>
              </a:spcAft>
              <a:buFont typeface="Wingdings" charset="2"/>
              <a:buChar char="§"/>
            </a:pPr>
            <a:r>
              <a:rPr lang="fr-BE" altLang="fr-FR" sz="2800" b="0" u="sng" dirty="0">
                <a:solidFill>
                  <a:srgbClr val="283659"/>
                </a:solidFill>
                <a:latin typeface="+mn-lt"/>
              </a:rPr>
              <a:t>Le racisme = invention moderne</a:t>
            </a:r>
          </a:p>
          <a:p>
            <a:pPr eaLnBrk="1" hangingPunct="1">
              <a:spcBef>
                <a:spcPct val="50000"/>
              </a:spcBef>
              <a:spcAft>
                <a:spcPct val="0"/>
              </a:spcAft>
              <a:buFont typeface="Wingdings" charset="2"/>
              <a:buChar char="§"/>
            </a:pPr>
            <a:r>
              <a:rPr lang="fr-BE" altLang="fr-FR" sz="2800" b="0" dirty="0">
                <a:solidFill>
                  <a:srgbClr val="283659"/>
                </a:solidFill>
                <a:latin typeface="+mn-lt"/>
              </a:rPr>
              <a:t>Sociétés </a:t>
            </a:r>
            <a:r>
              <a:rPr lang="fr-BE" altLang="fr-FR" sz="2800" b="0" u="sng" dirty="0" smtClean="0">
                <a:solidFill>
                  <a:srgbClr val="283659"/>
                </a:solidFill>
                <a:latin typeface="+mn-lt"/>
              </a:rPr>
              <a:t>prémodernes: </a:t>
            </a:r>
            <a:endParaRPr lang="fr-BE" altLang="fr-FR" sz="2800" b="0" u="sng" dirty="0">
              <a:solidFill>
                <a:srgbClr val="283659"/>
              </a:solidFill>
              <a:latin typeface="+mn-lt"/>
            </a:endParaRPr>
          </a:p>
          <a:p>
            <a:pPr eaLnBrk="1" hangingPunct="1">
              <a:spcBef>
                <a:spcPct val="50000"/>
              </a:spcBef>
              <a:spcAft>
                <a:spcPct val="0"/>
              </a:spcAft>
              <a:buFont typeface="Wingdings" charset="2"/>
              <a:buChar char="§"/>
            </a:pPr>
            <a:r>
              <a:rPr lang="fr-BE" altLang="fr-FR" sz="2800" b="0" dirty="0">
                <a:solidFill>
                  <a:srgbClr val="283659"/>
                </a:solidFill>
                <a:latin typeface="+mn-lt"/>
              </a:rPr>
              <a:t>Chacun est assigné à une identité, un statut</a:t>
            </a:r>
          </a:p>
          <a:p>
            <a:pPr eaLnBrk="1" hangingPunct="1">
              <a:spcBef>
                <a:spcPct val="50000"/>
              </a:spcBef>
              <a:spcAft>
                <a:spcPct val="0"/>
              </a:spcAft>
              <a:buFontTx/>
              <a:buNone/>
            </a:pPr>
            <a:endParaRPr lang="fr-BE" altLang="fr-FR" sz="2800" b="0" dirty="0">
              <a:solidFill>
                <a:srgbClr val="283659"/>
              </a:solidFill>
              <a:latin typeface="+mn-lt"/>
            </a:endParaRPr>
          </a:p>
          <a:p>
            <a:pPr eaLnBrk="1" hangingPunct="1">
              <a:spcBef>
                <a:spcPct val="50000"/>
              </a:spcBef>
              <a:spcAft>
                <a:spcPct val="0"/>
              </a:spcAft>
              <a:buFont typeface="Wingdings" charset="2"/>
              <a:buChar char="§"/>
            </a:pPr>
            <a:r>
              <a:rPr lang="fr-BE" altLang="fr-FR" sz="2800" b="0" dirty="0">
                <a:solidFill>
                  <a:srgbClr val="283659"/>
                </a:solidFill>
                <a:latin typeface="+mn-lt"/>
              </a:rPr>
              <a:t>Démocratie  athénienne</a:t>
            </a:r>
          </a:p>
          <a:p>
            <a:pPr lvl="1" eaLnBrk="1" hangingPunct="1">
              <a:spcBef>
                <a:spcPct val="50000"/>
              </a:spcBef>
              <a:buClrTx/>
              <a:buFont typeface="Wingdings" charset="2"/>
              <a:buChar char="§"/>
            </a:pPr>
            <a:endParaRPr lang="fr-BE" altLang="fr-FR" sz="2800" dirty="0">
              <a:solidFill>
                <a:srgbClr val="283659"/>
              </a:solidFill>
              <a:latin typeface="+mn-lt"/>
            </a:endParaRPr>
          </a:p>
        </p:txBody>
      </p:sp>
      <p:sp>
        <p:nvSpPr>
          <p:cNvPr id="5" name="Rectangle 2"/>
          <p:cNvSpPr>
            <a:spLocks noGrp="1" noChangeArrowheads="1"/>
          </p:cNvSpPr>
          <p:nvPr>
            <p:ph type="title"/>
          </p:nvPr>
        </p:nvSpPr>
        <p:spPr>
          <a:xfrm>
            <a:off x="395288" y="188913"/>
            <a:ext cx="8497887" cy="855662"/>
          </a:xfrm>
        </p:spPr>
        <p:txBody>
          <a:bodyPr wrap="square" numCol="1" anchorCtr="0" compatLnSpc="1">
            <a:prstTxWarp prst="textNoShape">
              <a:avLst/>
            </a:prstTxWarp>
          </a:bodyPr>
          <a:lstStyle/>
          <a:p>
            <a:pPr eaLnBrk="1" hangingPunct="1">
              <a:defRPr/>
            </a:pPr>
            <a:r>
              <a:rPr lang="fr-BE" altLang="fr-FR" b="1" cap="none">
                <a:latin typeface="Tahoma" charset="0"/>
                <a:ea typeface="ＭＳ Ｐゴシック" charset="-128"/>
              </a:rPr>
              <a:t>Qu’est-ce que le racisme ? </a:t>
            </a:r>
          </a:p>
        </p:txBody>
      </p:sp>
    </p:spTree>
    <p:extLst>
      <p:ext uri="{BB962C8B-B14F-4D97-AF65-F5344CB8AC3E}">
        <p14:creationId xmlns:p14="http://schemas.microsoft.com/office/powerpoint/2010/main" val="1777388071"/>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4865" name="Text Box 3"/>
          <p:cNvSpPr txBox="1">
            <a:spLocks noChangeArrowheads="1"/>
          </p:cNvSpPr>
          <p:nvPr/>
        </p:nvSpPr>
        <p:spPr bwMode="auto">
          <a:xfrm>
            <a:off x="395288" y="1484313"/>
            <a:ext cx="8640762" cy="2763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spcAft>
                <a:spcPts val="600"/>
              </a:spcAft>
              <a:buFont typeface="Arial" charset="0"/>
              <a:defRPr sz="2000" b="1">
                <a:solidFill>
                  <a:schemeClr val="tx1"/>
                </a:solidFill>
                <a:latin typeface="Arial" charset="0"/>
                <a:ea typeface="ＭＳ Ｐゴシック" charset="-128"/>
              </a:defRPr>
            </a:lvl1pPr>
            <a:lvl2pPr marL="742950" indent="-285750">
              <a:spcBef>
                <a:spcPct val="20000"/>
              </a:spcBef>
              <a:buClr>
                <a:schemeClr val="tx2"/>
              </a:buClr>
              <a:buFont typeface="Arial" charset="0"/>
              <a:buChar char="•"/>
              <a:defRPr sz="2000">
                <a:solidFill>
                  <a:schemeClr val="tx1"/>
                </a:solidFill>
                <a:latin typeface="Arial" charset="0"/>
                <a:ea typeface="ＭＳ Ｐゴシック" charset="-128"/>
              </a:defRPr>
            </a:lvl2pPr>
            <a:lvl3pPr marL="1143000" indent="-228600">
              <a:spcBef>
                <a:spcPct val="20000"/>
              </a:spcBef>
              <a:buClr>
                <a:schemeClr val="tx2"/>
              </a:buClr>
              <a:buFont typeface="Arial" charset="0"/>
              <a:buChar char="•"/>
              <a:defRPr>
                <a:solidFill>
                  <a:schemeClr val="tx1"/>
                </a:solidFill>
                <a:latin typeface="Arial" charset="0"/>
                <a:ea typeface="ＭＳ Ｐゴシック" charset="-128"/>
              </a:defRPr>
            </a:lvl3pPr>
            <a:lvl4pPr marL="1600200" indent="-228600">
              <a:spcBef>
                <a:spcPct val="20000"/>
              </a:spcBef>
              <a:buClr>
                <a:schemeClr val="tx2"/>
              </a:buClr>
              <a:buFont typeface="Arial" charset="0"/>
              <a:buChar char="•"/>
              <a:defRPr>
                <a:solidFill>
                  <a:schemeClr val="tx1"/>
                </a:solidFill>
                <a:latin typeface="Arial" charset="0"/>
                <a:ea typeface="ＭＳ Ｐゴシック" charset="-128"/>
              </a:defRPr>
            </a:lvl4pPr>
            <a:lvl5pPr marL="2057400" indent="-228600">
              <a:spcBef>
                <a:spcPct val="20000"/>
              </a:spcBef>
              <a:buClr>
                <a:schemeClr val="tx2"/>
              </a:buClr>
              <a:buFont typeface="Arial" charset="0"/>
              <a:buChar cha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9pPr>
          </a:lstStyle>
          <a:p>
            <a:pPr eaLnBrk="1" hangingPunct="1">
              <a:spcBef>
                <a:spcPct val="50000"/>
              </a:spcBef>
              <a:spcAft>
                <a:spcPct val="0"/>
              </a:spcAft>
              <a:buFont typeface="Wingdings" charset="2"/>
              <a:buChar char="§"/>
            </a:pPr>
            <a:r>
              <a:rPr lang="fr-BE" altLang="fr-FR" sz="2800" b="0" u="sng" dirty="0">
                <a:solidFill>
                  <a:schemeClr val="accent3">
                    <a:lumMod val="50000"/>
                  </a:schemeClr>
                </a:solidFill>
                <a:latin typeface="+mn-lt"/>
              </a:rPr>
              <a:t>Le racisme = invention moderne</a:t>
            </a:r>
          </a:p>
          <a:p>
            <a:pPr eaLnBrk="1" hangingPunct="1">
              <a:spcBef>
                <a:spcPct val="50000"/>
              </a:spcBef>
              <a:spcAft>
                <a:spcPct val="0"/>
              </a:spcAft>
              <a:buFont typeface="Wingdings" charset="2"/>
              <a:buChar char="§"/>
            </a:pPr>
            <a:r>
              <a:rPr lang="fr-BE" altLang="fr-FR" sz="2800" b="0" dirty="0">
                <a:solidFill>
                  <a:schemeClr val="accent3">
                    <a:lumMod val="50000"/>
                  </a:schemeClr>
                </a:solidFill>
                <a:latin typeface="+mn-lt"/>
              </a:rPr>
              <a:t>Sociétés </a:t>
            </a:r>
            <a:r>
              <a:rPr lang="fr-BE" altLang="fr-FR" sz="2800" b="0" u="sng" dirty="0">
                <a:solidFill>
                  <a:schemeClr val="accent3">
                    <a:lumMod val="50000"/>
                  </a:schemeClr>
                </a:solidFill>
                <a:latin typeface="+mn-lt"/>
              </a:rPr>
              <a:t>modernes</a:t>
            </a:r>
          </a:p>
          <a:p>
            <a:pPr lvl="2" eaLnBrk="1" hangingPunct="1">
              <a:spcBef>
                <a:spcPct val="50000"/>
              </a:spcBef>
              <a:buClrTx/>
              <a:buFont typeface="Wingdings" charset="2"/>
              <a:buChar char="§"/>
            </a:pPr>
            <a:r>
              <a:rPr lang="fr-BE" altLang="fr-FR" sz="2800" b="1" i="1" dirty="0" smtClean="0">
                <a:solidFill>
                  <a:schemeClr val="accent3">
                    <a:lumMod val="50000"/>
                  </a:schemeClr>
                </a:solidFill>
                <a:latin typeface="+mn-lt"/>
              </a:rPr>
              <a:t>DHC</a:t>
            </a:r>
            <a:r>
              <a:rPr lang="fr-BE" altLang="fr-FR" sz="2800" b="1" dirty="0" smtClean="0">
                <a:solidFill>
                  <a:schemeClr val="accent3">
                    <a:lumMod val="50000"/>
                  </a:schemeClr>
                </a:solidFill>
                <a:latin typeface="+mn-lt"/>
              </a:rPr>
              <a:t> </a:t>
            </a:r>
            <a:r>
              <a:rPr lang="fr-BE" altLang="fr-FR" sz="2800" b="1" dirty="0">
                <a:solidFill>
                  <a:schemeClr val="accent3">
                    <a:lumMod val="50000"/>
                  </a:schemeClr>
                </a:solidFill>
                <a:latin typeface="+mn-lt"/>
              </a:rPr>
              <a:t>71 </a:t>
            </a:r>
            <a:r>
              <a:rPr lang="fr-BE" altLang="fr-FR" sz="2800" dirty="0">
                <a:solidFill>
                  <a:schemeClr val="accent3">
                    <a:lumMod val="50000"/>
                  </a:schemeClr>
                </a:solidFill>
                <a:latin typeface="+mn-lt"/>
              </a:rPr>
              <a:t>: naissance de la </a:t>
            </a:r>
            <a:r>
              <a:rPr lang="fr-BE" altLang="fr-FR" sz="2800" dirty="0" smtClean="0">
                <a:solidFill>
                  <a:schemeClr val="accent3">
                    <a:lumMod val="50000"/>
                  </a:schemeClr>
                </a:solidFill>
                <a:latin typeface="+mn-lt"/>
              </a:rPr>
              <a:t>persécution</a:t>
            </a:r>
            <a:endParaRPr lang="fr-BE" altLang="fr-FR" sz="2800" dirty="0">
              <a:solidFill>
                <a:schemeClr val="accent3">
                  <a:lumMod val="50000"/>
                </a:schemeClr>
              </a:solidFill>
              <a:latin typeface="+mn-lt"/>
            </a:endParaRPr>
          </a:p>
          <a:p>
            <a:pPr marL="457200" indent="-457200" hangingPunct="0">
              <a:buFont typeface="Wingdings" charset="2"/>
              <a:buChar char="§"/>
            </a:pPr>
            <a:r>
              <a:rPr lang="fr-FR" sz="2800" dirty="0">
                <a:solidFill>
                  <a:schemeClr val="accent3">
                    <a:lumMod val="50000"/>
                  </a:schemeClr>
                </a:solidFill>
                <a:latin typeface="+mn-lt"/>
              </a:rPr>
              <a:t>Robert Moore</a:t>
            </a:r>
            <a:r>
              <a:rPr lang="fr-FR" sz="2800" b="0" dirty="0">
                <a:solidFill>
                  <a:schemeClr val="accent3">
                    <a:lumMod val="50000"/>
                  </a:schemeClr>
                </a:solidFill>
                <a:latin typeface="+mn-lt"/>
              </a:rPr>
              <a:t>, </a:t>
            </a:r>
            <a:r>
              <a:rPr lang="fr-FR" sz="2800" b="0" i="1" dirty="0">
                <a:solidFill>
                  <a:schemeClr val="accent3">
                    <a:lumMod val="50000"/>
                  </a:schemeClr>
                </a:solidFill>
                <a:latin typeface="+mn-lt"/>
              </a:rPr>
              <a:t>La persécution. Sa formation en Europe. X</a:t>
            </a:r>
            <a:r>
              <a:rPr lang="fr-FR" sz="2800" b="0" i="1" baseline="30000" dirty="0">
                <a:solidFill>
                  <a:schemeClr val="accent3">
                    <a:lumMod val="50000"/>
                  </a:schemeClr>
                </a:solidFill>
                <a:latin typeface="+mn-lt"/>
              </a:rPr>
              <a:t>e</a:t>
            </a:r>
            <a:r>
              <a:rPr lang="fr-FR" sz="2800" b="0" i="1" dirty="0">
                <a:solidFill>
                  <a:schemeClr val="accent3">
                    <a:lumMod val="50000"/>
                  </a:schemeClr>
                </a:solidFill>
                <a:latin typeface="+mn-lt"/>
              </a:rPr>
              <a:t>–XIII</a:t>
            </a:r>
            <a:r>
              <a:rPr lang="fr-FR" sz="2800" b="0" i="1" baseline="30000" dirty="0">
                <a:solidFill>
                  <a:schemeClr val="accent3">
                    <a:lumMod val="50000"/>
                  </a:schemeClr>
                </a:solidFill>
                <a:latin typeface="+mn-lt"/>
              </a:rPr>
              <a:t>e</a:t>
            </a:r>
            <a:r>
              <a:rPr lang="fr-FR" sz="2800" b="0" i="1" dirty="0">
                <a:solidFill>
                  <a:schemeClr val="accent3">
                    <a:lumMod val="50000"/>
                  </a:schemeClr>
                </a:solidFill>
                <a:latin typeface="+mn-lt"/>
              </a:rPr>
              <a:t> siècle </a:t>
            </a:r>
            <a:r>
              <a:rPr lang="fr-FR" sz="2800" b="0" dirty="0">
                <a:solidFill>
                  <a:schemeClr val="accent3">
                    <a:lumMod val="50000"/>
                  </a:schemeClr>
                </a:solidFill>
                <a:latin typeface="+mn-lt"/>
              </a:rPr>
              <a:t>(1987)</a:t>
            </a:r>
          </a:p>
        </p:txBody>
      </p:sp>
      <p:sp>
        <p:nvSpPr>
          <p:cNvPr id="5" name="Rectangle 2"/>
          <p:cNvSpPr>
            <a:spLocks noGrp="1" noChangeArrowheads="1"/>
          </p:cNvSpPr>
          <p:nvPr>
            <p:ph type="title"/>
          </p:nvPr>
        </p:nvSpPr>
        <p:spPr>
          <a:xfrm>
            <a:off x="395288" y="188913"/>
            <a:ext cx="8497887" cy="855662"/>
          </a:xfrm>
        </p:spPr>
        <p:txBody>
          <a:bodyPr wrap="square" numCol="1" anchorCtr="0" compatLnSpc="1">
            <a:prstTxWarp prst="textNoShape">
              <a:avLst/>
            </a:prstTxWarp>
          </a:bodyPr>
          <a:lstStyle/>
          <a:p>
            <a:pPr eaLnBrk="1" hangingPunct="1">
              <a:defRPr/>
            </a:pPr>
            <a:r>
              <a:rPr lang="fr-BE" altLang="fr-FR" b="1" cap="none">
                <a:latin typeface="Tahoma" charset="0"/>
                <a:ea typeface="ＭＳ Ｐゴシック" charset="-128"/>
              </a:rPr>
              <a:t>Qu’est-ce que le racisme ? </a:t>
            </a:r>
          </a:p>
        </p:txBody>
      </p:sp>
    </p:spTree>
    <p:extLst>
      <p:ext uri="{BB962C8B-B14F-4D97-AF65-F5344CB8AC3E}">
        <p14:creationId xmlns:p14="http://schemas.microsoft.com/office/powerpoint/2010/main" val="1141149014"/>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7937" name="Text Box 3"/>
          <p:cNvSpPr txBox="1">
            <a:spLocks noChangeArrowheads="1"/>
          </p:cNvSpPr>
          <p:nvPr/>
        </p:nvSpPr>
        <p:spPr bwMode="auto">
          <a:xfrm>
            <a:off x="395288" y="1484313"/>
            <a:ext cx="8640762"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spcAft>
                <a:spcPts val="600"/>
              </a:spcAft>
              <a:buFont typeface="Arial" charset="0"/>
              <a:defRPr sz="2000" b="1">
                <a:solidFill>
                  <a:schemeClr val="tx1"/>
                </a:solidFill>
                <a:latin typeface="Arial" charset="0"/>
                <a:ea typeface="ＭＳ Ｐゴシック" charset="-128"/>
              </a:defRPr>
            </a:lvl1pPr>
            <a:lvl2pPr marL="971550" indent="-514350">
              <a:spcBef>
                <a:spcPct val="20000"/>
              </a:spcBef>
              <a:buClr>
                <a:schemeClr val="tx2"/>
              </a:buClr>
              <a:buFont typeface="Arial" charset="0"/>
              <a:buChar char="•"/>
              <a:defRPr sz="2000">
                <a:solidFill>
                  <a:schemeClr val="tx1"/>
                </a:solidFill>
                <a:latin typeface="Arial" charset="0"/>
                <a:ea typeface="ＭＳ Ｐゴシック" charset="-128"/>
              </a:defRPr>
            </a:lvl2pPr>
            <a:lvl3pPr marL="1143000" indent="-228600">
              <a:spcBef>
                <a:spcPct val="20000"/>
              </a:spcBef>
              <a:buClr>
                <a:schemeClr val="tx2"/>
              </a:buClr>
              <a:buFont typeface="Arial" charset="0"/>
              <a:buChar char="•"/>
              <a:defRPr>
                <a:solidFill>
                  <a:schemeClr val="tx1"/>
                </a:solidFill>
                <a:latin typeface="Arial" charset="0"/>
                <a:ea typeface="ＭＳ Ｐゴシック" charset="-128"/>
              </a:defRPr>
            </a:lvl3pPr>
            <a:lvl4pPr marL="1600200" indent="-228600">
              <a:spcBef>
                <a:spcPct val="20000"/>
              </a:spcBef>
              <a:buClr>
                <a:schemeClr val="tx2"/>
              </a:buClr>
              <a:buFont typeface="Arial" charset="0"/>
              <a:buChar char="•"/>
              <a:defRPr>
                <a:solidFill>
                  <a:schemeClr val="tx1"/>
                </a:solidFill>
                <a:latin typeface="Arial" charset="0"/>
                <a:ea typeface="ＭＳ Ｐゴシック" charset="-128"/>
              </a:defRPr>
            </a:lvl4pPr>
            <a:lvl5pPr marL="2057400" indent="-228600">
              <a:spcBef>
                <a:spcPct val="20000"/>
              </a:spcBef>
              <a:buClr>
                <a:schemeClr val="tx2"/>
              </a:buClr>
              <a:buFont typeface="Arial" charset="0"/>
              <a:buChar cha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9pPr>
          </a:lstStyle>
          <a:p>
            <a:pPr eaLnBrk="1" hangingPunct="1">
              <a:spcBef>
                <a:spcPct val="50000"/>
              </a:spcBef>
              <a:spcAft>
                <a:spcPct val="0"/>
              </a:spcAft>
              <a:buFont typeface="Wingdings" charset="2"/>
              <a:buChar char="§"/>
            </a:pPr>
            <a:r>
              <a:rPr lang="fr-BE" altLang="fr-FR" sz="3200" b="0">
                <a:solidFill>
                  <a:srgbClr val="283659"/>
                </a:solidFill>
                <a:latin typeface="Tahoma" charset="0"/>
              </a:rPr>
              <a:t>« </a:t>
            </a:r>
            <a:r>
              <a:rPr lang="fr-BE" altLang="fr-FR" sz="3200" i="1">
                <a:solidFill>
                  <a:srgbClr val="283659"/>
                </a:solidFill>
                <a:latin typeface="Tahoma" charset="0"/>
              </a:rPr>
              <a:t>Chasse aux sorcières</a:t>
            </a:r>
            <a:r>
              <a:rPr lang="fr-BE" altLang="fr-FR" sz="3200" b="0">
                <a:solidFill>
                  <a:srgbClr val="283659"/>
                </a:solidFill>
                <a:latin typeface="Tahoma" charset="0"/>
              </a:rPr>
              <a:t> »</a:t>
            </a:r>
          </a:p>
          <a:p>
            <a:pPr lvl="1" eaLnBrk="1" hangingPunct="1">
              <a:spcBef>
                <a:spcPct val="50000"/>
              </a:spcBef>
              <a:buClrTx/>
              <a:buFont typeface="Arial Black" charset="0"/>
              <a:buAutoNum type="arabicPeriod"/>
            </a:pPr>
            <a:r>
              <a:rPr lang="fr-BE" altLang="fr-FR" sz="3200">
                <a:solidFill>
                  <a:srgbClr val="283659"/>
                </a:solidFill>
                <a:latin typeface="Tahoma" charset="0"/>
              </a:rPr>
              <a:t>± 150.000 victimes XVI</a:t>
            </a:r>
            <a:r>
              <a:rPr lang="fr-BE" altLang="fr-FR" sz="3200" baseline="30000">
                <a:solidFill>
                  <a:srgbClr val="283659"/>
                </a:solidFill>
                <a:latin typeface="Tahoma" charset="0"/>
              </a:rPr>
              <a:t>e</a:t>
            </a:r>
            <a:r>
              <a:rPr lang="fr-BE" altLang="fr-FR" sz="3200">
                <a:solidFill>
                  <a:srgbClr val="283659"/>
                </a:solidFill>
                <a:latin typeface="Tahoma" charset="0"/>
              </a:rPr>
              <a:t>-XVII</a:t>
            </a:r>
            <a:r>
              <a:rPr lang="fr-BE" altLang="fr-FR" sz="3200" baseline="30000">
                <a:solidFill>
                  <a:srgbClr val="283659"/>
                </a:solidFill>
                <a:latin typeface="Tahoma" charset="0"/>
              </a:rPr>
              <a:t>e</a:t>
            </a:r>
          </a:p>
          <a:p>
            <a:pPr lvl="1" eaLnBrk="1" hangingPunct="1">
              <a:spcBef>
                <a:spcPct val="50000"/>
              </a:spcBef>
              <a:buClrTx/>
              <a:buFont typeface="Arial Black" charset="0"/>
              <a:buAutoNum type="arabicPeriod"/>
            </a:pPr>
            <a:r>
              <a:rPr lang="fr-BE" altLang="fr-FR" sz="3200">
                <a:solidFill>
                  <a:srgbClr val="283659"/>
                </a:solidFill>
                <a:latin typeface="Tahoma" charset="0"/>
              </a:rPr>
              <a:t>Pratique « laïque »</a:t>
            </a:r>
          </a:p>
          <a:p>
            <a:pPr lvl="1" eaLnBrk="1" hangingPunct="1">
              <a:spcBef>
                <a:spcPct val="50000"/>
              </a:spcBef>
              <a:buClrTx/>
              <a:buFont typeface="Arial Black" charset="0"/>
              <a:buAutoNum type="arabicPeriod"/>
            </a:pPr>
            <a:r>
              <a:rPr lang="fr-BE" altLang="fr-FR" sz="3200">
                <a:solidFill>
                  <a:srgbClr val="283659"/>
                </a:solidFill>
                <a:latin typeface="Tahoma" charset="0"/>
              </a:rPr>
              <a:t>Urbain = rural</a:t>
            </a:r>
          </a:p>
          <a:p>
            <a:pPr eaLnBrk="1" hangingPunct="1">
              <a:spcBef>
                <a:spcPct val="50000"/>
              </a:spcBef>
              <a:spcAft>
                <a:spcPct val="0"/>
              </a:spcAft>
              <a:buFont typeface="Wingdings" charset="2"/>
              <a:buChar char="§"/>
            </a:pPr>
            <a:endParaRPr lang="fr-BE" altLang="fr-FR" sz="3200" b="0">
              <a:solidFill>
                <a:srgbClr val="283659"/>
              </a:solidFill>
              <a:latin typeface="Tahoma" charset="0"/>
            </a:endParaRPr>
          </a:p>
        </p:txBody>
      </p:sp>
      <p:sp>
        <p:nvSpPr>
          <p:cNvPr id="5" name="Rectangle 2"/>
          <p:cNvSpPr>
            <a:spLocks noGrp="1" noChangeArrowheads="1"/>
          </p:cNvSpPr>
          <p:nvPr>
            <p:ph type="title"/>
          </p:nvPr>
        </p:nvSpPr>
        <p:spPr>
          <a:xfrm>
            <a:off x="395288" y="188913"/>
            <a:ext cx="8497887" cy="855662"/>
          </a:xfrm>
        </p:spPr>
        <p:txBody>
          <a:bodyPr wrap="square" numCol="1" anchorCtr="0" compatLnSpc="1">
            <a:prstTxWarp prst="textNoShape">
              <a:avLst/>
            </a:prstTxWarp>
          </a:bodyPr>
          <a:lstStyle/>
          <a:p>
            <a:pPr eaLnBrk="1" hangingPunct="1">
              <a:defRPr/>
            </a:pPr>
            <a:r>
              <a:rPr lang="fr-BE" altLang="fr-FR" b="1" cap="none">
                <a:latin typeface="Tahoma" charset="0"/>
                <a:ea typeface="ＭＳ Ｐゴシック" charset="-128"/>
              </a:rPr>
              <a:t>Qu’est-ce que le racisme ? </a:t>
            </a:r>
          </a:p>
        </p:txBody>
      </p:sp>
    </p:spTree>
    <p:extLst>
      <p:ext uri="{BB962C8B-B14F-4D97-AF65-F5344CB8AC3E}">
        <p14:creationId xmlns:p14="http://schemas.microsoft.com/office/powerpoint/2010/main" val="850434626"/>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Espace réservé du contenu 2"/>
          <p:cNvSpPr>
            <a:spLocks noGrp="1"/>
          </p:cNvSpPr>
          <p:nvPr>
            <p:ph sz="half" idx="1"/>
          </p:nvPr>
        </p:nvSpPr>
        <p:spPr>
          <a:xfrm>
            <a:off x="827088" y="1557338"/>
            <a:ext cx="3384550" cy="4525962"/>
          </a:xfrm>
          <a:ln w="38100">
            <a:solidFill>
              <a:srgbClr val="283659"/>
            </a:solidFill>
            <a:miter lim="800000"/>
            <a:headEnd/>
            <a:tailEnd/>
          </a:ln>
        </p:spPr>
        <p:txBody>
          <a:bodyPr/>
          <a:lstStyle/>
          <a:p>
            <a:pPr marL="0" indent="0"/>
            <a:r>
              <a:rPr lang="fr-FR" altLang="fr-FR" b="0" u="sng">
                <a:solidFill>
                  <a:srgbClr val="283659"/>
                </a:solidFill>
                <a:ea typeface="ＭＳ Ｐゴシック" charset="-128"/>
              </a:rPr>
              <a:t>XIV</a:t>
            </a:r>
            <a:r>
              <a:rPr lang="fr-FR" altLang="fr-FR" b="0" u="sng" baseline="30000">
                <a:solidFill>
                  <a:srgbClr val="283659"/>
                </a:solidFill>
                <a:ea typeface="ＭＳ Ｐゴシック" charset="-128"/>
              </a:rPr>
              <a:t>e</a:t>
            </a:r>
            <a:r>
              <a:rPr lang="fr-FR" altLang="fr-FR" b="0" u="sng">
                <a:solidFill>
                  <a:srgbClr val="283659"/>
                </a:solidFill>
                <a:ea typeface="ＭＳ Ｐゴシック" charset="-128"/>
              </a:rPr>
              <a:t> – XVII</a:t>
            </a:r>
            <a:r>
              <a:rPr lang="fr-FR" altLang="fr-FR" b="0" u="sng" baseline="30000">
                <a:solidFill>
                  <a:srgbClr val="283659"/>
                </a:solidFill>
                <a:ea typeface="ＭＳ Ｐゴシック" charset="-128"/>
              </a:rPr>
              <a:t>e</a:t>
            </a:r>
          </a:p>
          <a:p>
            <a:pPr marL="0" indent="0" algn="ctr"/>
            <a:endParaRPr lang="fr-FR" altLang="fr-FR" b="0" i="1">
              <a:solidFill>
                <a:srgbClr val="283659"/>
              </a:solidFill>
              <a:ea typeface="ＭＳ Ｐゴシック" charset="-128"/>
            </a:endParaRPr>
          </a:p>
          <a:p>
            <a:pPr marL="0" indent="0"/>
            <a:r>
              <a:rPr lang="fr-FR" altLang="fr-FR" b="0">
                <a:solidFill>
                  <a:srgbClr val="283659"/>
                </a:solidFill>
                <a:ea typeface="ＭＳ Ｐゴシック" charset="-128"/>
              </a:rPr>
              <a:t>Juifs</a:t>
            </a:r>
          </a:p>
          <a:p>
            <a:pPr marL="0" indent="0"/>
            <a:r>
              <a:rPr lang="fr-FR" altLang="fr-FR" b="0">
                <a:solidFill>
                  <a:srgbClr val="283659"/>
                </a:solidFill>
                <a:ea typeface="ＭＳ Ｐゴシック" charset="-128"/>
              </a:rPr>
              <a:t>Sodomites </a:t>
            </a:r>
          </a:p>
          <a:p>
            <a:pPr marL="0" indent="0"/>
            <a:r>
              <a:rPr lang="fr-FR" altLang="fr-FR" b="0">
                <a:solidFill>
                  <a:srgbClr val="283659"/>
                </a:solidFill>
                <a:ea typeface="ＭＳ Ｐゴシック" charset="-128"/>
              </a:rPr>
              <a:t>Lépreux </a:t>
            </a:r>
          </a:p>
          <a:p>
            <a:pPr marL="0" indent="0"/>
            <a:r>
              <a:rPr lang="fr-FR" altLang="fr-FR" b="0">
                <a:solidFill>
                  <a:srgbClr val="283659"/>
                </a:solidFill>
                <a:ea typeface="ＭＳ Ｐゴシック" charset="-128"/>
              </a:rPr>
              <a:t>Hérétiques</a:t>
            </a:r>
          </a:p>
          <a:p>
            <a:pPr marL="0" indent="0"/>
            <a:endParaRPr lang="fr-FR" altLang="fr-FR" sz="1600" b="0">
              <a:solidFill>
                <a:srgbClr val="283659"/>
              </a:solidFill>
              <a:ea typeface="ＭＳ Ｐゴシック" charset="-128"/>
            </a:endParaRPr>
          </a:p>
          <a:p>
            <a:pPr marL="0" indent="0"/>
            <a:r>
              <a:rPr lang="fr-FR" altLang="fr-FR" b="0">
                <a:solidFill>
                  <a:srgbClr val="283659"/>
                </a:solidFill>
                <a:ea typeface="ＭＳ Ｐゴシック" charset="-128"/>
              </a:rPr>
              <a:t>Vagabonds</a:t>
            </a:r>
          </a:p>
        </p:txBody>
      </p:sp>
      <p:sp>
        <p:nvSpPr>
          <p:cNvPr id="5" name="Rectangle 2"/>
          <p:cNvSpPr>
            <a:spLocks noGrp="1" noChangeArrowheads="1"/>
          </p:cNvSpPr>
          <p:nvPr>
            <p:ph type="title"/>
          </p:nvPr>
        </p:nvSpPr>
        <p:spPr>
          <a:xfrm>
            <a:off x="395288" y="188913"/>
            <a:ext cx="8497887" cy="855662"/>
          </a:xfrm>
        </p:spPr>
        <p:txBody>
          <a:bodyPr wrap="square" numCol="1" anchorCtr="0" compatLnSpc="1">
            <a:prstTxWarp prst="textNoShape">
              <a:avLst/>
            </a:prstTxWarp>
          </a:bodyPr>
          <a:lstStyle/>
          <a:p>
            <a:pPr eaLnBrk="1" hangingPunct="1">
              <a:defRPr/>
            </a:pPr>
            <a:r>
              <a:rPr lang="fr-BE" altLang="fr-FR" b="1" cap="none">
                <a:latin typeface="Tahoma" charset="0"/>
                <a:ea typeface="ＭＳ Ｐゴシック" charset="-128"/>
              </a:rPr>
              <a:t>Qu’est-ce que le racisme ? </a:t>
            </a:r>
          </a:p>
        </p:txBody>
      </p:sp>
    </p:spTree>
    <p:extLst>
      <p:ext uri="{BB962C8B-B14F-4D97-AF65-F5344CB8AC3E}">
        <p14:creationId xmlns:p14="http://schemas.microsoft.com/office/powerpoint/2010/main" val="52251508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9985" name="Text Box 3"/>
          <p:cNvSpPr txBox="1">
            <a:spLocks noChangeArrowheads="1"/>
          </p:cNvSpPr>
          <p:nvPr/>
        </p:nvSpPr>
        <p:spPr bwMode="auto">
          <a:xfrm>
            <a:off x="395288" y="1484313"/>
            <a:ext cx="8640762"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spcAft>
                <a:spcPts val="600"/>
              </a:spcAft>
              <a:buFont typeface="Arial" charset="0"/>
              <a:defRPr sz="2000" b="1">
                <a:solidFill>
                  <a:schemeClr val="tx1"/>
                </a:solidFill>
                <a:latin typeface="Arial" charset="0"/>
                <a:ea typeface="ＭＳ Ｐゴシック" charset="-128"/>
              </a:defRPr>
            </a:lvl1pPr>
            <a:lvl2pPr marL="742950" indent="-285750">
              <a:spcBef>
                <a:spcPct val="20000"/>
              </a:spcBef>
              <a:buClr>
                <a:schemeClr val="tx2"/>
              </a:buClr>
              <a:buFont typeface="Arial" charset="0"/>
              <a:buChar char="•"/>
              <a:defRPr sz="2000">
                <a:solidFill>
                  <a:schemeClr val="tx1"/>
                </a:solidFill>
                <a:latin typeface="Arial" charset="0"/>
                <a:ea typeface="ＭＳ Ｐゴシック" charset="-128"/>
              </a:defRPr>
            </a:lvl2pPr>
            <a:lvl3pPr marL="1143000" indent="-228600">
              <a:spcBef>
                <a:spcPct val="20000"/>
              </a:spcBef>
              <a:buClr>
                <a:schemeClr val="tx2"/>
              </a:buClr>
              <a:buFont typeface="Arial" charset="0"/>
              <a:buChar char="•"/>
              <a:defRPr>
                <a:solidFill>
                  <a:schemeClr val="tx1"/>
                </a:solidFill>
                <a:latin typeface="Arial" charset="0"/>
                <a:ea typeface="ＭＳ Ｐゴシック" charset="-128"/>
              </a:defRPr>
            </a:lvl3pPr>
            <a:lvl4pPr marL="1600200" indent="-228600">
              <a:spcBef>
                <a:spcPct val="20000"/>
              </a:spcBef>
              <a:buClr>
                <a:schemeClr val="tx2"/>
              </a:buClr>
              <a:buFont typeface="Arial" charset="0"/>
              <a:buChar char="•"/>
              <a:defRPr>
                <a:solidFill>
                  <a:schemeClr val="tx1"/>
                </a:solidFill>
                <a:latin typeface="Arial" charset="0"/>
                <a:ea typeface="ＭＳ Ｐゴシック" charset="-128"/>
              </a:defRPr>
            </a:lvl4pPr>
            <a:lvl5pPr marL="2057400" indent="-228600">
              <a:spcBef>
                <a:spcPct val="20000"/>
              </a:spcBef>
              <a:buClr>
                <a:schemeClr val="tx2"/>
              </a:buClr>
              <a:buFont typeface="Arial" charset="0"/>
              <a:buChar cha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9pPr>
          </a:lstStyle>
          <a:p>
            <a:pPr eaLnBrk="1" hangingPunct="1">
              <a:spcBef>
                <a:spcPct val="50000"/>
              </a:spcBef>
              <a:spcAft>
                <a:spcPct val="0"/>
              </a:spcAft>
              <a:buFont typeface="Wingdings" charset="2"/>
              <a:buChar char="§"/>
            </a:pPr>
            <a:r>
              <a:rPr lang="fr-BE" altLang="fr-FR" sz="3200" b="0">
                <a:solidFill>
                  <a:srgbClr val="283659"/>
                </a:solidFill>
                <a:latin typeface="Tahoma" charset="0"/>
              </a:rPr>
              <a:t>« </a:t>
            </a:r>
            <a:r>
              <a:rPr lang="fr-BE" altLang="fr-FR" sz="3200" i="1">
                <a:solidFill>
                  <a:srgbClr val="283659"/>
                </a:solidFill>
                <a:latin typeface="Tahoma" charset="0"/>
              </a:rPr>
              <a:t>Chasse aux sorcières</a:t>
            </a:r>
            <a:r>
              <a:rPr lang="fr-BE" altLang="fr-FR" sz="3200" b="0">
                <a:solidFill>
                  <a:srgbClr val="283659"/>
                </a:solidFill>
                <a:latin typeface="Tahoma" charset="0"/>
              </a:rPr>
              <a:t> »</a:t>
            </a:r>
          </a:p>
          <a:p>
            <a:pPr eaLnBrk="1" hangingPunct="1">
              <a:spcBef>
                <a:spcPct val="50000"/>
              </a:spcBef>
              <a:spcAft>
                <a:spcPct val="0"/>
              </a:spcAft>
              <a:buFont typeface="Wingdings" charset="2"/>
              <a:buChar char="§"/>
            </a:pPr>
            <a:endParaRPr lang="fr-BE" altLang="fr-FR" sz="3200" b="0">
              <a:solidFill>
                <a:srgbClr val="283659"/>
              </a:solidFill>
              <a:latin typeface="Tahoma" charset="0"/>
            </a:endParaRPr>
          </a:p>
          <a:p>
            <a:pPr lvl="1" eaLnBrk="1" hangingPunct="1">
              <a:spcBef>
                <a:spcPct val="50000"/>
              </a:spcBef>
              <a:buClrTx/>
              <a:buFont typeface="Wingdings" charset="2"/>
              <a:buChar char="§"/>
            </a:pPr>
            <a:endParaRPr lang="fr-BE" altLang="fr-FR" sz="3200">
              <a:solidFill>
                <a:srgbClr val="283659"/>
              </a:solidFill>
              <a:latin typeface="Tahoma" charset="0"/>
            </a:endParaRPr>
          </a:p>
        </p:txBody>
      </p:sp>
      <p:sp>
        <p:nvSpPr>
          <p:cNvPr id="5" name="Rectangle 2"/>
          <p:cNvSpPr>
            <a:spLocks noGrp="1" noChangeArrowheads="1"/>
          </p:cNvSpPr>
          <p:nvPr>
            <p:ph type="title"/>
          </p:nvPr>
        </p:nvSpPr>
        <p:spPr>
          <a:xfrm>
            <a:off x="395288" y="188913"/>
            <a:ext cx="8497887" cy="855662"/>
          </a:xfrm>
        </p:spPr>
        <p:txBody>
          <a:bodyPr wrap="square" numCol="1" anchorCtr="0" compatLnSpc="1">
            <a:prstTxWarp prst="textNoShape">
              <a:avLst/>
            </a:prstTxWarp>
          </a:bodyPr>
          <a:lstStyle/>
          <a:p>
            <a:pPr eaLnBrk="1" hangingPunct="1">
              <a:defRPr/>
            </a:pPr>
            <a:r>
              <a:rPr lang="fr-BE" altLang="fr-FR" b="1" cap="none">
                <a:latin typeface="Tahoma" charset="0"/>
                <a:ea typeface="ＭＳ Ｐゴシック" charset="-128"/>
              </a:rPr>
              <a:t>Qu’est-ce que le racisme ? </a:t>
            </a:r>
          </a:p>
        </p:txBody>
      </p:sp>
      <p:pic>
        <p:nvPicPr>
          <p:cNvPr id="169987" name="Imag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5650" y="2489200"/>
            <a:ext cx="7770813" cy="436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6789891"/>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6129" name="Text Box 3"/>
          <p:cNvSpPr txBox="1">
            <a:spLocks noChangeArrowheads="1"/>
          </p:cNvSpPr>
          <p:nvPr/>
        </p:nvSpPr>
        <p:spPr bwMode="auto">
          <a:xfrm>
            <a:off x="395288" y="1484313"/>
            <a:ext cx="864076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spcAft>
                <a:spcPts val="600"/>
              </a:spcAft>
              <a:buFont typeface="Arial" charset="0"/>
              <a:defRPr sz="2000" b="1">
                <a:solidFill>
                  <a:schemeClr val="tx1"/>
                </a:solidFill>
                <a:latin typeface="Arial" charset="0"/>
                <a:ea typeface="ＭＳ Ｐゴシック" charset="-128"/>
              </a:defRPr>
            </a:lvl1pPr>
            <a:lvl2pPr marL="742950" indent="-285750">
              <a:spcBef>
                <a:spcPct val="20000"/>
              </a:spcBef>
              <a:buClr>
                <a:schemeClr val="tx2"/>
              </a:buClr>
              <a:buFont typeface="Arial" charset="0"/>
              <a:buChar char="•"/>
              <a:defRPr sz="2000">
                <a:solidFill>
                  <a:schemeClr val="tx1"/>
                </a:solidFill>
                <a:latin typeface="Arial" charset="0"/>
                <a:ea typeface="ＭＳ Ｐゴシック" charset="-128"/>
              </a:defRPr>
            </a:lvl2pPr>
            <a:lvl3pPr marL="1143000" indent="-228600">
              <a:spcBef>
                <a:spcPct val="20000"/>
              </a:spcBef>
              <a:buClr>
                <a:schemeClr val="tx2"/>
              </a:buClr>
              <a:buFont typeface="Arial" charset="0"/>
              <a:buChar char="•"/>
              <a:defRPr>
                <a:solidFill>
                  <a:schemeClr val="tx1"/>
                </a:solidFill>
                <a:latin typeface="Arial" charset="0"/>
                <a:ea typeface="ＭＳ Ｐゴシック" charset="-128"/>
              </a:defRPr>
            </a:lvl3pPr>
            <a:lvl4pPr marL="1600200" indent="-228600">
              <a:spcBef>
                <a:spcPct val="20000"/>
              </a:spcBef>
              <a:buClr>
                <a:schemeClr val="tx2"/>
              </a:buClr>
              <a:buFont typeface="Arial" charset="0"/>
              <a:buChar char="•"/>
              <a:defRPr>
                <a:solidFill>
                  <a:schemeClr val="tx1"/>
                </a:solidFill>
                <a:latin typeface="Arial" charset="0"/>
                <a:ea typeface="ＭＳ Ｐゴシック" charset="-128"/>
              </a:defRPr>
            </a:lvl4pPr>
            <a:lvl5pPr marL="2057400" indent="-228600">
              <a:spcBef>
                <a:spcPct val="20000"/>
              </a:spcBef>
              <a:buClr>
                <a:schemeClr val="tx2"/>
              </a:buClr>
              <a:buFont typeface="Arial" charset="0"/>
              <a:buChar cha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9pPr>
          </a:lstStyle>
          <a:p>
            <a:pPr eaLnBrk="1" hangingPunct="1">
              <a:spcBef>
                <a:spcPct val="50000"/>
              </a:spcBef>
              <a:spcAft>
                <a:spcPct val="0"/>
              </a:spcAft>
              <a:buFont typeface="Wingdings" charset="2"/>
              <a:buChar char="§"/>
            </a:pPr>
            <a:r>
              <a:rPr lang="fr-BE" altLang="fr-FR" sz="3200" b="0">
                <a:solidFill>
                  <a:srgbClr val="283659"/>
                </a:solidFill>
                <a:latin typeface="Tahoma" charset="0"/>
              </a:rPr>
              <a:t>« </a:t>
            </a:r>
            <a:r>
              <a:rPr lang="fr-BE" altLang="fr-FR" sz="3200" i="1">
                <a:solidFill>
                  <a:srgbClr val="283659"/>
                </a:solidFill>
                <a:latin typeface="Tahoma" charset="0"/>
              </a:rPr>
              <a:t>Chasse aux sorcières</a:t>
            </a:r>
            <a:r>
              <a:rPr lang="fr-BE" altLang="fr-FR" sz="3200" b="0">
                <a:solidFill>
                  <a:srgbClr val="283659"/>
                </a:solidFill>
                <a:latin typeface="Tahoma" charset="0"/>
              </a:rPr>
              <a:t> »</a:t>
            </a:r>
          </a:p>
          <a:p>
            <a:pPr lvl="1" eaLnBrk="1" hangingPunct="1">
              <a:spcBef>
                <a:spcPct val="50000"/>
              </a:spcBef>
              <a:buClrTx/>
              <a:buFont typeface="Wingdings" charset="2"/>
              <a:buChar char="§"/>
            </a:pPr>
            <a:endParaRPr lang="fr-BE" altLang="fr-FR" sz="3200">
              <a:solidFill>
                <a:srgbClr val="283659"/>
              </a:solidFill>
              <a:latin typeface="Tahoma" charset="0"/>
            </a:endParaRPr>
          </a:p>
        </p:txBody>
      </p:sp>
      <p:sp>
        <p:nvSpPr>
          <p:cNvPr id="5" name="Rectangle 2"/>
          <p:cNvSpPr>
            <a:spLocks noGrp="1" noChangeArrowheads="1"/>
          </p:cNvSpPr>
          <p:nvPr>
            <p:ph type="title"/>
          </p:nvPr>
        </p:nvSpPr>
        <p:spPr>
          <a:xfrm>
            <a:off x="395288" y="188913"/>
            <a:ext cx="8497887" cy="855662"/>
          </a:xfrm>
        </p:spPr>
        <p:txBody>
          <a:bodyPr wrap="square" numCol="1" anchorCtr="0" compatLnSpc="1">
            <a:prstTxWarp prst="textNoShape">
              <a:avLst/>
            </a:prstTxWarp>
          </a:bodyPr>
          <a:lstStyle/>
          <a:p>
            <a:pPr eaLnBrk="1" hangingPunct="1">
              <a:defRPr/>
            </a:pPr>
            <a:r>
              <a:rPr lang="fr-BE" altLang="fr-FR" b="1" cap="none">
                <a:latin typeface="Tahoma" charset="0"/>
                <a:ea typeface="ＭＳ Ｐゴシック" charset="-128"/>
              </a:rPr>
              <a:t>Qu’est-ce que le racisme ? </a:t>
            </a:r>
          </a:p>
        </p:txBody>
      </p:sp>
      <p:pic>
        <p:nvPicPr>
          <p:cNvPr id="176131"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55875" y="2312988"/>
            <a:ext cx="6329363" cy="454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ZoneTexte 2"/>
          <p:cNvSpPr txBox="1">
            <a:spLocks noChangeArrowheads="1"/>
          </p:cNvSpPr>
          <p:nvPr/>
        </p:nvSpPr>
        <p:spPr bwMode="auto">
          <a:xfrm>
            <a:off x="971550" y="6021388"/>
            <a:ext cx="27352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charset="0"/>
              <a:defRPr sz="2000" b="1">
                <a:solidFill>
                  <a:schemeClr val="tx1"/>
                </a:solidFill>
                <a:latin typeface="Arial" charset="0"/>
                <a:ea typeface="ＭＳ Ｐゴシック" charset="-128"/>
              </a:defRPr>
            </a:lvl1pPr>
            <a:lvl2pPr marL="742950" indent="-285750">
              <a:spcBef>
                <a:spcPct val="20000"/>
              </a:spcBef>
              <a:buClr>
                <a:schemeClr val="tx2"/>
              </a:buClr>
              <a:buFont typeface="Arial" charset="0"/>
              <a:buChar char="•"/>
              <a:defRPr sz="2000">
                <a:solidFill>
                  <a:schemeClr val="tx1"/>
                </a:solidFill>
                <a:latin typeface="Arial" charset="0"/>
                <a:ea typeface="ＭＳ Ｐゴシック" charset="-128"/>
              </a:defRPr>
            </a:lvl2pPr>
            <a:lvl3pPr marL="1143000" indent="-228600">
              <a:spcBef>
                <a:spcPct val="20000"/>
              </a:spcBef>
              <a:buClr>
                <a:schemeClr val="tx2"/>
              </a:buClr>
              <a:buFont typeface="Arial" charset="0"/>
              <a:buChar char="•"/>
              <a:defRPr>
                <a:solidFill>
                  <a:schemeClr val="tx1"/>
                </a:solidFill>
                <a:latin typeface="Arial" charset="0"/>
                <a:ea typeface="ＭＳ Ｐゴシック" charset="-128"/>
              </a:defRPr>
            </a:lvl3pPr>
            <a:lvl4pPr marL="1600200" indent="-228600">
              <a:spcBef>
                <a:spcPct val="20000"/>
              </a:spcBef>
              <a:buClr>
                <a:schemeClr val="tx2"/>
              </a:buClr>
              <a:buFont typeface="Arial" charset="0"/>
              <a:buChar char="•"/>
              <a:defRPr>
                <a:solidFill>
                  <a:schemeClr val="tx1"/>
                </a:solidFill>
                <a:latin typeface="Arial" charset="0"/>
                <a:ea typeface="ＭＳ Ｐゴシック" charset="-128"/>
              </a:defRPr>
            </a:lvl4pPr>
            <a:lvl5pPr marL="2057400" indent="-228600">
              <a:spcBef>
                <a:spcPct val="20000"/>
              </a:spcBef>
              <a:buClr>
                <a:schemeClr val="tx2"/>
              </a:buClr>
              <a:buFont typeface="Arial" charset="0"/>
              <a:buChar cha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9pPr>
          </a:lstStyle>
          <a:p>
            <a:pPr eaLnBrk="1" hangingPunct="1">
              <a:spcBef>
                <a:spcPct val="0"/>
              </a:spcBef>
              <a:spcAft>
                <a:spcPct val="0"/>
              </a:spcAft>
              <a:buFontTx/>
              <a:buNone/>
            </a:pPr>
            <a:r>
              <a:rPr lang="fr-FR" altLang="fr-FR" b="0">
                <a:solidFill>
                  <a:srgbClr val="283659"/>
                </a:solidFill>
              </a:rPr>
              <a:t>Illustration</a:t>
            </a:r>
          </a:p>
          <a:p>
            <a:pPr eaLnBrk="1" hangingPunct="1">
              <a:spcBef>
                <a:spcPct val="0"/>
              </a:spcBef>
              <a:spcAft>
                <a:spcPct val="0"/>
              </a:spcAft>
              <a:buFontTx/>
              <a:buNone/>
            </a:pPr>
            <a:r>
              <a:rPr lang="fr-FR" altLang="fr-FR" b="0">
                <a:solidFill>
                  <a:srgbClr val="283659"/>
                </a:solidFill>
              </a:rPr>
              <a:t>XVI</a:t>
            </a:r>
            <a:r>
              <a:rPr lang="fr-FR" altLang="fr-FR" b="0" baseline="30000">
                <a:solidFill>
                  <a:srgbClr val="283659"/>
                </a:solidFill>
              </a:rPr>
              <a:t>e</a:t>
            </a:r>
            <a:r>
              <a:rPr lang="fr-FR" altLang="fr-FR" b="0">
                <a:solidFill>
                  <a:srgbClr val="283659"/>
                </a:solidFill>
              </a:rPr>
              <a:t> siècle </a:t>
            </a:r>
          </a:p>
        </p:txBody>
      </p:sp>
    </p:spTree>
    <p:extLst>
      <p:ext uri="{BB962C8B-B14F-4D97-AF65-F5344CB8AC3E}">
        <p14:creationId xmlns:p14="http://schemas.microsoft.com/office/powerpoint/2010/main" val="1276689161"/>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0225" name="Text Box 3"/>
          <p:cNvSpPr txBox="1">
            <a:spLocks noChangeArrowheads="1"/>
          </p:cNvSpPr>
          <p:nvPr/>
        </p:nvSpPr>
        <p:spPr bwMode="auto">
          <a:xfrm>
            <a:off x="395288" y="1484313"/>
            <a:ext cx="8640762" cy="477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spcAft>
                <a:spcPts val="600"/>
              </a:spcAft>
              <a:buFont typeface="Arial" charset="0"/>
              <a:defRPr sz="2000" b="1">
                <a:solidFill>
                  <a:schemeClr val="tx1"/>
                </a:solidFill>
                <a:latin typeface="Arial" charset="0"/>
                <a:ea typeface="ＭＳ Ｐゴシック" charset="-128"/>
              </a:defRPr>
            </a:lvl1pPr>
            <a:lvl2pPr marL="742950" indent="-285750">
              <a:spcBef>
                <a:spcPct val="20000"/>
              </a:spcBef>
              <a:buClr>
                <a:schemeClr val="tx2"/>
              </a:buClr>
              <a:buFont typeface="Arial" charset="0"/>
              <a:buChar char="•"/>
              <a:defRPr sz="2000">
                <a:solidFill>
                  <a:schemeClr val="tx1"/>
                </a:solidFill>
                <a:latin typeface="Arial" charset="0"/>
                <a:ea typeface="ＭＳ Ｐゴシック" charset="-128"/>
              </a:defRPr>
            </a:lvl2pPr>
            <a:lvl3pPr marL="1143000" indent="-228600">
              <a:spcBef>
                <a:spcPct val="20000"/>
              </a:spcBef>
              <a:buClr>
                <a:schemeClr val="tx2"/>
              </a:buClr>
              <a:buFont typeface="Arial" charset="0"/>
              <a:buChar char="•"/>
              <a:defRPr>
                <a:solidFill>
                  <a:schemeClr val="tx1"/>
                </a:solidFill>
                <a:latin typeface="Arial" charset="0"/>
                <a:ea typeface="ＭＳ Ｐゴシック" charset="-128"/>
              </a:defRPr>
            </a:lvl3pPr>
            <a:lvl4pPr marL="1600200" indent="-228600">
              <a:spcBef>
                <a:spcPct val="20000"/>
              </a:spcBef>
              <a:buClr>
                <a:schemeClr val="tx2"/>
              </a:buClr>
              <a:buFont typeface="Arial" charset="0"/>
              <a:buChar char="•"/>
              <a:defRPr>
                <a:solidFill>
                  <a:schemeClr val="tx1"/>
                </a:solidFill>
                <a:latin typeface="Arial" charset="0"/>
                <a:ea typeface="ＭＳ Ｐゴシック" charset="-128"/>
              </a:defRPr>
            </a:lvl4pPr>
            <a:lvl5pPr marL="2057400" indent="-228600">
              <a:spcBef>
                <a:spcPct val="20000"/>
              </a:spcBef>
              <a:buClr>
                <a:schemeClr val="tx2"/>
              </a:buClr>
              <a:buFont typeface="Arial" charset="0"/>
              <a:buChar cha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9pPr>
          </a:lstStyle>
          <a:p>
            <a:pPr eaLnBrk="1" hangingPunct="1">
              <a:spcBef>
                <a:spcPct val="50000"/>
              </a:spcBef>
              <a:spcAft>
                <a:spcPct val="0"/>
              </a:spcAft>
              <a:buFont typeface="Wingdings" charset="2"/>
              <a:buChar char="§"/>
            </a:pPr>
            <a:r>
              <a:rPr lang="fr-BE" altLang="fr-FR" sz="3200" b="0">
                <a:solidFill>
                  <a:srgbClr val="283659"/>
                </a:solidFill>
                <a:latin typeface="Tahoma" charset="0"/>
              </a:rPr>
              <a:t>« </a:t>
            </a:r>
            <a:r>
              <a:rPr lang="fr-BE" altLang="fr-FR" sz="3200" i="1">
                <a:solidFill>
                  <a:srgbClr val="283659"/>
                </a:solidFill>
                <a:latin typeface="Tahoma" charset="0"/>
              </a:rPr>
              <a:t>Chasse aux sorcières</a:t>
            </a:r>
            <a:r>
              <a:rPr lang="fr-BE" altLang="fr-FR" sz="3200" b="0">
                <a:solidFill>
                  <a:srgbClr val="283659"/>
                </a:solidFill>
                <a:latin typeface="Tahoma" charset="0"/>
              </a:rPr>
              <a:t> »</a:t>
            </a:r>
          </a:p>
          <a:p>
            <a:pPr eaLnBrk="1" hangingPunct="1">
              <a:spcBef>
                <a:spcPct val="50000"/>
              </a:spcBef>
              <a:spcAft>
                <a:spcPct val="0"/>
              </a:spcAft>
              <a:buFont typeface="Wingdings" charset="2"/>
              <a:buChar char="§"/>
            </a:pPr>
            <a:r>
              <a:rPr lang="fr-BE" altLang="fr-FR" sz="3200" b="0">
                <a:solidFill>
                  <a:srgbClr val="283659"/>
                </a:solidFill>
                <a:latin typeface="Tahoma" charset="0"/>
              </a:rPr>
              <a:t>Structure imaginaire</a:t>
            </a:r>
          </a:p>
          <a:p>
            <a:pPr lvl="1" eaLnBrk="1" hangingPunct="1">
              <a:spcBef>
                <a:spcPct val="50000"/>
              </a:spcBef>
              <a:buClrTx/>
              <a:buFont typeface="Wingdings" charset="2"/>
              <a:buChar char="§"/>
            </a:pPr>
            <a:r>
              <a:rPr lang="fr-BE" altLang="fr-FR" sz="3200">
                <a:solidFill>
                  <a:srgbClr val="283659"/>
                </a:solidFill>
                <a:latin typeface="Tahoma" charset="0"/>
              </a:rPr>
              <a:t>Performative</a:t>
            </a:r>
          </a:p>
          <a:p>
            <a:pPr lvl="2" eaLnBrk="1" hangingPunct="1">
              <a:spcBef>
                <a:spcPct val="50000"/>
              </a:spcBef>
              <a:buClrTx/>
              <a:buFont typeface="Wingdings" charset="2"/>
              <a:buChar char="§"/>
            </a:pPr>
            <a:r>
              <a:rPr lang="fr-BE" altLang="fr-FR" sz="3200">
                <a:solidFill>
                  <a:srgbClr val="283659"/>
                </a:solidFill>
                <a:latin typeface="Tahoma" charset="0"/>
              </a:rPr>
              <a:t>« </a:t>
            </a:r>
            <a:r>
              <a:rPr lang="fr-BE" altLang="fr-FR" sz="3200" i="1">
                <a:solidFill>
                  <a:srgbClr val="283659"/>
                </a:solidFill>
                <a:latin typeface="Tahoma" charset="0"/>
              </a:rPr>
              <a:t>Il n’y a plus de sorciers depuis qu’on a cessé d’en brûler</a:t>
            </a:r>
            <a:r>
              <a:rPr lang="fr-BE" altLang="fr-FR" sz="3200">
                <a:solidFill>
                  <a:srgbClr val="283659"/>
                </a:solidFill>
                <a:latin typeface="Tahoma" charset="0"/>
              </a:rPr>
              <a:t> » (</a:t>
            </a:r>
            <a:r>
              <a:rPr lang="fr-BE" altLang="fr-FR" sz="3200" b="1">
                <a:solidFill>
                  <a:srgbClr val="283659"/>
                </a:solidFill>
                <a:latin typeface="Tahoma" charset="0"/>
              </a:rPr>
              <a:t>Voltaire</a:t>
            </a:r>
            <a:r>
              <a:rPr lang="fr-BE" altLang="fr-FR" sz="3200">
                <a:solidFill>
                  <a:srgbClr val="283659"/>
                </a:solidFill>
                <a:latin typeface="Tahoma" charset="0"/>
              </a:rPr>
              <a:t>)</a:t>
            </a:r>
          </a:p>
          <a:p>
            <a:pPr lvl="1" eaLnBrk="1" hangingPunct="1">
              <a:spcBef>
                <a:spcPct val="50000"/>
              </a:spcBef>
              <a:buClrTx/>
              <a:buFont typeface="Wingdings" charset="2"/>
              <a:buChar char="§"/>
            </a:pPr>
            <a:r>
              <a:rPr lang="fr-BE" altLang="fr-FR" sz="3200">
                <a:solidFill>
                  <a:srgbClr val="283659"/>
                </a:solidFill>
                <a:latin typeface="Tahoma" charset="0"/>
              </a:rPr>
              <a:t>Matrice pour d’autres persécutions</a:t>
            </a:r>
          </a:p>
          <a:p>
            <a:pPr lvl="1" eaLnBrk="1" hangingPunct="1">
              <a:spcBef>
                <a:spcPct val="50000"/>
              </a:spcBef>
              <a:buClrTx/>
              <a:buFont typeface="Wingdings" charset="2"/>
              <a:buChar char="§"/>
            </a:pPr>
            <a:endParaRPr lang="fr-BE" altLang="fr-FR" sz="3200">
              <a:solidFill>
                <a:srgbClr val="283659"/>
              </a:solidFill>
              <a:latin typeface="Tahoma" charset="0"/>
            </a:endParaRPr>
          </a:p>
        </p:txBody>
      </p:sp>
      <p:sp>
        <p:nvSpPr>
          <p:cNvPr id="5" name="Rectangle 2"/>
          <p:cNvSpPr>
            <a:spLocks noGrp="1" noChangeArrowheads="1"/>
          </p:cNvSpPr>
          <p:nvPr>
            <p:ph type="title"/>
          </p:nvPr>
        </p:nvSpPr>
        <p:spPr>
          <a:xfrm>
            <a:off x="395288" y="188913"/>
            <a:ext cx="8497887" cy="855662"/>
          </a:xfrm>
        </p:spPr>
        <p:txBody>
          <a:bodyPr wrap="square" numCol="1" anchorCtr="0" compatLnSpc="1">
            <a:prstTxWarp prst="textNoShape">
              <a:avLst/>
            </a:prstTxWarp>
          </a:bodyPr>
          <a:lstStyle/>
          <a:p>
            <a:pPr eaLnBrk="1" hangingPunct="1">
              <a:defRPr/>
            </a:pPr>
            <a:r>
              <a:rPr lang="fr-BE" altLang="fr-FR" b="1" cap="none">
                <a:latin typeface="Tahoma" charset="0"/>
                <a:ea typeface="ＭＳ Ｐゴシック" charset="-128"/>
              </a:rPr>
              <a:t>Qu’est-ce que le racisme ? </a:t>
            </a:r>
          </a:p>
        </p:txBody>
      </p:sp>
    </p:spTree>
    <p:extLst>
      <p:ext uri="{BB962C8B-B14F-4D97-AF65-F5344CB8AC3E}">
        <p14:creationId xmlns:p14="http://schemas.microsoft.com/office/powerpoint/2010/main" val="253162094"/>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5955" name="Text Box 3"/>
          <p:cNvSpPr txBox="1">
            <a:spLocks noChangeArrowheads="1"/>
          </p:cNvSpPr>
          <p:nvPr/>
        </p:nvSpPr>
        <p:spPr bwMode="auto">
          <a:xfrm>
            <a:off x="268963" y="1126913"/>
            <a:ext cx="864902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marL="342900" indent="-342900" eaLnBrk="0" hangingPunct="0">
              <a:defRPr>
                <a:solidFill>
                  <a:schemeClr val="tx1"/>
                </a:solidFill>
                <a:latin typeface="Times New Roman" charset="0"/>
                <a:ea typeface="ＭＳ Ｐゴシック" charset="0"/>
                <a:cs typeface="Arial" charset="0"/>
              </a:defRPr>
            </a:lvl1pPr>
            <a:lvl2pPr eaLnBrk="0" hangingPunct="0">
              <a:defRPr>
                <a:solidFill>
                  <a:schemeClr val="tx1"/>
                </a:solidFill>
                <a:latin typeface="Times New Roman" charset="0"/>
                <a:ea typeface="Arial" charset="0"/>
                <a:cs typeface="Arial" charset="0"/>
              </a:defRPr>
            </a:lvl2pPr>
            <a:lvl3pPr marL="1143000" indent="-228600" eaLnBrk="0" hangingPunct="0">
              <a:defRPr>
                <a:solidFill>
                  <a:schemeClr val="tx1"/>
                </a:solidFill>
                <a:latin typeface="Times New Roman" charset="0"/>
                <a:ea typeface="Arial" charset="0"/>
                <a:cs typeface="Arial" charset="0"/>
              </a:defRPr>
            </a:lvl3pPr>
            <a:lvl4pPr marL="1600200" indent="-228600" eaLnBrk="0" hangingPunct="0">
              <a:defRPr>
                <a:solidFill>
                  <a:schemeClr val="tx1"/>
                </a:solidFill>
                <a:latin typeface="Times New Roman" charset="0"/>
                <a:ea typeface="Arial" charset="0"/>
                <a:cs typeface="Arial" charset="0"/>
              </a:defRPr>
            </a:lvl4pPr>
            <a:lvl5pPr marL="2057400" indent="-228600" eaLnBrk="0" hangingPunct="0">
              <a:defRPr>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a:solidFill>
                  <a:schemeClr val="tx1"/>
                </a:solidFill>
                <a:latin typeface="Times New Roman" charset="0"/>
                <a:ea typeface="Arial" charset="0"/>
                <a:cs typeface="Arial" charset="0"/>
              </a:defRPr>
            </a:lvl9pPr>
          </a:lstStyle>
          <a:p>
            <a:pPr marL="457200" indent="-457200">
              <a:buFont typeface="Wingdings" charset="2"/>
              <a:buChar char="§"/>
            </a:pPr>
            <a:r>
              <a:rPr lang="fr-FR" sz="2400" b="1" dirty="0" smtClean="0">
                <a:solidFill>
                  <a:schemeClr val="accent3">
                    <a:lumMod val="50000"/>
                  </a:schemeClr>
                </a:solidFill>
                <a:latin typeface="+mn-lt"/>
              </a:rPr>
              <a:t>E. Durkheim</a:t>
            </a:r>
            <a:r>
              <a:rPr lang="fr-FR" sz="2400" dirty="0" smtClean="0">
                <a:solidFill>
                  <a:schemeClr val="accent3">
                    <a:lumMod val="50000"/>
                  </a:schemeClr>
                </a:solidFill>
                <a:latin typeface="+mn-lt"/>
              </a:rPr>
              <a:t>, </a:t>
            </a:r>
            <a:r>
              <a:rPr lang="fr-FR" sz="2400" i="1" dirty="0" smtClean="0">
                <a:solidFill>
                  <a:schemeClr val="accent3">
                    <a:lumMod val="50000"/>
                  </a:schemeClr>
                </a:solidFill>
                <a:latin typeface="+mn-lt"/>
              </a:rPr>
              <a:t>Le suicide</a:t>
            </a:r>
            <a:r>
              <a:rPr lang="fr-FR" sz="2400" dirty="0" smtClean="0">
                <a:solidFill>
                  <a:schemeClr val="accent3">
                    <a:lumMod val="50000"/>
                  </a:schemeClr>
                </a:solidFill>
                <a:latin typeface="+mn-lt"/>
              </a:rPr>
              <a:t>, 1897 </a:t>
            </a:r>
            <a:endParaRPr lang="fr-FR" sz="2400" dirty="0">
              <a:solidFill>
                <a:schemeClr val="accent3">
                  <a:lumMod val="50000"/>
                </a:schemeClr>
              </a:solidFill>
              <a:latin typeface="+mn-lt"/>
            </a:endParaRPr>
          </a:p>
        </p:txBody>
      </p:sp>
      <p:sp>
        <p:nvSpPr>
          <p:cNvPr id="4" name="Rectangle 2"/>
          <p:cNvSpPr txBox="1">
            <a:spLocks noChangeArrowheads="1"/>
          </p:cNvSpPr>
          <p:nvPr/>
        </p:nvSpPr>
        <p:spPr>
          <a:xfrm>
            <a:off x="251520" y="260648"/>
            <a:ext cx="8642350" cy="855663"/>
          </a:xfrm>
          <a:prstGeom prst="rect">
            <a:avLst/>
          </a:prstGeom>
        </p:spPr>
        <p:txBody>
          <a:bodyPr>
            <a:noAutofit/>
          </a:bodyPr>
          <a:lstStyle>
            <a:lvl1pPr algn="l" rtl="0" eaLnBrk="0" fontAlgn="base" hangingPunct="0">
              <a:spcBef>
                <a:spcPct val="0"/>
              </a:spcBef>
              <a:spcAft>
                <a:spcPct val="0"/>
              </a:spcAft>
              <a:defRPr sz="3600" kern="1200" cap="all" spc="-6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3600">
                <a:solidFill>
                  <a:schemeClr val="tx2"/>
                </a:solidFill>
                <a:latin typeface="Arial Black" charset="0"/>
                <a:ea typeface="ＭＳ Ｐゴシック" charset="0"/>
                <a:cs typeface="ＭＳ Ｐゴシック" charset="0"/>
              </a:defRPr>
            </a:lvl2pPr>
            <a:lvl3pPr algn="l" rtl="0" eaLnBrk="0" fontAlgn="base" hangingPunct="0">
              <a:spcBef>
                <a:spcPct val="0"/>
              </a:spcBef>
              <a:spcAft>
                <a:spcPct val="0"/>
              </a:spcAft>
              <a:defRPr sz="3600">
                <a:solidFill>
                  <a:schemeClr val="tx2"/>
                </a:solidFill>
                <a:latin typeface="Arial Black" charset="0"/>
                <a:ea typeface="ＭＳ Ｐゴシック" charset="0"/>
                <a:cs typeface="ＭＳ Ｐゴシック" charset="0"/>
              </a:defRPr>
            </a:lvl3pPr>
            <a:lvl4pPr algn="l" rtl="0" eaLnBrk="0" fontAlgn="base" hangingPunct="0">
              <a:spcBef>
                <a:spcPct val="0"/>
              </a:spcBef>
              <a:spcAft>
                <a:spcPct val="0"/>
              </a:spcAft>
              <a:defRPr sz="3600">
                <a:solidFill>
                  <a:schemeClr val="tx2"/>
                </a:solidFill>
                <a:latin typeface="Arial Black" charset="0"/>
                <a:ea typeface="ＭＳ Ｐゴシック" charset="0"/>
                <a:cs typeface="ＭＳ Ｐゴシック" charset="0"/>
              </a:defRPr>
            </a:lvl4pPr>
            <a:lvl5pPr algn="l" rtl="0" eaLnBrk="0" fontAlgn="base" hangingPunct="0">
              <a:spcBef>
                <a:spcPct val="0"/>
              </a:spcBef>
              <a:spcAft>
                <a:spcPct val="0"/>
              </a:spcAft>
              <a:defRPr sz="3600">
                <a:solidFill>
                  <a:schemeClr val="tx2"/>
                </a:solidFill>
                <a:latin typeface="Arial Black" charset="0"/>
                <a:ea typeface="ＭＳ Ｐゴシック" charset="0"/>
                <a:cs typeface="ＭＳ Ｐゴシック" charset="0"/>
              </a:defRPr>
            </a:lvl5pPr>
            <a:lvl6pPr marL="457200" algn="l" rtl="0" fontAlgn="base">
              <a:spcBef>
                <a:spcPct val="0"/>
              </a:spcBef>
              <a:spcAft>
                <a:spcPct val="0"/>
              </a:spcAft>
              <a:defRPr sz="3600">
                <a:solidFill>
                  <a:schemeClr val="tx2"/>
                </a:solidFill>
                <a:latin typeface="Arial Black" charset="0"/>
                <a:ea typeface="ＭＳ Ｐゴシック" charset="0"/>
                <a:cs typeface="ＭＳ Ｐゴシック" charset="0"/>
              </a:defRPr>
            </a:lvl6pPr>
            <a:lvl7pPr marL="914400" algn="l" rtl="0" fontAlgn="base">
              <a:spcBef>
                <a:spcPct val="0"/>
              </a:spcBef>
              <a:spcAft>
                <a:spcPct val="0"/>
              </a:spcAft>
              <a:defRPr sz="3600">
                <a:solidFill>
                  <a:schemeClr val="tx2"/>
                </a:solidFill>
                <a:latin typeface="Arial Black" charset="0"/>
                <a:ea typeface="ＭＳ Ｐゴシック" charset="0"/>
                <a:cs typeface="ＭＳ Ｐゴシック" charset="0"/>
              </a:defRPr>
            </a:lvl7pPr>
            <a:lvl8pPr marL="1371600" algn="l" rtl="0" fontAlgn="base">
              <a:spcBef>
                <a:spcPct val="0"/>
              </a:spcBef>
              <a:spcAft>
                <a:spcPct val="0"/>
              </a:spcAft>
              <a:defRPr sz="3600">
                <a:solidFill>
                  <a:schemeClr val="tx2"/>
                </a:solidFill>
                <a:latin typeface="Arial Black" charset="0"/>
                <a:ea typeface="ＭＳ Ｐゴシック" charset="0"/>
                <a:cs typeface="ＭＳ Ｐゴシック" charset="0"/>
              </a:defRPr>
            </a:lvl8pPr>
            <a:lvl9pPr marL="1828800" algn="l" rtl="0" fontAlgn="base">
              <a:spcBef>
                <a:spcPct val="0"/>
              </a:spcBef>
              <a:spcAft>
                <a:spcPct val="0"/>
              </a:spcAft>
              <a:defRPr sz="3600">
                <a:solidFill>
                  <a:schemeClr val="tx2"/>
                </a:solidFill>
                <a:latin typeface="Arial Black" charset="0"/>
                <a:ea typeface="ＭＳ Ｐゴシック" charset="0"/>
                <a:cs typeface="ＭＳ Ｐゴシック" charset="0"/>
              </a:defRPr>
            </a:lvl9pPr>
          </a:lstStyle>
          <a:p>
            <a:pPr eaLnBrk="1" fontAlgn="auto" hangingPunct="1">
              <a:spcAft>
                <a:spcPts val="0"/>
              </a:spcAft>
              <a:defRPr/>
            </a:pPr>
            <a:r>
              <a:rPr lang="fr-BE" sz="3200" b="1" dirty="0" smtClean="0">
                <a:latin typeface="Tahoma" charset="0"/>
                <a:ea typeface="+mj-ea"/>
                <a:cs typeface="+mj-cs"/>
              </a:rPr>
              <a:t>L’idée de démocratie</a:t>
            </a:r>
          </a:p>
        </p:txBody>
      </p:sp>
      <p:pic>
        <p:nvPicPr>
          <p:cNvPr id="6" name="Image 5"/>
          <p:cNvPicPr/>
          <p:nvPr/>
        </p:nvPicPr>
        <p:blipFill rotWithShape="1">
          <a:blip r:embed="rId3">
            <a:extLst>
              <a:ext uri="{28A0092B-C50C-407E-A947-70E740481C1C}">
                <a14:useLocalDpi xmlns:a14="http://schemas.microsoft.com/office/drawing/2010/main" val="0"/>
              </a:ext>
            </a:extLst>
          </a:blip>
          <a:srcRect r="48284"/>
          <a:stretch/>
        </p:blipFill>
        <p:spPr bwMode="auto">
          <a:xfrm>
            <a:off x="4499992" y="1946449"/>
            <a:ext cx="4105151" cy="4703238"/>
          </a:xfrm>
          <a:prstGeom prst="rect">
            <a:avLst/>
          </a:prstGeom>
          <a:noFill/>
          <a:ln>
            <a:noFill/>
          </a:ln>
          <a:extLst>
            <a:ext uri="{53640926-AAD7-44D8-BBD7-CCE9431645EC}">
              <a14:shadowObscured xmlns:a14="http://schemas.microsoft.com/office/drawing/2010/main"/>
            </a:ext>
          </a:extLst>
        </p:spPr>
      </p:pic>
      <p:pic>
        <p:nvPicPr>
          <p:cNvPr id="8" name="Image 7"/>
          <p:cNvPicPr/>
          <p:nvPr/>
        </p:nvPicPr>
        <p:blipFill>
          <a:blip r:embed="rId4"/>
          <a:stretch>
            <a:fillRect/>
          </a:stretch>
        </p:blipFill>
        <p:spPr>
          <a:xfrm>
            <a:off x="251520" y="2060847"/>
            <a:ext cx="3600400" cy="3888433"/>
          </a:xfrm>
          <a:prstGeom prst="rect">
            <a:avLst/>
          </a:prstGeom>
        </p:spPr>
      </p:pic>
    </p:spTree>
    <p:extLst>
      <p:ext uri="{BB962C8B-B14F-4D97-AF65-F5344CB8AC3E}">
        <p14:creationId xmlns:p14="http://schemas.microsoft.com/office/powerpoint/2010/main" val="11175258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Espace réservé du contenu 2"/>
          <p:cNvSpPr>
            <a:spLocks noGrp="1"/>
          </p:cNvSpPr>
          <p:nvPr>
            <p:ph sz="half" idx="1"/>
          </p:nvPr>
        </p:nvSpPr>
        <p:spPr>
          <a:xfrm>
            <a:off x="827088" y="1557338"/>
            <a:ext cx="3384550" cy="4525962"/>
          </a:xfrm>
          <a:ln w="38100">
            <a:solidFill>
              <a:srgbClr val="283659"/>
            </a:solidFill>
            <a:miter lim="800000"/>
            <a:headEnd/>
            <a:tailEnd/>
          </a:ln>
        </p:spPr>
        <p:txBody>
          <a:bodyPr/>
          <a:lstStyle/>
          <a:p>
            <a:pPr marL="0" indent="0"/>
            <a:r>
              <a:rPr lang="fr-FR" altLang="fr-FR" b="0" u="sng">
                <a:solidFill>
                  <a:srgbClr val="283659"/>
                </a:solidFill>
                <a:ea typeface="ＭＳ Ｐゴシック" charset="-128"/>
              </a:rPr>
              <a:t>XIV</a:t>
            </a:r>
            <a:r>
              <a:rPr lang="fr-FR" altLang="fr-FR" b="0" u="sng" baseline="30000">
                <a:solidFill>
                  <a:srgbClr val="283659"/>
                </a:solidFill>
                <a:ea typeface="ＭＳ Ｐゴシック" charset="-128"/>
              </a:rPr>
              <a:t>e</a:t>
            </a:r>
            <a:r>
              <a:rPr lang="fr-FR" altLang="fr-FR" b="0" u="sng">
                <a:solidFill>
                  <a:srgbClr val="283659"/>
                </a:solidFill>
                <a:ea typeface="ＭＳ Ｐゴシック" charset="-128"/>
              </a:rPr>
              <a:t> – XVII</a:t>
            </a:r>
            <a:r>
              <a:rPr lang="fr-FR" altLang="fr-FR" b="0" u="sng" baseline="30000">
                <a:solidFill>
                  <a:srgbClr val="283659"/>
                </a:solidFill>
                <a:ea typeface="ＭＳ Ｐゴシック" charset="-128"/>
              </a:rPr>
              <a:t>e</a:t>
            </a:r>
          </a:p>
          <a:p>
            <a:pPr marL="0" indent="0" algn="ctr"/>
            <a:r>
              <a:rPr lang="fr-FR" altLang="fr-FR" b="0" i="1">
                <a:solidFill>
                  <a:srgbClr val="283659"/>
                </a:solidFill>
                <a:ea typeface="ＭＳ Ｐゴシック" charset="-128"/>
              </a:rPr>
              <a:t>Femmes</a:t>
            </a:r>
          </a:p>
          <a:p>
            <a:pPr marL="0" indent="0"/>
            <a:r>
              <a:rPr lang="fr-FR" altLang="fr-FR" b="0">
                <a:solidFill>
                  <a:srgbClr val="283659"/>
                </a:solidFill>
                <a:ea typeface="ＭＳ Ｐゴシック" charset="-128"/>
              </a:rPr>
              <a:t>Juifs</a:t>
            </a:r>
          </a:p>
          <a:p>
            <a:pPr marL="0" indent="0"/>
            <a:r>
              <a:rPr lang="fr-FR" altLang="fr-FR" b="0">
                <a:solidFill>
                  <a:srgbClr val="283659"/>
                </a:solidFill>
                <a:ea typeface="ＭＳ Ｐゴシック" charset="-128"/>
              </a:rPr>
              <a:t>Sodomites </a:t>
            </a:r>
          </a:p>
          <a:p>
            <a:pPr marL="0" indent="0"/>
            <a:r>
              <a:rPr lang="fr-FR" altLang="fr-FR" b="0">
                <a:solidFill>
                  <a:srgbClr val="283659"/>
                </a:solidFill>
                <a:ea typeface="ＭＳ Ｐゴシック" charset="-128"/>
              </a:rPr>
              <a:t>Lépreux </a:t>
            </a:r>
          </a:p>
          <a:p>
            <a:pPr marL="0" indent="0"/>
            <a:r>
              <a:rPr lang="fr-FR" altLang="fr-FR" b="0">
                <a:solidFill>
                  <a:srgbClr val="283659"/>
                </a:solidFill>
                <a:ea typeface="ＭＳ Ｐゴシック" charset="-128"/>
              </a:rPr>
              <a:t>Hérétiques</a:t>
            </a:r>
          </a:p>
          <a:p>
            <a:pPr marL="0" indent="0"/>
            <a:endParaRPr lang="fr-FR" altLang="fr-FR" sz="1600" b="0">
              <a:solidFill>
                <a:srgbClr val="283659"/>
              </a:solidFill>
              <a:ea typeface="ＭＳ Ｐゴシック" charset="-128"/>
            </a:endParaRPr>
          </a:p>
          <a:p>
            <a:pPr marL="0" indent="0"/>
            <a:r>
              <a:rPr lang="fr-FR" altLang="fr-FR" b="0">
                <a:solidFill>
                  <a:srgbClr val="283659"/>
                </a:solidFill>
                <a:ea typeface="ＭＳ Ｐゴシック" charset="-128"/>
              </a:rPr>
              <a:t>Vagabonds</a:t>
            </a:r>
          </a:p>
        </p:txBody>
      </p:sp>
      <p:sp>
        <p:nvSpPr>
          <p:cNvPr id="5" name="Rectangle 2"/>
          <p:cNvSpPr>
            <a:spLocks noGrp="1" noChangeArrowheads="1"/>
          </p:cNvSpPr>
          <p:nvPr>
            <p:ph type="title"/>
          </p:nvPr>
        </p:nvSpPr>
        <p:spPr>
          <a:xfrm>
            <a:off x="395288" y="188913"/>
            <a:ext cx="8497887" cy="855662"/>
          </a:xfrm>
        </p:spPr>
        <p:txBody>
          <a:bodyPr wrap="square" numCol="1" anchorCtr="0" compatLnSpc="1">
            <a:prstTxWarp prst="textNoShape">
              <a:avLst/>
            </a:prstTxWarp>
          </a:bodyPr>
          <a:lstStyle/>
          <a:p>
            <a:pPr eaLnBrk="1" hangingPunct="1">
              <a:defRPr/>
            </a:pPr>
            <a:r>
              <a:rPr lang="fr-BE" altLang="fr-FR" b="1" cap="none">
                <a:latin typeface="Tahoma" charset="0"/>
                <a:ea typeface="ＭＳ Ｐゴシック" charset="-128"/>
              </a:rPr>
              <a:t>Qu’est-ce que le racisme ? </a:t>
            </a:r>
          </a:p>
        </p:txBody>
      </p:sp>
    </p:spTree>
    <p:extLst>
      <p:ext uri="{BB962C8B-B14F-4D97-AF65-F5344CB8AC3E}">
        <p14:creationId xmlns:p14="http://schemas.microsoft.com/office/powerpoint/2010/main" val="190364189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Espace réservé du contenu 2"/>
          <p:cNvSpPr>
            <a:spLocks noGrp="1"/>
          </p:cNvSpPr>
          <p:nvPr>
            <p:ph sz="half" idx="1"/>
          </p:nvPr>
        </p:nvSpPr>
        <p:spPr>
          <a:xfrm>
            <a:off x="827088" y="1557338"/>
            <a:ext cx="3384550" cy="4525962"/>
          </a:xfrm>
          <a:ln w="38100">
            <a:solidFill>
              <a:srgbClr val="283659"/>
            </a:solidFill>
            <a:miter lim="800000"/>
            <a:headEnd/>
            <a:tailEnd/>
          </a:ln>
        </p:spPr>
        <p:txBody>
          <a:bodyPr/>
          <a:lstStyle/>
          <a:p>
            <a:pPr marL="0" indent="0"/>
            <a:r>
              <a:rPr lang="fr-FR" altLang="fr-FR" b="0" u="sng">
                <a:solidFill>
                  <a:srgbClr val="283659"/>
                </a:solidFill>
                <a:ea typeface="ＭＳ Ｐゴシック" charset="-128"/>
              </a:rPr>
              <a:t>XIV</a:t>
            </a:r>
            <a:r>
              <a:rPr lang="fr-FR" altLang="fr-FR" b="0" u="sng" baseline="30000">
                <a:solidFill>
                  <a:srgbClr val="283659"/>
                </a:solidFill>
                <a:ea typeface="ＭＳ Ｐゴシック" charset="-128"/>
              </a:rPr>
              <a:t>e</a:t>
            </a:r>
            <a:r>
              <a:rPr lang="fr-FR" altLang="fr-FR" b="0" u="sng">
                <a:solidFill>
                  <a:srgbClr val="283659"/>
                </a:solidFill>
                <a:ea typeface="ＭＳ Ｐゴシック" charset="-128"/>
              </a:rPr>
              <a:t> – XVII</a:t>
            </a:r>
            <a:r>
              <a:rPr lang="fr-FR" altLang="fr-FR" b="0" u="sng" baseline="30000">
                <a:solidFill>
                  <a:srgbClr val="283659"/>
                </a:solidFill>
                <a:ea typeface="ＭＳ Ｐゴシック" charset="-128"/>
              </a:rPr>
              <a:t>e</a:t>
            </a:r>
          </a:p>
          <a:p>
            <a:pPr marL="0" indent="0" algn="ctr"/>
            <a:r>
              <a:rPr lang="fr-FR" altLang="fr-FR" b="0" i="1">
                <a:solidFill>
                  <a:srgbClr val="283659"/>
                </a:solidFill>
                <a:ea typeface="ＭＳ Ｐゴシック" charset="-128"/>
              </a:rPr>
              <a:t>Femmes</a:t>
            </a:r>
          </a:p>
          <a:p>
            <a:pPr marL="0" indent="0"/>
            <a:r>
              <a:rPr lang="fr-FR" altLang="fr-FR" b="0">
                <a:solidFill>
                  <a:srgbClr val="283659"/>
                </a:solidFill>
                <a:ea typeface="ＭＳ Ｐゴシック" charset="-128"/>
              </a:rPr>
              <a:t>Juifs</a:t>
            </a:r>
          </a:p>
          <a:p>
            <a:pPr marL="0" indent="0"/>
            <a:r>
              <a:rPr lang="fr-FR" altLang="fr-FR" b="0">
                <a:solidFill>
                  <a:srgbClr val="283659"/>
                </a:solidFill>
                <a:ea typeface="ＭＳ Ｐゴシック" charset="-128"/>
              </a:rPr>
              <a:t>Sodomites </a:t>
            </a:r>
          </a:p>
          <a:p>
            <a:pPr marL="0" indent="0"/>
            <a:r>
              <a:rPr lang="fr-FR" altLang="fr-FR" b="0">
                <a:solidFill>
                  <a:srgbClr val="283659"/>
                </a:solidFill>
                <a:ea typeface="ＭＳ Ｐゴシック" charset="-128"/>
              </a:rPr>
              <a:t>Lépreux </a:t>
            </a:r>
          </a:p>
          <a:p>
            <a:pPr marL="0" indent="0"/>
            <a:r>
              <a:rPr lang="fr-FR" altLang="fr-FR" b="0">
                <a:solidFill>
                  <a:srgbClr val="283659"/>
                </a:solidFill>
                <a:ea typeface="ＭＳ Ｐゴシック" charset="-128"/>
              </a:rPr>
              <a:t>Hérétiques</a:t>
            </a:r>
          </a:p>
          <a:p>
            <a:pPr marL="0" indent="0"/>
            <a:endParaRPr lang="fr-FR" altLang="fr-FR" sz="1600" b="0">
              <a:solidFill>
                <a:srgbClr val="283659"/>
              </a:solidFill>
              <a:ea typeface="ＭＳ Ｐゴシック" charset="-128"/>
            </a:endParaRPr>
          </a:p>
          <a:p>
            <a:pPr marL="0" indent="0"/>
            <a:r>
              <a:rPr lang="fr-FR" altLang="fr-FR" b="0">
                <a:solidFill>
                  <a:srgbClr val="283659"/>
                </a:solidFill>
                <a:ea typeface="ＭＳ Ｐゴシック" charset="-128"/>
              </a:rPr>
              <a:t>Vagabonds</a:t>
            </a:r>
          </a:p>
        </p:txBody>
      </p:sp>
      <p:sp>
        <p:nvSpPr>
          <p:cNvPr id="183298" name="Espace réservé du contenu 3"/>
          <p:cNvSpPr>
            <a:spLocks noGrp="1"/>
          </p:cNvSpPr>
          <p:nvPr>
            <p:ph sz="half" idx="2"/>
          </p:nvPr>
        </p:nvSpPr>
        <p:spPr>
          <a:xfrm>
            <a:off x="5292725" y="1557338"/>
            <a:ext cx="3382963" cy="4525962"/>
          </a:xfrm>
          <a:ln w="38100">
            <a:solidFill>
              <a:srgbClr val="283659"/>
            </a:solidFill>
            <a:miter lim="800000"/>
            <a:headEnd/>
            <a:tailEnd/>
          </a:ln>
        </p:spPr>
        <p:txBody>
          <a:bodyPr/>
          <a:lstStyle/>
          <a:p>
            <a:pPr marL="0" indent="0"/>
            <a:r>
              <a:rPr lang="fr-FR" altLang="fr-FR" b="0" u="sng">
                <a:solidFill>
                  <a:srgbClr val="283659"/>
                </a:solidFill>
                <a:ea typeface="ＭＳ Ｐゴシック" charset="-128"/>
              </a:rPr>
              <a:t>XXI</a:t>
            </a:r>
            <a:r>
              <a:rPr lang="fr-FR" altLang="fr-FR" b="0" u="sng" baseline="30000">
                <a:solidFill>
                  <a:srgbClr val="283659"/>
                </a:solidFill>
                <a:ea typeface="ＭＳ Ｐゴシック" charset="-128"/>
              </a:rPr>
              <a:t>e</a:t>
            </a:r>
            <a:r>
              <a:rPr lang="fr-FR" altLang="fr-FR" b="0" u="sng">
                <a:solidFill>
                  <a:srgbClr val="283659"/>
                </a:solidFill>
                <a:ea typeface="ＭＳ Ｐゴシック" charset="-128"/>
              </a:rPr>
              <a:t> siècle</a:t>
            </a:r>
          </a:p>
          <a:p>
            <a:pPr marL="0" indent="0" algn="ctr"/>
            <a:r>
              <a:rPr lang="fr-FR" altLang="fr-FR" b="0" i="1">
                <a:solidFill>
                  <a:srgbClr val="283659"/>
                </a:solidFill>
                <a:ea typeface="ＭＳ Ｐゴシック" charset="-128"/>
              </a:rPr>
              <a:t>Femmes</a:t>
            </a:r>
          </a:p>
          <a:p>
            <a:pPr marL="0" indent="0"/>
            <a:r>
              <a:rPr lang="fr-FR" altLang="fr-FR" b="0">
                <a:solidFill>
                  <a:srgbClr val="283659"/>
                </a:solidFill>
                <a:ea typeface="ＭＳ Ｐゴシック" charset="-128"/>
              </a:rPr>
              <a:t>Juifs</a:t>
            </a:r>
          </a:p>
          <a:p>
            <a:pPr marL="0" indent="0"/>
            <a:r>
              <a:rPr lang="fr-FR" altLang="fr-FR" b="0">
                <a:solidFill>
                  <a:srgbClr val="283659"/>
                </a:solidFill>
                <a:ea typeface="ＭＳ Ｐゴシック" charset="-128"/>
              </a:rPr>
              <a:t>Homosexuels </a:t>
            </a:r>
          </a:p>
          <a:p>
            <a:pPr marL="0" indent="0"/>
            <a:r>
              <a:rPr lang="fr-FR" altLang="fr-FR" b="0">
                <a:solidFill>
                  <a:srgbClr val="283659"/>
                </a:solidFill>
                <a:ea typeface="ＭＳ Ｐゴシック" charset="-128"/>
              </a:rPr>
              <a:t>Malades du sida</a:t>
            </a:r>
          </a:p>
          <a:p>
            <a:pPr marL="0" indent="0"/>
            <a:r>
              <a:rPr lang="fr-FR" altLang="fr-FR" b="0">
                <a:solidFill>
                  <a:srgbClr val="283659"/>
                </a:solidFill>
                <a:ea typeface="ＭＳ Ｐゴシック" charset="-128"/>
              </a:rPr>
              <a:t>Musulmans</a:t>
            </a:r>
          </a:p>
          <a:p>
            <a:pPr marL="0" indent="0"/>
            <a:endParaRPr lang="fr-FR" altLang="fr-FR" sz="1600" b="0">
              <a:solidFill>
                <a:srgbClr val="283659"/>
              </a:solidFill>
              <a:ea typeface="ＭＳ Ｐゴシック" charset="-128"/>
            </a:endParaRPr>
          </a:p>
          <a:p>
            <a:pPr marL="0" indent="0"/>
            <a:r>
              <a:rPr lang="fr-FR" altLang="fr-FR" b="0">
                <a:solidFill>
                  <a:srgbClr val="283659"/>
                </a:solidFill>
                <a:ea typeface="ＭＳ Ｐゴシック" charset="-128"/>
              </a:rPr>
              <a:t>Migrants</a:t>
            </a:r>
          </a:p>
        </p:txBody>
      </p:sp>
      <p:sp>
        <p:nvSpPr>
          <p:cNvPr id="5" name="Rectangle 2"/>
          <p:cNvSpPr>
            <a:spLocks noGrp="1" noChangeArrowheads="1"/>
          </p:cNvSpPr>
          <p:nvPr>
            <p:ph type="title"/>
          </p:nvPr>
        </p:nvSpPr>
        <p:spPr>
          <a:xfrm>
            <a:off x="395288" y="188913"/>
            <a:ext cx="8497887" cy="855662"/>
          </a:xfrm>
        </p:spPr>
        <p:txBody>
          <a:bodyPr wrap="square" numCol="1" anchorCtr="0" compatLnSpc="1">
            <a:prstTxWarp prst="textNoShape">
              <a:avLst/>
            </a:prstTxWarp>
          </a:bodyPr>
          <a:lstStyle/>
          <a:p>
            <a:pPr eaLnBrk="1" hangingPunct="1">
              <a:defRPr/>
            </a:pPr>
            <a:r>
              <a:rPr lang="fr-BE" altLang="fr-FR" b="1" cap="none">
                <a:latin typeface="Tahoma" charset="0"/>
                <a:ea typeface="ＭＳ Ｐゴシック" charset="-128"/>
              </a:rPr>
              <a:t>Qu’est-ce que le racisme ? </a:t>
            </a:r>
          </a:p>
        </p:txBody>
      </p:sp>
    </p:spTree>
    <p:extLst>
      <p:ext uri="{BB962C8B-B14F-4D97-AF65-F5344CB8AC3E}">
        <p14:creationId xmlns:p14="http://schemas.microsoft.com/office/powerpoint/2010/main" val="129802348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21" name="Text Box 3"/>
          <p:cNvSpPr txBox="1">
            <a:spLocks noChangeArrowheads="1"/>
          </p:cNvSpPr>
          <p:nvPr/>
        </p:nvSpPr>
        <p:spPr bwMode="auto">
          <a:xfrm>
            <a:off x="395288" y="1484313"/>
            <a:ext cx="8640762"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spcAft>
                <a:spcPts val="600"/>
              </a:spcAft>
              <a:buFont typeface="Arial" charset="0"/>
              <a:defRPr sz="2000" b="1">
                <a:solidFill>
                  <a:schemeClr val="tx1"/>
                </a:solidFill>
                <a:latin typeface="Arial" charset="0"/>
                <a:ea typeface="ＭＳ Ｐゴシック" charset="-128"/>
              </a:defRPr>
            </a:lvl1pPr>
            <a:lvl2pPr marL="742950" indent="-285750">
              <a:spcBef>
                <a:spcPct val="20000"/>
              </a:spcBef>
              <a:buClr>
                <a:schemeClr val="tx2"/>
              </a:buClr>
              <a:buFont typeface="Arial" charset="0"/>
              <a:buChar char="•"/>
              <a:defRPr sz="2000">
                <a:solidFill>
                  <a:schemeClr val="tx1"/>
                </a:solidFill>
                <a:latin typeface="Arial" charset="0"/>
                <a:ea typeface="ＭＳ Ｐゴシック" charset="-128"/>
              </a:defRPr>
            </a:lvl2pPr>
            <a:lvl3pPr marL="1143000" indent="-228600">
              <a:spcBef>
                <a:spcPct val="20000"/>
              </a:spcBef>
              <a:buClr>
                <a:schemeClr val="tx2"/>
              </a:buClr>
              <a:buFont typeface="Arial" charset="0"/>
              <a:buChar char="•"/>
              <a:defRPr>
                <a:solidFill>
                  <a:schemeClr val="tx1"/>
                </a:solidFill>
                <a:latin typeface="Arial" charset="0"/>
                <a:ea typeface="ＭＳ Ｐゴシック" charset="-128"/>
              </a:defRPr>
            </a:lvl3pPr>
            <a:lvl4pPr marL="1600200" indent="-228600">
              <a:spcBef>
                <a:spcPct val="20000"/>
              </a:spcBef>
              <a:buClr>
                <a:schemeClr val="tx2"/>
              </a:buClr>
              <a:buFont typeface="Arial" charset="0"/>
              <a:buChar char="•"/>
              <a:defRPr>
                <a:solidFill>
                  <a:schemeClr val="tx1"/>
                </a:solidFill>
                <a:latin typeface="Arial" charset="0"/>
                <a:ea typeface="ＭＳ Ｐゴシック" charset="-128"/>
              </a:defRPr>
            </a:lvl4pPr>
            <a:lvl5pPr marL="2057400" indent="-228600">
              <a:spcBef>
                <a:spcPct val="20000"/>
              </a:spcBef>
              <a:buClr>
                <a:schemeClr val="tx2"/>
              </a:buClr>
              <a:buFont typeface="Arial" charset="0"/>
              <a:buChar cha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9pPr>
          </a:lstStyle>
          <a:p>
            <a:pPr eaLnBrk="1" hangingPunct="1">
              <a:spcBef>
                <a:spcPct val="50000"/>
              </a:spcBef>
              <a:spcAft>
                <a:spcPct val="0"/>
              </a:spcAft>
              <a:buFont typeface="Wingdings" charset="2"/>
              <a:buChar char="§"/>
            </a:pPr>
            <a:r>
              <a:rPr lang="fr-BE" altLang="fr-FR" sz="3200" b="0" i="1" dirty="0" smtClean="0">
                <a:solidFill>
                  <a:srgbClr val="283659"/>
                </a:solidFill>
                <a:latin typeface="Tahoma" charset="0"/>
              </a:rPr>
              <a:t>Q.1. «</a:t>
            </a:r>
            <a:r>
              <a:rPr lang="fr-BE" altLang="fr-FR" sz="3200" b="0" i="1" dirty="0">
                <a:solidFill>
                  <a:srgbClr val="283659"/>
                </a:solidFill>
                <a:latin typeface="Tahoma" charset="0"/>
              </a:rPr>
              <a:t> Le </a:t>
            </a:r>
            <a:r>
              <a:rPr lang="fr-BE" altLang="fr-FR" sz="3200" b="0" i="1" dirty="0" err="1">
                <a:solidFill>
                  <a:srgbClr val="283659"/>
                </a:solidFill>
                <a:latin typeface="Tahoma" charset="0"/>
              </a:rPr>
              <a:t>racisé</a:t>
            </a:r>
            <a:r>
              <a:rPr lang="fr-BE" altLang="fr-FR" sz="3200" b="0" i="1" dirty="0">
                <a:solidFill>
                  <a:srgbClr val="283659"/>
                </a:solidFill>
                <a:latin typeface="Tahoma" charset="0"/>
              </a:rPr>
              <a:t>, bouc-émissaire » ? </a:t>
            </a:r>
          </a:p>
          <a:p>
            <a:pPr eaLnBrk="1" hangingPunct="1">
              <a:spcBef>
                <a:spcPct val="50000"/>
              </a:spcBef>
              <a:spcAft>
                <a:spcPct val="0"/>
              </a:spcAft>
              <a:buFont typeface="Wingdings" charset="2"/>
              <a:buChar char="§"/>
            </a:pPr>
            <a:r>
              <a:rPr lang="fr-BE" altLang="fr-FR" sz="3200" b="0" dirty="0">
                <a:solidFill>
                  <a:srgbClr val="283659"/>
                </a:solidFill>
                <a:latin typeface="Tahoma" charset="0"/>
              </a:rPr>
              <a:t>Sacrifice religieux</a:t>
            </a:r>
          </a:p>
          <a:p>
            <a:pPr lvl="1" eaLnBrk="1" hangingPunct="1">
              <a:spcBef>
                <a:spcPct val="50000"/>
              </a:spcBef>
              <a:buClrTx/>
              <a:buFont typeface="Wingdings" charset="2"/>
              <a:buChar char="§"/>
            </a:pPr>
            <a:endParaRPr lang="fr-BE" altLang="fr-FR" sz="3200" dirty="0">
              <a:solidFill>
                <a:srgbClr val="283659"/>
              </a:solidFill>
              <a:latin typeface="Tahoma" charset="0"/>
            </a:endParaRPr>
          </a:p>
        </p:txBody>
      </p:sp>
      <p:sp>
        <p:nvSpPr>
          <p:cNvPr id="5" name="Rectangle 2"/>
          <p:cNvSpPr>
            <a:spLocks noGrp="1" noChangeArrowheads="1"/>
          </p:cNvSpPr>
          <p:nvPr>
            <p:ph type="title"/>
          </p:nvPr>
        </p:nvSpPr>
        <p:spPr>
          <a:xfrm>
            <a:off x="395288" y="188913"/>
            <a:ext cx="8497887" cy="855662"/>
          </a:xfrm>
        </p:spPr>
        <p:txBody>
          <a:bodyPr wrap="square" numCol="1" anchorCtr="0" compatLnSpc="1">
            <a:prstTxWarp prst="textNoShape">
              <a:avLst/>
            </a:prstTxWarp>
          </a:bodyPr>
          <a:lstStyle/>
          <a:p>
            <a:pPr eaLnBrk="1" hangingPunct="1">
              <a:defRPr/>
            </a:pPr>
            <a:r>
              <a:rPr lang="fr-BE" altLang="fr-FR" b="1" cap="none">
                <a:latin typeface="Tahoma" charset="0"/>
                <a:ea typeface="ＭＳ Ｐゴシック" charset="-128"/>
              </a:rPr>
              <a:t>Qu’est-ce que le racisme ? </a:t>
            </a:r>
          </a:p>
        </p:txBody>
      </p:sp>
      <p:pic>
        <p:nvPicPr>
          <p:cNvPr id="184323"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 y="3141663"/>
            <a:ext cx="3525838" cy="371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0200" y="4076700"/>
            <a:ext cx="4413250" cy="2781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1859783"/>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a:spLocks noGrp="1" noChangeArrowheads="1"/>
          </p:cNvSpPr>
          <p:nvPr>
            <p:ph idx="1"/>
          </p:nvPr>
        </p:nvSpPr>
        <p:spPr>
          <a:xfrm>
            <a:off x="107950" y="1412875"/>
            <a:ext cx="3168650" cy="3384550"/>
          </a:xfrm>
        </p:spPr>
        <p:txBody>
          <a:bodyPr/>
          <a:lstStyle/>
          <a:p>
            <a:pPr lvl="1" eaLnBrk="1" hangingPunct="1">
              <a:buFontTx/>
              <a:buNone/>
              <a:defRPr/>
            </a:pPr>
            <a:endParaRPr lang="fr-BE" sz="800" dirty="0">
              <a:solidFill>
                <a:schemeClr val="accent3">
                  <a:lumMod val="50000"/>
                </a:schemeClr>
              </a:solidFill>
              <a:latin typeface="Tahoma" charset="0"/>
            </a:endParaRPr>
          </a:p>
          <a:p>
            <a:pPr eaLnBrk="1" hangingPunct="1">
              <a:buFont typeface="Wingdings" charset="2"/>
              <a:buChar char="§"/>
              <a:defRPr/>
            </a:pPr>
            <a:r>
              <a:rPr lang="fr-BE" sz="3200" b="0" dirty="0" smtClean="0">
                <a:solidFill>
                  <a:schemeClr val="accent3">
                    <a:lumMod val="50000"/>
                  </a:schemeClr>
                </a:solidFill>
                <a:latin typeface="Tahoma" charset="0"/>
                <a:cs typeface="Tahoma" charset="0"/>
              </a:rPr>
              <a:t>Rituel du sacrifice</a:t>
            </a:r>
          </a:p>
          <a:p>
            <a:pPr marL="0" indent="0" eaLnBrk="1" hangingPunct="1">
              <a:defRPr/>
            </a:pPr>
            <a:endParaRPr lang="fr-BE" sz="3200" b="0" dirty="0" smtClean="0">
              <a:solidFill>
                <a:schemeClr val="accent3">
                  <a:lumMod val="50000"/>
                </a:schemeClr>
              </a:solidFill>
              <a:latin typeface="Tahoma" charset="0"/>
              <a:cs typeface="Tahoma" charset="0"/>
            </a:endParaRPr>
          </a:p>
          <a:p>
            <a:pPr eaLnBrk="1" hangingPunct="1">
              <a:buFont typeface="Wingdings" charset="2"/>
              <a:buChar char="§"/>
              <a:defRPr/>
            </a:pPr>
            <a:r>
              <a:rPr lang="fr-BE" sz="2800" b="0" dirty="0" smtClean="0">
                <a:solidFill>
                  <a:schemeClr val="accent3">
                    <a:lumMod val="50000"/>
                  </a:schemeClr>
                </a:solidFill>
                <a:latin typeface="Tahoma" charset="0"/>
                <a:cs typeface="Tahoma" charset="0"/>
              </a:rPr>
              <a:t>Triangle anthropologique</a:t>
            </a:r>
          </a:p>
        </p:txBody>
      </p:sp>
      <p:sp>
        <p:nvSpPr>
          <p:cNvPr id="186370" name="Rectangle 2"/>
          <p:cNvSpPr txBox="1">
            <a:spLocks noChangeArrowheads="1"/>
          </p:cNvSpPr>
          <p:nvPr/>
        </p:nvSpPr>
        <p:spPr bwMode="auto">
          <a:xfrm>
            <a:off x="34925" y="260350"/>
            <a:ext cx="8858250"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spcAft>
                <a:spcPts val="600"/>
              </a:spcAft>
              <a:buFont typeface="Arial" charset="0"/>
              <a:defRPr sz="2000" b="1">
                <a:solidFill>
                  <a:schemeClr val="tx1"/>
                </a:solidFill>
                <a:latin typeface="Arial" charset="0"/>
                <a:ea typeface="ＭＳ Ｐゴシック" charset="-128"/>
              </a:defRPr>
            </a:lvl1pPr>
            <a:lvl2pPr marL="742950" indent="-285750">
              <a:spcBef>
                <a:spcPct val="20000"/>
              </a:spcBef>
              <a:buClr>
                <a:schemeClr val="tx2"/>
              </a:buClr>
              <a:buFont typeface="Arial" charset="0"/>
              <a:buChar char="•"/>
              <a:defRPr sz="2000">
                <a:solidFill>
                  <a:schemeClr val="tx1"/>
                </a:solidFill>
                <a:latin typeface="Arial" charset="0"/>
                <a:ea typeface="ＭＳ Ｐゴシック" charset="-128"/>
              </a:defRPr>
            </a:lvl2pPr>
            <a:lvl3pPr marL="1143000" indent="-228600">
              <a:spcBef>
                <a:spcPct val="20000"/>
              </a:spcBef>
              <a:buClr>
                <a:schemeClr val="tx2"/>
              </a:buClr>
              <a:buFont typeface="Arial" charset="0"/>
              <a:buChar char="•"/>
              <a:defRPr>
                <a:solidFill>
                  <a:schemeClr val="tx1"/>
                </a:solidFill>
                <a:latin typeface="Arial" charset="0"/>
                <a:ea typeface="ＭＳ Ｐゴシック" charset="-128"/>
              </a:defRPr>
            </a:lvl3pPr>
            <a:lvl4pPr marL="1600200" indent="-228600">
              <a:spcBef>
                <a:spcPct val="20000"/>
              </a:spcBef>
              <a:buClr>
                <a:schemeClr val="tx2"/>
              </a:buClr>
              <a:buFont typeface="Arial" charset="0"/>
              <a:buChar char="•"/>
              <a:defRPr>
                <a:solidFill>
                  <a:schemeClr val="tx1"/>
                </a:solidFill>
                <a:latin typeface="Arial" charset="0"/>
                <a:ea typeface="ＭＳ Ｐゴシック" charset="-128"/>
              </a:defRPr>
            </a:lvl4pPr>
            <a:lvl5pPr marL="2057400" indent="-228600">
              <a:spcBef>
                <a:spcPct val="20000"/>
              </a:spcBef>
              <a:buClr>
                <a:schemeClr val="tx2"/>
              </a:buClr>
              <a:buFont typeface="Arial" charset="0"/>
              <a:buChar cha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9pPr>
          </a:lstStyle>
          <a:p>
            <a:pPr eaLnBrk="1" hangingPunct="1">
              <a:lnSpc>
                <a:spcPct val="90000"/>
              </a:lnSpc>
              <a:spcBef>
                <a:spcPct val="0"/>
              </a:spcBef>
              <a:spcAft>
                <a:spcPct val="0"/>
              </a:spcAft>
              <a:buFontTx/>
              <a:buNone/>
            </a:pPr>
            <a:r>
              <a:rPr lang="fr-BE" altLang="fr-FR" sz="3000">
                <a:solidFill>
                  <a:srgbClr val="D1282E"/>
                </a:solidFill>
                <a:latin typeface="Tahoma" charset="0"/>
              </a:rPr>
              <a:t> </a:t>
            </a:r>
            <a:r>
              <a:rPr lang="fr-BE" altLang="fr-FR" sz="3300">
                <a:solidFill>
                  <a:srgbClr val="D1282E"/>
                </a:solidFill>
                <a:latin typeface="Tahoma" charset="0"/>
              </a:rPr>
              <a:t>les sociétés théologico-politiques</a:t>
            </a:r>
            <a:endParaRPr lang="fr-FR" altLang="fr-FR" sz="3300">
              <a:solidFill>
                <a:srgbClr val="D1282E"/>
              </a:solidFill>
              <a:latin typeface="Tahoma" charset="0"/>
            </a:endParaRPr>
          </a:p>
        </p:txBody>
      </p:sp>
      <p:pic>
        <p:nvPicPr>
          <p:cNvPr id="186371"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73413" y="1412875"/>
            <a:ext cx="5683250" cy="544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2" name="ZoneTexte 5"/>
          <p:cNvSpPr txBox="1">
            <a:spLocks noChangeArrowheads="1"/>
          </p:cNvSpPr>
          <p:nvPr/>
        </p:nvSpPr>
        <p:spPr bwMode="auto">
          <a:xfrm>
            <a:off x="107950" y="5934075"/>
            <a:ext cx="38877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charset="0"/>
              <a:defRPr sz="2000" b="1">
                <a:solidFill>
                  <a:schemeClr val="tx1"/>
                </a:solidFill>
                <a:latin typeface="Arial" charset="0"/>
                <a:ea typeface="ＭＳ Ｐゴシック" charset="-128"/>
              </a:defRPr>
            </a:lvl1pPr>
            <a:lvl2pPr marL="742950" indent="-285750">
              <a:spcBef>
                <a:spcPct val="20000"/>
              </a:spcBef>
              <a:buClr>
                <a:schemeClr val="tx2"/>
              </a:buClr>
              <a:buFont typeface="Arial" charset="0"/>
              <a:buChar char="•"/>
              <a:defRPr sz="2000">
                <a:solidFill>
                  <a:schemeClr val="tx1"/>
                </a:solidFill>
                <a:latin typeface="Arial" charset="0"/>
                <a:ea typeface="ＭＳ Ｐゴシック" charset="-128"/>
              </a:defRPr>
            </a:lvl2pPr>
            <a:lvl3pPr marL="1143000" indent="-228600">
              <a:spcBef>
                <a:spcPct val="20000"/>
              </a:spcBef>
              <a:buClr>
                <a:schemeClr val="tx2"/>
              </a:buClr>
              <a:buFont typeface="Arial" charset="0"/>
              <a:buChar char="•"/>
              <a:defRPr>
                <a:solidFill>
                  <a:schemeClr val="tx1"/>
                </a:solidFill>
                <a:latin typeface="Arial" charset="0"/>
                <a:ea typeface="ＭＳ Ｐゴシック" charset="-128"/>
              </a:defRPr>
            </a:lvl3pPr>
            <a:lvl4pPr marL="1600200" indent="-228600">
              <a:spcBef>
                <a:spcPct val="20000"/>
              </a:spcBef>
              <a:buClr>
                <a:schemeClr val="tx2"/>
              </a:buClr>
              <a:buFont typeface="Arial" charset="0"/>
              <a:buChar char="•"/>
              <a:defRPr>
                <a:solidFill>
                  <a:schemeClr val="tx1"/>
                </a:solidFill>
                <a:latin typeface="Arial" charset="0"/>
                <a:ea typeface="ＭＳ Ｐゴシック" charset="-128"/>
              </a:defRPr>
            </a:lvl4pPr>
            <a:lvl5pPr marL="2057400" indent="-228600">
              <a:spcBef>
                <a:spcPct val="20000"/>
              </a:spcBef>
              <a:buClr>
                <a:schemeClr val="tx2"/>
              </a:buClr>
              <a:buFont typeface="Arial" charset="0"/>
              <a:buChar cha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9pPr>
          </a:lstStyle>
          <a:p>
            <a:pPr eaLnBrk="1" hangingPunct="1">
              <a:spcBef>
                <a:spcPct val="0"/>
              </a:spcBef>
              <a:spcAft>
                <a:spcPct val="0"/>
              </a:spcAft>
              <a:buFontTx/>
              <a:buNone/>
            </a:pPr>
            <a:r>
              <a:rPr lang="fr-FR" altLang="fr-FR" sz="1800">
                <a:solidFill>
                  <a:srgbClr val="283659"/>
                </a:solidFill>
              </a:rPr>
              <a:t>Giotto </a:t>
            </a:r>
          </a:p>
          <a:p>
            <a:pPr eaLnBrk="1" hangingPunct="1">
              <a:spcBef>
                <a:spcPct val="0"/>
              </a:spcBef>
              <a:spcAft>
                <a:spcPct val="0"/>
              </a:spcAft>
              <a:buFontTx/>
              <a:buNone/>
            </a:pPr>
            <a:r>
              <a:rPr lang="fr-FR" altLang="fr-FR" sz="1800" b="0">
                <a:solidFill>
                  <a:srgbClr val="283659"/>
                </a:solidFill>
              </a:rPr>
              <a:t>« Le sacrifice de Joachim »</a:t>
            </a:r>
          </a:p>
          <a:p>
            <a:pPr eaLnBrk="1" hangingPunct="1">
              <a:spcBef>
                <a:spcPct val="0"/>
              </a:spcBef>
              <a:spcAft>
                <a:spcPct val="0"/>
              </a:spcAft>
              <a:buFontTx/>
              <a:buNone/>
            </a:pPr>
            <a:r>
              <a:rPr lang="fr-FR" altLang="fr-FR" sz="1800" b="0">
                <a:solidFill>
                  <a:srgbClr val="283659"/>
                </a:solidFill>
              </a:rPr>
              <a:t>(1303-06)</a:t>
            </a:r>
          </a:p>
        </p:txBody>
      </p:sp>
      <p:cxnSp>
        <p:nvCxnSpPr>
          <p:cNvPr id="3" name="Connecteur droit 2"/>
          <p:cNvCxnSpPr/>
          <p:nvPr/>
        </p:nvCxnSpPr>
        <p:spPr>
          <a:xfrm flipH="1">
            <a:off x="3635375" y="1916113"/>
            <a:ext cx="2881313" cy="4897437"/>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7" name="Connecteur droit 6"/>
          <p:cNvCxnSpPr/>
          <p:nvPr/>
        </p:nvCxnSpPr>
        <p:spPr>
          <a:xfrm>
            <a:off x="6516688" y="1916113"/>
            <a:ext cx="2016125" cy="4897437"/>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0" name="Connecteur droit 9"/>
          <p:cNvCxnSpPr/>
          <p:nvPr/>
        </p:nvCxnSpPr>
        <p:spPr>
          <a:xfrm>
            <a:off x="3635375" y="6813550"/>
            <a:ext cx="4897438"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9134166"/>
      </p:ext>
    </p:extLst>
  </p:cSld>
  <p:clrMapOvr>
    <a:masterClrMapping/>
  </p:clrMapOvr>
  <p:transition spd="med"/>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8417" name="Text Box 3"/>
          <p:cNvSpPr txBox="1">
            <a:spLocks noChangeArrowheads="1"/>
          </p:cNvSpPr>
          <p:nvPr/>
        </p:nvSpPr>
        <p:spPr bwMode="auto">
          <a:xfrm>
            <a:off x="395288" y="1484313"/>
            <a:ext cx="86407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spcAft>
                <a:spcPts val="600"/>
              </a:spcAft>
              <a:buFont typeface="Arial" charset="0"/>
              <a:defRPr sz="2000" b="1">
                <a:solidFill>
                  <a:schemeClr val="tx1"/>
                </a:solidFill>
                <a:latin typeface="Arial" charset="0"/>
                <a:ea typeface="ＭＳ Ｐゴシック" charset="-128"/>
              </a:defRPr>
            </a:lvl1pPr>
            <a:lvl2pPr marL="742950" indent="-285750">
              <a:spcBef>
                <a:spcPct val="20000"/>
              </a:spcBef>
              <a:buClr>
                <a:schemeClr val="tx2"/>
              </a:buClr>
              <a:buFont typeface="Arial" charset="0"/>
              <a:buChar char="•"/>
              <a:defRPr sz="2000">
                <a:solidFill>
                  <a:schemeClr val="tx1"/>
                </a:solidFill>
                <a:latin typeface="Arial" charset="0"/>
                <a:ea typeface="ＭＳ Ｐゴシック" charset="-128"/>
              </a:defRPr>
            </a:lvl2pPr>
            <a:lvl3pPr marL="1143000" indent="-228600">
              <a:spcBef>
                <a:spcPct val="20000"/>
              </a:spcBef>
              <a:buClr>
                <a:schemeClr val="tx2"/>
              </a:buClr>
              <a:buFont typeface="Arial" charset="0"/>
              <a:buChar char="•"/>
              <a:defRPr>
                <a:solidFill>
                  <a:schemeClr val="tx1"/>
                </a:solidFill>
                <a:latin typeface="Arial" charset="0"/>
                <a:ea typeface="ＭＳ Ｐゴシック" charset="-128"/>
              </a:defRPr>
            </a:lvl3pPr>
            <a:lvl4pPr marL="1600200" indent="-228600">
              <a:spcBef>
                <a:spcPct val="20000"/>
              </a:spcBef>
              <a:buClr>
                <a:schemeClr val="tx2"/>
              </a:buClr>
              <a:buFont typeface="Arial" charset="0"/>
              <a:buChar char="•"/>
              <a:defRPr>
                <a:solidFill>
                  <a:schemeClr val="tx1"/>
                </a:solidFill>
                <a:latin typeface="Arial" charset="0"/>
                <a:ea typeface="ＭＳ Ｐゴシック" charset="-128"/>
              </a:defRPr>
            </a:lvl4pPr>
            <a:lvl5pPr marL="2057400" indent="-228600">
              <a:spcBef>
                <a:spcPct val="20000"/>
              </a:spcBef>
              <a:buClr>
                <a:schemeClr val="tx2"/>
              </a:buClr>
              <a:buFont typeface="Arial" charset="0"/>
              <a:buChar cha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9pPr>
          </a:lstStyle>
          <a:p>
            <a:pPr eaLnBrk="1" hangingPunct="1">
              <a:spcBef>
                <a:spcPct val="50000"/>
              </a:spcBef>
              <a:spcAft>
                <a:spcPct val="0"/>
              </a:spcAft>
              <a:buFont typeface="Wingdings" charset="2"/>
              <a:buChar char="§"/>
            </a:pPr>
            <a:r>
              <a:rPr lang="fr-BE" altLang="fr-FR" sz="3200" b="0">
                <a:solidFill>
                  <a:srgbClr val="283659"/>
                </a:solidFill>
                <a:latin typeface="Tahoma" charset="0"/>
              </a:rPr>
              <a:t>Racisé ≠ « </a:t>
            </a:r>
            <a:r>
              <a:rPr lang="fr-BE" altLang="fr-FR" sz="3200" i="1">
                <a:solidFill>
                  <a:srgbClr val="283659"/>
                </a:solidFill>
                <a:latin typeface="Tahoma" charset="0"/>
              </a:rPr>
              <a:t>bouc-émissaire</a:t>
            </a:r>
            <a:r>
              <a:rPr lang="fr-BE" altLang="fr-FR" sz="3200" b="0">
                <a:solidFill>
                  <a:srgbClr val="283659"/>
                </a:solidFill>
                <a:latin typeface="Tahoma" charset="0"/>
              </a:rPr>
              <a:t> » </a:t>
            </a:r>
          </a:p>
        </p:txBody>
      </p:sp>
      <p:sp>
        <p:nvSpPr>
          <p:cNvPr id="5" name="Rectangle 2"/>
          <p:cNvSpPr>
            <a:spLocks noGrp="1" noChangeArrowheads="1"/>
          </p:cNvSpPr>
          <p:nvPr>
            <p:ph type="title"/>
          </p:nvPr>
        </p:nvSpPr>
        <p:spPr>
          <a:xfrm>
            <a:off x="395288" y="188913"/>
            <a:ext cx="8497887" cy="855662"/>
          </a:xfrm>
        </p:spPr>
        <p:txBody>
          <a:bodyPr wrap="square" numCol="1" anchorCtr="0" compatLnSpc="1">
            <a:prstTxWarp prst="textNoShape">
              <a:avLst/>
            </a:prstTxWarp>
          </a:bodyPr>
          <a:lstStyle/>
          <a:p>
            <a:pPr eaLnBrk="1" hangingPunct="1">
              <a:defRPr/>
            </a:pPr>
            <a:r>
              <a:rPr lang="fr-BE" altLang="fr-FR" b="1" cap="none">
                <a:latin typeface="Tahoma" charset="0"/>
                <a:ea typeface="ＭＳ Ｐゴシック" charset="-128"/>
              </a:rPr>
              <a:t>Qu’est-ce que le racisme ? </a:t>
            </a:r>
          </a:p>
        </p:txBody>
      </p:sp>
      <p:pic>
        <p:nvPicPr>
          <p:cNvPr id="188419" name="Imag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2174875"/>
            <a:ext cx="6048375" cy="468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20" name="Rectangle 1"/>
          <p:cNvSpPr>
            <a:spLocks noChangeArrowheads="1"/>
          </p:cNvSpPr>
          <p:nvPr/>
        </p:nvSpPr>
        <p:spPr bwMode="auto">
          <a:xfrm>
            <a:off x="6372225" y="5445125"/>
            <a:ext cx="32400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charset="0"/>
              <a:defRPr sz="2000" b="1">
                <a:solidFill>
                  <a:schemeClr val="tx1"/>
                </a:solidFill>
                <a:latin typeface="Arial" charset="0"/>
                <a:ea typeface="ＭＳ Ｐゴシック" charset="-128"/>
              </a:defRPr>
            </a:lvl1pPr>
            <a:lvl2pPr marL="742950" indent="-285750">
              <a:spcBef>
                <a:spcPct val="20000"/>
              </a:spcBef>
              <a:buClr>
                <a:schemeClr val="tx2"/>
              </a:buClr>
              <a:buFont typeface="Arial" charset="0"/>
              <a:buChar char="•"/>
              <a:defRPr sz="2000">
                <a:solidFill>
                  <a:schemeClr val="tx1"/>
                </a:solidFill>
                <a:latin typeface="Arial" charset="0"/>
                <a:ea typeface="ＭＳ Ｐゴシック" charset="-128"/>
              </a:defRPr>
            </a:lvl2pPr>
            <a:lvl3pPr marL="1143000" indent="-228600">
              <a:spcBef>
                <a:spcPct val="20000"/>
              </a:spcBef>
              <a:buClr>
                <a:schemeClr val="tx2"/>
              </a:buClr>
              <a:buFont typeface="Arial" charset="0"/>
              <a:buChar char="•"/>
              <a:defRPr>
                <a:solidFill>
                  <a:schemeClr val="tx1"/>
                </a:solidFill>
                <a:latin typeface="Arial" charset="0"/>
                <a:ea typeface="ＭＳ Ｐゴシック" charset="-128"/>
              </a:defRPr>
            </a:lvl3pPr>
            <a:lvl4pPr marL="1600200" indent="-228600">
              <a:spcBef>
                <a:spcPct val="20000"/>
              </a:spcBef>
              <a:buClr>
                <a:schemeClr val="tx2"/>
              </a:buClr>
              <a:buFont typeface="Arial" charset="0"/>
              <a:buChar char="•"/>
              <a:defRPr>
                <a:solidFill>
                  <a:schemeClr val="tx1"/>
                </a:solidFill>
                <a:latin typeface="Arial" charset="0"/>
                <a:ea typeface="ＭＳ Ｐゴシック" charset="-128"/>
              </a:defRPr>
            </a:lvl4pPr>
            <a:lvl5pPr marL="2057400" indent="-228600">
              <a:spcBef>
                <a:spcPct val="20000"/>
              </a:spcBef>
              <a:buClr>
                <a:schemeClr val="tx2"/>
              </a:buClr>
              <a:buFont typeface="Arial" charset="0"/>
              <a:buChar cha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9pPr>
          </a:lstStyle>
          <a:p>
            <a:pPr eaLnBrk="1" hangingPunct="1">
              <a:spcBef>
                <a:spcPct val="50000"/>
              </a:spcBef>
              <a:spcAft>
                <a:spcPct val="0"/>
              </a:spcAft>
              <a:buFontTx/>
              <a:buNone/>
            </a:pPr>
            <a:r>
              <a:rPr lang="fr-BE" altLang="fr-FR" sz="1800">
                <a:solidFill>
                  <a:srgbClr val="283659"/>
                </a:solidFill>
                <a:latin typeface="Tahoma" charset="0"/>
              </a:rPr>
              <a:t>Caragaggio</a:t>
            </a:r>
            <a:endParaRPr lang="fr-BE" altLang="fr-FR" sz="1800" b="0">
              <a:solidFill>
                <a:srgbClr val="283659"/>
              </a:solidFill>
              <a:latin typeface="Tahoma" charset="0"/>
            </a:endParaRPr>
          </a:p>
          <a:p>
            <a:pPr eaLnBrk="1" hangingPunct="1">
              <a:spcBef>
                <a:spcPct val="50000"/>
              </a:spcBef>
              <a:spcAft>
                <a:spcPct val="0"/>
              </a:spcAft>
              <a:buFontTx/>
              <a:buNone/>
            </a:pPr>
            <a:r>
              <a:rPr lang="fr-BE" altLang="fr-FR" sz="1800" b="0">
                <a:solidFill>
                  <a:srgbClr val="283659"/>
                </a:solidFill>
                <a:latin typeface="Tahoma" charset="0"/>
              </a:rPr>
              <a:t>« </a:t>
            </a:r>
            <a:r>
              <a:rPr lang="fr-BE" altLang="fr-FR" sz="1800" b="0" i="1">
                <a:solidFill>
                  <a:srgbClr val="283659"/>
                </a:solidFill>
                <a:latin typeface="Tahoma" charset="0"/>
              </a:rPr>
              <a:t>Le sacrifice d’Isaac</a:t>
            </a:r>
            <a:r>
              <a:rPr lang="fr-BE" altLang="fr-FR" sz="1800" b="0">
                <a:solidFill>
                  <a:srgbClr val="283659"/>
                </a:solidFill>
                <a:latin typeface="Tahoma" charset="0"/>
              </a:rPr>
              <a:t> »</a:t>
            </a:r>
          </a:p>
          <a:p>
            <a:pPr eaLnBrk="1" hangingPunct="1">
              <a:spcBef>
                <a:spcPct val="50000"/>
              </a:spcBef>
              <a:spcAft>
                <a:spcPct val="0"/>
              </a:spcAft>
              <a:buFontTx/>
              <a:buNone/>
            </a:pPr>
            <a:r>
              <a:rPr lang="fr-BE" altLang="fr-FR" sz="1800" b="0">
                <a:solidFill>
                  <a:srgbClr val="283659"/>
                </a:solidFill>
                <a:latin typeface="Tahoma" charset="0"/>
              </a:rPr>
              <a:t>(1597)</a:t>
            </a:r>
          </a:p>
        </p:txBody>
      </p:sp>
    </p:spTree>
    <p:extLst>
      <p:ext uri="{BB962C8B-B14F-4D97-AF65-F5344CB8AC3E}">
        <p14:creationId xmlns:p14="http://schemas.microsoft.com/office/powerpoint/2010/main" val="569299521"/>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0465" name="Text Box 3"/>
          <p:cNvSpPr txBox="1">
            <a:spLocks noChangeArrowheads="1"/>
          </p:cNvSpPr>
          <p:nvPr/>
        </p:nvSpPr>
        <p:spPr bwMode="auto">
          <a:xfrm>
            <a:off x="395288" y="1484313"/>
            <a:ext cx="8640762"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spcAft>
                <a:spcPts val="600"/>
              </a:spcAft>
              <a:buFont typeface="Arial" charset="0"/>
              <a:defRPr sz="2000" b="1">
                <a:solidFill>
                  <a:schemeClr val="tx1"/>
                </a:solidFill>
                <a:latin typeface="Arial" charset="0"/>
                <a:ea typeface="ＭＳ Ｐゴシック" charset="-128"/>
              </a:defRPr>
            </a:lvl1pPr>
            <a:lvl2pPr marL="742950" indent="-285750">
              <a:spcBef>
                <a:spcPct val="20000"/>
              </a:spcBef>
              <a:buClr>
                <a:schemeClr val="tx2"/>
              </a:buClr>
              <a:buFont typeface="Arial" charset="0"/>
              <a:buChar char="•"/>
              <a:defRPr sz="2000">
                <a:solidFill>
                  <a:schemeClr val="tx1"/>
                </a:solidFill>
                <a:latin typeface="Arial" charset="0"/>
                <a:ea typeface="ＭＳ Ｐゴシック" charset="-128"/>
              </a:defRPr>
            </a:lvl2pPr>
            <a:lvl3pPr marL="1143000" indent="-228600">
              <a:spcBef>
                <a:spcPct val="20000"/>
              </a:spcBef>
              <a:buClr>
                <a:schemeClr val="tx2"/>
              </a:buClr>
              <a:buFont typeface="Arial" charset="0"/>
              <a:buChar char="•"/>
              <a:defRPr>
                <a:solidFill>
                  <a:schemeClr val="tx1"/>
                </a:solidFill>
                <a:latin typeface="Arial" charset="0"/>
                <a:ea typeface="ＭＳ Ｐゴシック" charset="-128"/>
              </a:defRPr>
            </a:lvl3pPr>
            <a:lvl4pPr marL="1600200" indent="-228600">
              <a:spcBef>
                <a:spcPct val="20000"/>
              </a:spcBef>
              <a:buClr>
                <a:schemeClr val="tx2"/>
              </a:buClr>
              <a:buFont typeface="Arial" charset="0"/>
              <a:buChar char="•"/>
              <a:defRPr>
                <a:solidFill>
                  <a:schemeClr val="tx1"/>
                </a:solidFill>
                <a:latin typeface="Arial" charset="0"/>
                <a:ea typeface="ＭＳ Ｐゴシック" charset="-128"/>
              </a:defRPr>
            </a:lvl4pPr>
            <a:lvl5pPr marL="2057400" indent="-228600">
              <a:spcBef>
                <a:spcPct val="20000"/>
              </a:spcBef>
              <a:buClr>
                <a:schemeClr val="tx2"/>
              </a:buClr>
              <a:buFont typeface="Arial" charset="0"/>
              <a:buChar cha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9pPr>
          </a:lstStyle>
          <a:p>
            <a:pPr eaLnBrk="1" hangingPunct="1">
              <a:spcBef>
                <a:spcPct val="50000"/>
              </a:spcBef>
              <a:spcAft>
                <a:spcPct val="0"/>
              </a:spcAft>
              <a:buFont typeface="Wingdings" charset="2"/>
              <a:buChar char="§"/>
            </a:pPr>
            <a:r>
              <a:rPr lang="fr-BE" altLang="fr-FR" sz="3200" b="0">
                <a:solidFill>
                  <a:srgbClr val="283659"/>
                </a:solidFill>
                <a:latin typeface="Tahoma" charset="0"/>
              </a:rPr>
              <a:t>René </a:t>
            </a:r>
            <a:r>
              <a:rPr lang="fr-BE" altLang="fr-FR" sz="3200">
                <a:solidFill>
                  <a:srgbClr val="283659"/>
                </a:solidFill>
                <a:latin typeface="Tahoma" charset="0"/>
              </a:rPr>
              <a:t>Girard</a:t>
            </a:r>
            <a:r>
              <a:rPr lang="fr-BE" altLang="fr-FR" sz="3200" b="0">
                <a:solidFill>
                  <a:srgbClr val="283659"/>
                </a:solidFill>
                <a:latin typeface="Tahoma" charset="0"/>
              </a:rPr>
              <a:t> (1923)</a:t>
            </a:r>
          </a:p>
          <a:p>
            <a:pPr eaLnBrk="1" hangingPunct="1">
              <a:spcBef>
                <a:spcPct val="50000"/>
              </a:spcBef>
              <a:spcAft>
                <a:spcPct val="0"/>
              </a:spcAft>
              <a:buFont typeface="Wingdings" charset="2"/>
              <a:buChar char="§"/>
            </a:pPr>
            <a:r>
              <a:rPr lang="fr-BE" altLang="fr-FR" sz="3200" b="0">
                <a:solidFill>
                  <a:srgbClr val="283659"/>
                </a:solidFill>
                <a:latin typeface="Tahoma" charset="0"/>
              </a:rPr>
              <a:t>Violence mimétique</a:t>
            </a:r>
          </a:p>
          <a:p>
            <a:pPr eaLnBrk="1" hangingPunct="1">
              <a:spcBef>
                <a:spcPct val="50000"/>
              </a:spcBef>
              <a:spcAft>
                <a:spcPct val="0"/>
              </a:spcAft>
              <a:buFont typeface="Wingdings" charset="2"/>
              <a:buChar char="§"/>
            </a:pPr>
            <a:r>
              <a:rPr lang="fr-BE" altLang="fr-FR" sz="3200" b="0">
                <a:solidFill>
                  <a:srgbClr val="283659"/>
                </a:solidFill>
                <a:latin typeface="Tahoma" charset="0"/>
              </a:rPr>
              <a:t>Victime expiatoire</a:t>
            </a:r>
          </a:p>
          <a:p>
            <a:pPr eaLnBrk="1" hangingPunct="1">
              <a:spcBef>
                <a:spcPct val="50000"/>
              </a:spcBef>
              <a:spcAft>
                <a:spcPct val="0"/>
              </a:spcAft>
              <a:buFont typeface="Wingdings" charset="2"/>
              <a:buChar char="§"/>
            </a:pPr>
            <a:r>
              <a:rPr lang="fr-BE" altLang="fr-FR" sz="3200" b="0">
                <a:solidFill>
                  <a:srgbClr val="283659"/>
                </a:solidFill>
                <a:latin typeface="Tahoma" charset="0"/>
              </a:rPr>
              <a:t>Unité symbolique</a:t>
            </a:r>
          </a:p>
        </p:txBody>
      </p:sp>
      <p:sp>
        <p:nvSpPr>
          <p:cNvPr id="5" name="Rectangle 2"/>
          <p:cNvSpPr>
            <a:spLocks noGrp="1" noChangeArrowheads="1"/>
          </p:cNvSpPr>
          <p:nvPr>
            <p:ph type="title"/>
          </p:nvPr>
        </p:nvSpPr>
        <p:spPr>
          <a:xfrm>
            <a:off x="395288" y="188913"/>
            <a:ext cx="8497887" cy="855662"/>
          </a:xfrm>
        </p:spPr>
        <p:txBody>
          <a:bodyPr wrap="square" numCol="1" anchorCtr="0" compatLnSpc="1">
            <a:prstTxWarp prst="textNoShape">
              <a:avLst/>
            </a:prstTxWarp>
          </a:bodyPr>
          <a:lstStyle/>
          <a:p>
            <a:pPr eaLnBrk="1" hangingPunct="1">
              <a:defRPr/>
            </a:pPr>
            <a:r>
              <a:rPr lang="fr-BE" altLang="fr-FR" b="1" cap="none">
                <a:latin typeface="Tahoma" charset="0"/>
                <a:ea typeface="ＭＳ Ｐゴシック" charset="-128"/>
              </a:rPr>
              <a:t>Qu’est-ce que le racisme ? </a:t>
            </a:r>
          </a:p>
        </p:txBody>
      </p:sp>
      <p:pic>
        <p:nvPicPr>
          <p:cNvPr id="190467" name="Picture 3" descr="http://algerienetwork.com/magazine/wp-content/uploads/2012/12/rene-girar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725" y="2205038"/>
            <a:ext cx="3189288" cy="465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2132576"/>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2513" name="Image 2"/>
          <p:cNvPicPr>
            <a:picLocks noChangeAspect="1"/>
          </p:cNvPicPr>
          <p:nvPr/>
        </p:nvPicPr>
        <p:blipFill>
          <a:blip r:embed="rId3">
            <a:extLst>
              <a:ext uri="{28A0092B-C50C-407E-A947-70E740481C1C}">
                <a14:useLocalDpi xmlns:a14="http://schemas.microsoft.com/office/drawing/2010/main" val="0"/>
              </a:ext>
            </a:extLst>
          </a:blip>
          <a:srcRect b="6966"/>
          <a:stretch>
            <a:fillRect/>
          </a:stretch>
        </p:blipFill>
        <p:spPr bwMode="auto">
          <a:xfrm>
            <a:off x="3829050" y="3213100"/>
            <a:ext cx="5140325"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4" name="Text Box 3"/>
          <p:cNvSpPr txBox="1">
            <a:spLocks noChangeArrowheads="1"/>
          </p:cNvSpPr>
          <p:nvPr/>
        </p:nvSpPr>
        <p:spPr bwMode="auto">
          <a:xfrm>
            <a:off x="395288" y="1484313"/>
            <a:ext cx="8640762"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spcAft>
                <a:spcPts val="600"/>
              </a:spcAft>
              <a:buFont typeface="Arial" charset="0"/>
              <a:defRPr sz="2000" b="1">
                <a:solidFill>
                  <a:schemeClr val="tx1"/>
                </a:solidFill>
                <a:latin typeface="Arial" charset="0"/>
                <a:ea typeface="ＭＳ Ｐゴシック" charset="-128"/>
              </a:defRPr>
            </a:lvl1pPr>
            <a:lvl2pPr marL="742950" indent="-285750">
              <a:spcBef>
                <a:spcPct val="20000"/>
              </a:spcBef>
              <a:buClr>
                <a:schemeClr val="tx2"/>
              </a:buClr>
              <a:buFont typeface="Arial" charset="0"/>
              <a:buChar char="•"/>
              <a:defRPr sz="2000">
                <a:solidFill>
                  <a:schemeClr val="tx1"/>
                </a:solidFill>
                <a:latin typeface="Arial" charset="0"/>
                <a:ea typeface="ＭＳ Ｐゴシック" charset="-128"/>
              </a:defRPr>
            </a:lvl2pPr>
            <a:lvl3pPr marL="1143000" indent="-228600">
              <a:spcBef>
                <a:spcPct val="20000"/>
              </a:spcBef>
              <a:buClr>
                <a:schemeClr val="tx2"/>
              </a:buClr>
              <a:buFont typeface="Arial" charset="0"/>
              <a:buChar char="•"/>
              <a:defRPr>
                <a:solidFill>
                  <a:schemeClr val="tx1"/>
                </a:solidFill>
                <a:latin typeface="Arial" charset="0"/>
                <a:ea typeface="ＭＳ Ｐゴシック" charset="-128"/>
              </a:defRPr>
            </a:lvl3pPr>
            <a:lvl4pPr marL="1600200" indent="-228600">
              <a:spcBef>
                <a:spcPct val="20000"/>
              </a:spcBef>
              <a:buClr>
                <a:schemeClr val="tx2"/>
              </a:buClr>
              <a:buFont typeface="Arial" charset="0"/>
              <a:buChar char="•"/>
              <a:defRPr>
                <a:solidFill>
                  <a:schemeClr val="tx1"/>
                </a:solidFill>
                <a:latin typeface="Arial" charset="0"/>
                <a:ea typeface="ＭＳ Ｐゴシック" charset="-128"/>
              </a:defRPr>
            </a:lvl4pPr>
            <a:lvl5pPr marL="2057400" indent="-228600">
              <a:spcBef>
                <a:spcPct val="20000"/>
              </a:spcBef>
              <a:buClr>
                <a:schemeClr val="tx2"/>
              </a:buClr>
              <a:buFont typeface="Arial" charset="0"/>
              <a:buChar cha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9pPr>
          </a:lstStyle>
          <a:p>
            <a:pPr eaLnBrk="1" hangingPunct="1">
              <a:spcBef>
                <a:spcPct val="50000"/>
              </a:spcBef>
              <a:spcAft>
                <a:spcPct val="0"/>
              </a:spcAft>
              <a:buFont typeface="Wingdings" charset="2"/>
              <a:buChar char="§"/>
            </a:pPr>
            <a:r>
              <a:rPr lang="fr-BE" altLang="fr-FR" sz="3200" b="0">
                <a:solidFill>
                  <a:srgbClr val="283659"/>
                </a:solidFill>
                <a:latin typeface="Tahoma" charset="0"/>
              </a:rPr>
              <a:t>Racisé ≠ « </a:t>
            </a:r>
            <a:r>
              <a:rPr lang="fr-BE" altLang="fr-FR" sz="3200" i="1">
                <a:solidFill>
                  <a:srgbClr val="283659"/>
                </a:solidFill>
                <a:latin typeface="Tahoma" charset="0"/>
              </a:rPr>
              <a:t>bouc-émissaire</a:t>
            </a:r>
            <a:r>
              <a:rPr lang="fr-BE" altLang="fr-FR" sz="3200" b="0">
                <a:solidFill>
                  <a:srgbClr val="283659"/>
                </a:solidFill>
                <a:latin typeface="Tahoma" charset="0"/>
              </a:rPr>
              <a:t> »</a:t>
            </a:r>
          </a:p>
          <a:p>
            <a:pPr eaLnBrk="1" hangingPunct="1">
              <a:spcBef>
                <a:spcPct val="50000"/>
              </a:spcBef>
              <a:spcAft>
                <a:spcPct val="0"/>
              </a:spcAft>
              <a:buFont typeface="Wingdings" charset="2"/>
              <a:buChar char="§"/>
            </a:pPr>
            <a:r>
              <a:rPr lang="fr-BE" altLang="fr-FR" sz="3200" b="0">
                <a:solidFill>
                  <a:srgbClr val="283659"/>
                </a:solidFill>
                <a:latin typeface="Tahoma" charset="0"/>
              </a:rPr>
              <a:t>Sacrifié = sacré</a:t>
            </a:r>
          </a:p>
          <a:p>
            <a:pPr lvl="1" eaLnBrk="1" hangingPunct="1">
              <a:spcBef>
                <a:spcPct val="50000"/>
              </a:spcBef>
              <a:buClrTx/>
              <a:buFont typeface="Wingdings" charset="2"/>
              <a:buChar char="§"/>
            </a:pPr>
            <a:r>
              <a:rPr lang="fr-BE" altLang="fr-FR" sz="3200">
                <a:solidFill>
                  <a:srgbClr val="283659"/>
                </a:solidFill>
                <a:latin typeface="Tahoma" charset="0"/>
              </a:rPr>
              <a:t>&lt; </a:t>
            </a:r>
            <a:r>
              <a:rPr lang="fr-BE" altLang="fr-FR" sz="3200" i="1">
                <a:solidFill>
                  <a:srgbClr val="283659"/>
                </a:solidFill>
                <a:latin typeface="Tahoma" charset="0"/>
              </a:rPr>
              <a:t>sacer</a:t>
            </a:r>
            <a:r>
              <a:rPr lang="fr-BE" altLang="fr-FR" sz="3200">
                <a:solidFill>
                  <a:srgbClr val="283659"/>
                </a:solidFill>
                <a:latin typeface="Tahoma" charset="0"/>
              </a:rPr>
              <a:t> : séparé</a:t>
            </a:r>
          </a:p>
        </p:txBody>
      </p:sp>
      <p:sp>
        <p:nvSpPr>
          <p:cNvPr id="5" name="Rectangle 2"/>
          <p:cNvSpPr>
            <a:spLocks noGrp="1" noChangeArrowheads="1"/>
          </p:cNvSpPr>
          <p:nvPr>
            <p:ph type="title"/>
          </p:nvPr>
        </p:nvSpPr>
        <p:spPr>
          <a:xfrm>
            <a:off x="395288" y="188913"/>
            <a:ext cx="8497887" cy="855662"/>
          </a:xfrm>
        </p:spPr>
        <p:txBody>
          <a:bodyPr wrap="square" numCol="1" anchorCtr="0" compatLnSpc="1">
            <a:prstTxWarp prst="textNoShape">
              <a:avLst/>
            </a:prstTxWarp>
          </a:bodyPr>
          <a:lstStyle/>
          <a:p>
            <a:pPr eaLnBrk="1" hangingPunct="1">
              <a:defRPr/>
            </a:pPr>
            <a:r>
              <a:rPr lang="fr-BE" altLang="fr-FR" b="1" cap="none">
                <a:latin typeface="Tahoma" charset="0"/>
                <a:ea typeface="ＭＳ Ｐゴシック" charset="-128"/>
              </a:rPr>
              <a:t>Qu’est-ce que le racisme ? </a:t>
            </a:r>
          </a:p>
        </p:txBody>
      </p:sp>
    </p:spTree>
    <p:extLst>
      <p:ext uri="{BB962C8B-B14F-4D97-AF65-F5344CB8AC3E}">
        <p14:creationId xmlns:p14="http://schemas.microsoft.com/office/powerpoint/2010/main" val="881770718"/>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61" name="Text Box 3"/>
          <p:cNvSpPr txBox="1">
            <a:spLocks noChangeArrowheads="1"/>
          </p:cNvSpPr>
          <p:nvPr/>
        </p:nvSpPr>
        <p:spPr bwMode="auto">
          <a:xfrm>
            <a:off x="395288" y="1484313"/>
            <a:ext cx="820916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spcAft>
                <a:spcPts val="600"/>
              </a:spcAft>
              <a:buFont typeface="Arial" charset="0"/>
              <a:defRPr sz="2000" b="1">
                <a:solidFill>
                  <a:schemeClr val="tx1"/>
                </a:solidFill>
                <a:latin typeface="Arial" charset="0"/>
                <a:ea typeface="ＭＳ Ｐゴシック" charset="-128"/>
              </a:defRPr>
            </a:lvl1pPr>
            <a:lvl2pPr marL="742950" indent="-285750">
              <a:spcBef>
                <a:spcPct val="20000"/>
              </a:spcBef>
              <a:buClr>
                <a:schemeClr val="tx2"/>
              </a:buClr>
              <a:buFont typeface="Arial" charset="0"/>
              <a:buChar char="•"/>
              <a:defRPr sz="2000">
                <a:solidFill>
                  <a:schemeClr val="tx1"/>
                </a:solidFill>
                <a:latin typeface="Arial" charset="0"/>
                <a:ea typeface="ＭＳ Ｐゴシック" charset="-128"/>
              </a:defRPr>
            </a:lvl2pPr>
            <a:lvl3pPr marL="1143000" indent="-228600">
              <a:spcBef>
                <a:spcPct val="20000"/>
              </a:spcBef>
              <a:buClr>
                <a:schemeClr val="tx2"/>
              </a:buClr>
              <a:buFont typeface="Arial" charset="0"/>
              <a:buChar char="•"/>
              <a:defRPr>
                <a:solidFill>
                  <a:schemeClr val="tx1"/>
                </a:solidFill>
                <a:latin typeface="Arial" charset="0"/>
                <a:ea typeface="ＭＳ Ｐゴシック" charset="-128"/>
              </a:defRPr>
            </a:lvl3pPr>
            <a:lvl4pPr marL="1600200" indent="-228600">
              <a:spcBef>
                <a:spcPct val="20000"/>
              </a:spcBef>
              <a:buClr>
                <a:schemeClr val="tx2"/>
              </a:buClr>
              <a:buFont typeface="Arial" charset="0"/>
              <a:buChar char="•"/>
              <a:defRPr>
                <a:solidFill>
                  <a:schemeClr val="tx1"/>
                </a:solidFill>
                <a:latin typeface="Arial" charset="0"/>
                <a:ea typeface="ＭＳ Ｐゴシック" charset="-128"/>
              </a:defRPr>
            </a:lvl4pPr>
            <a:lvl5pPr marL="2057400" indent="-228600">
              <a:spcBef>
                <a:spcPct val="20000"/>
              </a:spcBef>
              <a:buClr>
                <a:schemeClr val="tx2"/>
              </a:buClr>
              <a:buFont typeface="Arial" charset="0"/>
              <a:buChar cha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9pPr>
          </a:lstStyle>
          <a:p>
            <a:pPr eaLnBrk="1" hangingPunct="1">
              <a:spcBef>
                <a:spcPct val="50000"/>
              </a:spcBef>
              <a:spcAft>
                <a:spcPct val="0"/>
              </a:spcAft>
              <a:buFont typeface="Wingdings" charset="2"/>
              <a:buChar char="§"/>
            </a:pPr>
            <a:r>
              <a:rPr lang="fr-BE" altLang="fr-FR" sz="2800" b="0" dirty="0">
                <a:solidFill>
                  <a:schemeClr val="accent3">
                    <a:lumMod val="50000"/>
                  </a:schemeClr>
                </a:solidFill>
                <a:latin typeface="+mn-lt"/>
              </a:rPr>
              <a:t>Modernité : tentation de </a:t>
            </a:r>
            <a:r>
              <a:rPr lang="fr-BE" altLang="fr-FR" sz="2800" b="0" dirty="0" smtClean="0">
                <a:solidFill>
                  <a:schemeClr val="accent3">
                    <a:lumMod val="50000"/>
                  </a:schemeClr>
                </a:solidFill>
                <a:latin typeface="+mn-lt"/>
              </a:rPr>
              <a:t>l’</a:t>
            </a:r>
            <a:r>
              <a:rPr lang="fr-BE" altLang="fr-FR" sz="2800" b="0" dirty="0" err="1" smtClean="0">
                <a:solidFill>
                  <a:schemeClr val="accent3">
                    <a:lumMod val="50000"/>
                  </a:schemeClr>
                </a:solidFill>
                <a:latin typeface="+mn-lt"/>
              </a:rPr>
              <a:t>exterminisme</a:t>
            </a:r>
            <a:endParaRPr lang="fr-BE" altLang="fr-FR" sz="2800" b="0" dirty="0">
              <a:solidFill>
                <a:schemeClr val="accent3">
                  <a:lumMod val="50000"/>
                </a:schemeClr>
              </a:solidFill>
              <a:latin typeface="+mn-lt"/>
            </a:endParaRPr>
          </a:p>
          <a:p>
            <a:pPr lvl="0">
              <a:spcBef>
                <a:spcPct val="50000"/>
              </a:spcBef>
              <a:spcAft>
                <a:spcPct val="0"/>
              </a:spcAft>
              <a:buFont typeface="Wingdings" charset="2"/>
              <a:buChar char="§"/>
            </a:pPr>
            <a:r>
              <a:rPr lang="fr-FR" sz="2800" dirty="0" smtClean="0">
                <a:solidFill>
                  <a:schemeClr val="accent3">
                    <a:lumMod val="50000"/>
                  </a:schemeClr>
                </a:solidFill>
                <a:latin typeface="+mn-lt"/>
              </a:rPr>
              <a:t>Jacob </a:t>
            </a:r>
            <a:r>
              <a:rPr lang="fr-FR" sz="2800" dirty="0" err="1" smtClean="0">
                <a:solidFill>
                  <a:schemeClr val="accent3">
                    <a:lumMod val="50000"/>
                  </a:schemeClr>
                </a:solidFill>
                <a:latin typeface="+mn-lt"/>
              </a:rPr>
              <a:t>Rogozinski</a:t>
            </a:r>
            <a:r>
              <a:rPr lang="fr-FR" sz="2800" b="0" dirty="0">
                <a:solidFill>
                  <a:schemeClr val="accent3">
                    <a:lumMod val="50000"/>
                  </a:schemeClr>
                </a:solidFill>
                <a:latin typeface="+mn-lt"/>
              </a:rPr>
              <a:t>, </a:t>
            </a:r>
            <a:r>
              <a:rPr lang="fr-FR" sz="2800" b="0" i="1" dirty="0">
                <a:solidFill>
                  <a:schemeClr val="accent3">
                    <a:lumMod val="50000"/>
                  </a:schemeClr>
                </a:solidFill>
                <a:latin typeface="+mn-lt"/>
              </a:rPr>
              <a:t>Ils m’ont haï sans raison. De la chasse aux sorcières à la Terreur</a:t>
            </a:r>
            <a:r>
              <a:rPr lang="fr-FR" sz="2800" b="0" dirty="0">
                <a:solidFill>
                  <a:schemeClr val="accent3">
                    <a:lumMod val="50000"/>
                  </a:schemeClr>
                </a:solidFill>
                <a:latin typeface="+mn-lt"/>
              </a:rPr>
              <a:t>, Cerf, 2015</a:t>
            </a:r>
          </a:p>
          <a:p>
            <a:pPr eaLnBrk="1" hangingPunct="1">
              <a:spcBef>
                <a:spcPct val="50000"/>
              </a:spcBef>
              <a:spcAft>
                <a:spcPct val="0"/>
              </a:spcAft>
              <a:buFont typeface="Wingdings" charset="2"/>
              <a:buChar char="§"/>
            </a:pPr>
            <a:endParaRPr lang="fr-BE" altLang="fr-FR" sz="2800" b="0" dirty="0">
              <a:solidFill>
                <a:schemeClr val="accent3">
                  <a:lumMod val="50000"/>
                </a:schemeClr>
              </a:solidFill>
              <a:latin typeface="+mn-lt"/>
            </a:endParaRPr>
          </a:p>
        </p:txBody>
      </p:sp>
      <p:sp>
        <p:nvSpPr>
          <p:cNvPr id="5" name="Rectangle 2"/>
          <p:cNvSpPr>
            <a:spLocks noGrp="1" noChangeArrowheads="1"/>
          </p:cNvSpPr>
          <p:nvPr>
            <p:ph type="title"/>
          </p:nvPr>
        </p:nvSpPr>
        <p:spPr>
          <a:xfrm>
            <a:off x="395288" y="188913"/>
            <a:ext cx="8497887" cy="855662"/>
          </a:xfrm>
        </p:spPr>
        <p:txBody>
          <a:bodyPr wrap="square" numCol="1" anchorCtr="0" compatLnSpc="1">
            <a:prstTxWarp prst="textNoShape">
              <a:avLst/>
            </a:prstTxWarp>
          </a:bodyPr>
          <a:lstStyle/>
          <a:p>
            <a:pPr eaLnBrk="1" hangingPunct="1">
              <a:defRPr/>
            </a:pPr>
            <a:r>
              <a:rPr lang="fr-BE" altLang="fr-FR" b="1" cap="none">
                <a:latin typeface="Tahoma" charset="0"/>
                <a:ea typeface="ＭＳ Ｐゴシック" charset="-128"/>
              </a:rPr>
              <a:t>Qu’est-ce que le racisme ? </a:t>
            </a:r>
          </a:p>
        </p:txBody>
      </p:sp>
    </p:spTree>
    <p:extLst>
      <p:ext uri="{BB962C8B-B14F-4D97-AF65-F5344CB8AC3E}">
        <p14:creationId xmlns:p14="http://schemas.microsoft.com/office/powerpoint/2010/main" val="1922280439"/>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61" name="Text Box 3"/>
          <p:cNvSpPr txBox="1">
            <a:spLocks noChangeArrowheads="1"/>
          </p:cNvSpPr>
          <p:nvPr/>
        </p:nvSpPr>
        <p:spPr bwMode="auto">
          <a:xfrm>
            <a:off x="395288" y="1484313"/>
            <a:ext cx="8640762" cy="375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spcAft>
                <a:spcPts val="600"/>
              </a:spcAft>
              <a:buFont typeface="Arial" charset="0"/>
              <a:defRPr sz="2000" b="1">
                <a:solidFill>
                  <a:schemeClr val="tx1"/>
                </a:solidFill>
                <a:latin typeface="Arial" charset="0"/>
                <a:ea typeface="ＭＳ Ｐゴシック" charset="-128"/>
              </a:defRPr>
            </a:lvl1pPr>
            <a:lvl2pPr marL="742950" indent="-285750">
              <a:spcBef>
                <a:spcPct val="20000"/>
              </a:spcBef>
              <a:buClr>
                <a:schemeClr val="tx2"/>
              </a:buClr>
              <a:buFont typeface="Arial" charset="0"/>
              <a:buChar char="•"/>
              <a:defRPr sz="2000">
                <a:solidFill>
                  <a:schemeClr val="tx1"/>
                </a:solidFill>
                <a:latin typeface="Arial" charset="0"/>
                <a:ea typeface="ＭＳ Ｐゴシック" charset="-128"/>
              </a:defRPr>
            </a:lvl2pPr>
            <a:lvl3pPr marL="1143000" indent="-228600">
              <a:spcBef>
                <a:spcPct val="20000"/>
              </a:spcBef>
              <a:buClr>
                <a:schemeClr val="tx2"/>
              </a:buClr>
              <a:buFont typeface="Arial" charset="0"/>
              <a:buChar char="•"/>
              <a:defRPr>
                <a:solidFill>
                  <a:schemeClr val="tx1"/>
                </a:solidFill>
                <a:latin typeface="Arial" charset="0"/>
                <a:ea typeface="ＭＳ Ｐゴシック" charset="-128"/>
              </a:defRPr>
            </a:lvl3pPr>
            <a:lvl4pPr marL="1600200" indent="-228600">
              <a:spcBef>
                <a:spcPct val="20000"/>
              </a:spcBef>
              <a:buClr>
                <a:schemeClr val="tx2"/>
              </a:buClr>
              <a:buFont typeface="Arial" charset="0"/>
              <a:buChar char="•"/>
              <a:defRPr>
                <a:solidFill>
                  <a:schemeClr val="tx1"/>
                </a:solidFill>
                <a:latin typeface="Arial" charset="0"/>
                <a:ea typeface="ＭＳ Ｐゴシック" charset="-128"/>
              </a:defRPr>
            </a:lvl4pPr>
            <a:lvl5pPr marL="2057400" indent="-228600">
              <a:spcBef>
                <a:spcPct val="20000"/>
              </a:spcBef>
              <a:buClr>
                <a:schemeClr val="tx2"/>
              </a:buClr>
              <a:buFont typeface="Arial" charset="0"/>
              <a:buChar cha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9pPr>
          </a:lstStyle>
          <a:p>
            <a:pPr eaLnBrk="1" hangingPunct="1">
              <a:spcBef>
                <a:spcPct val="50000"/>
              </a:spcBef>
              <a:spcAft>
                <a:spcPct val="0"/>
              </a:spcAft>
              <a:buFont typeface="Wingdings" charset="2"/>
              <a:buChar char="§"/>
            </a:pPr>
            <a:r>
              <a:rPr lang="fr-BE" altLang="fr-FR" sz="2800" b="0">
                <a:solidFill>
                  <a:srgbClr val="283659"/>
                </a:solidFill>
                <a:latin typeface="Tahoma" charset="0"/>
              </a:rPr>
              <a:t>Modernité : tentation de l’</a:t>
            </a:r>
            <a:r>
              <a:rPr lang="fr-BE" altLang="fr-FR" sz="2800" b="0" dirty="0" err="1">
                <a:solidFill>
                  <a:srgbClr val="283659"/>
                </a:solidFill>
                <a:latin typeface="Tahoma" charset="0"/>
              </a:rPr>
              <a:t>exterminisme</a:t>
            </a:r>
            <a:endParaRPr lang="fr-BE" altLang="fr-FR" sz="2800" b="0" dirty="0">
              <a:solidFill>
                <a:srgbClr val="283659"/>
              </a:solidFill>
              <a:latin typeface="Tahoma" charset="0"/>
            </a:endParaRPr>
          </a:p>
          <a:p>
            <a:pPr lvl="1" eaLnBrk="1" hangingPunct="1">
              <a:spcBef>
                <a:spcPct val="50000"/>
              </a:spcBef>
              <a:buClrTx/>
              <a:buFont typeface="Wingdings" charset="2"/>
              <a:buChar char="§"/>
            </a:pPr>
            <a:r>
              <a:rPr lang="fr-BE" altLang="fr-FR" sz="2800" b="1" dirty="0">
                <a:solidFill>
                  <a:srgbClr val="283659"/>
                </a:solidFill>
                <a:latin typeface="Tahoma" charset="0"/>
              </a:rPr>
              <a:t>Arméniens</a:t>
            </a:r>
            <a:r>
              <a:rPr lang="fr-BE" altLang="fr-FR" sz="2800" dirty="0">
                <a:solidFill>
                  <a:srgbClr val="283659"/>
                </a:solidFill>
                <a:latin typeface="Tahoma" charset="0"/>
              </a:rPr>
              <a:t> 1915-1916</a:t>
            </a:r>
          </a:p>
          <a:p>
            <a:pPr lvl="1" eaLnBrk="1" hangingPunct="1">
              <a:spcBef>
                <a:spcPct val="50000"/>
              </a:spcBef>
              <a:buClrTx/>
              <a:buFont typeface="Wingdings" charset="2"/>
              <a:buChar char="§"/>
            </a:pPr>
            <a:r>
              <a:rPr lang="fr-BE" altLang="fr-FR" sz="2800" b="1" dirty="0">
                <a:solidFill>
                  <a:srgbClr val="283659"/>
                </a:solidFill>
                <a:latin typeface="Tahoma" charset="0"/>
              </a:rPr>
              <a:t>Juifs</a:t>
            </a:r>
            <a:r>
              <a:rPr lang="fr-BE" altLang="fr-FR" sz="2800" dirty="0">
                <a:solidFill>
                  <a:srgbClr val="283659"/>
                </a:solidFill>
                <a:latin typeface="Tahoma" charset="0"/>
              </a:rPr>
              <a:t> 33-45</a:t>
            </a:r>
          </a:p>
          <a:p>
            <a:pPr lvl="1" eaLnBrk="1" hangingPunct="1">
              <a:spcBef>
                <a:spcPct val="50000"/>
              </a:spcBef>
              <a:buClrTx/>
              <a:buFont typeface="Wingdings" charset="2"/>
              <a:buChar char="§"/>
            </a:pPr>
            <a:r>
              <a:rPr lang="fr-BE" altLang="fr-FR" sz="2800" b="1" dirty="0">
                <a:solidFill>
                  <a:srgbClr val="283659"/>
                </a:solidFill>
                <a:latin typeface="Tahoma" charset="0"/>
              </a:rPr>
              <a:t>Cambodge</a:t>
            </a:r>
            <a:r>
              <a:rPr lang="fr-BE" altLang="fr-FR" sz="2800" dirty="0">
                <a:solidFill>
                  <a:srgbClr val="283659"/>
                </a:solidFill>
                <a:latin typeface="Tahoma" charset="0"/>
              </a:rPr>
              <a:t> 1975</a:t>
            </a:r>
          </a:p>
          <a:p>
            <a:pPr lvl="1" eaLnBrk="1" hangingPunct="1">
              <a:spcBef>
                <a:spcPct val="50000"/>
              </a:spcBef>
              <a:buClrTx/>
              <a:buFont typeface="Wingdings" charset="2"/>
              <a:buChar char="§"/>
            </a:pPr>
            <a:r>
              <a:rPr lang="fr-BE" altLang="fr-FR" sz="2800" b="1" dirty="0">
                <a:solidFill>
                  <a:srgbClr val="283659"/>
                </a:solidFill>
                <a:latin typeface="Tahoma" charset="0"/>
              </a:rPr>
              <a:t>Tutsis</a:t>
            </a:r>
            <a:r>
              <a:rPr lang="fr-BE" altLang="fr-FR" sz="2800" dirty="0">
                <a:solidFill>
                  <a:srgbClr val="283659"/>
                </a:solidFill>
                <a:latin typeface="Tahoma" charset="0"/>
              </a:rPr>
              <a:t> </a:t>
            </a:r>
            <a:r>
              <a:rPr lang="fr-BE" altLang="fr-FR" sz="2800" b="1" dirty="0">
                <a:solidFill>
                  <a:srgbClr val="283659"/>
                </a:solidFill>
                <a:latin typeface="Tahoma" charset="0"/>
              </a:rPr>
              <a:t>Rwanda</a:t>
            </a:r>
            <a:r>
              <a:rPr lang="fr-BE" altLang="fr-FR" sz="2800" dirty="0">
                <a:solidFill>
                  <a:srgbClr val="283659"/>
                </a:solidFill>
                <a:latin typeface="Tahoma" charset="0"/>
              </a:rPr>
              <a:t> 1994</a:t>
            </a:r>
          </a:p>
          <a:p>
            <a:pPr lvl="1" eaLnBrk="1" hangingPunct="1">
              <a:spcBef>
                <a:spcPct val="50000"/>
              </a:spcBef>
              <a:buClrTx/>
              <a:buFont typeface="Wingdings" charset="2"/>
              <a:buChar char="§"/>
            </a:pPr>
            <a:endParaRPr lang="fr-BE" altLang="fr-FR" sz="2800" dirty="0">
              <a:solidFill>
                <a:srgbClr val="283659"/>
              </a:solidFill>
              <a:latin typeface="Tahoma" charset="0"/>
            </a:endParaRPr>
          </a:p>
        </p:txBody>
      </p:sp>
      <p:sp>
        <p:nvSpPr>
          <p:cNvPr id="5" name="Rectangle 2"/>
          <p:cNvSpPr>
            <a:spLocks noGrp="1" noChangeArrowheads="1"/>
          </p:cNvSpPr>
          <p:nvPr>
            <p:ph type="title"/>
          </p:nvPr>
        </p:nvSpPr>
        <p:spPr>
          <a:xfrm>
            <a:off x="395288" y="188913"/>
            <a:ext cx="8497887" cy="855662"/>
          </a:xfrm>
        </p:spPr>
        <p:txBody>
          <a:bodyPr wrap="square" numCol="1" anchorCtr="0" compatLnSpc="1">
            <a:prstTxWarp prst="textNoShape">
              <a:avLst/>
            </a:prstTxWarp>
          </a:bodyPr>
          <a:lstStyle/>
          <a:p>
            <a:pPr eaLnBrk="1" hangingPunct="1">
              <a:defRPr/>
            </a:pPr>
            <a:r>
              <a:rPr lang="fr-BE" altLang="fr-FR" b="1" cap="none">
                <a:latin typeface="Tahoma" charset="0"/>
                <a:ea typeface="ＭＳ Ｐゴシック" charset="-128"/>
              </a:rPr>
              <a:t>Qu’est-ce que le racisme ? </a:t>
            </a:r>
          </a:p>
        </p:txBody>
      </p:sp>
    </p:spTree>
    <p:extLst>
      <p:ext uri="{BB962C8B-B14F-4D97-AF65-F5344CB8AC3E}">
        <p14:creationId xmlns:p14="http://schemas.microsoft.com/office/powerpoint/2010/main" val="1431415211"/>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6609" name="Text Box 3"/>
          <p:cNvSpPr txBox="1">
            <a:spLocks noChangeArrowheads="1"/>
          </p:cNvSpPr>
          <p:nvPr/>
        </p:nvSpPr>
        <p:spPr bwMode="auto">
          <a:xfrm>
            <a:off x="395288" y="1484313"/>
            <a:ext cx="7345064"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spcAft>
                <a:spcPts val="600"/>
              </a:spcAft>
              <a:buFont typeface="Arial" charset="0"/>
              <a:defRPr sz="2000" b="1">
                <a:solidFill>
                  <a:schemeClr val="tx1"/>
                </a:solidFill>
                <a:latin typeface="Arial" charset="0"/>
                <a:ea typeface="ＭＳ Ｐゴシック" charset="-128"/>
              </a:defRPr>
            </a:lvl1pPr>
            <a:lvl2pPr marL="742950" indent="-285750">
              <a:spcBef>
                <a:spcPct val="20000"/>
              </a:spcBef>
              <a:buClr>
                <a:schemeClr val="tx2"/>
              </a:buClr>
              <a:buFont typeface="Arial" charset="0"/>
              <a:buChar char="•"/>
              <a:defRPr sz="2000">
                <a:solidFill>
                  <a:schemeClr val="tx1"/>
                </a:solidFill>
                <a:latin typeface="Arial" charset="0"/>
                <a:ea typeface="ＭＳ Ｐゴシック" charset="-128"/>
              </a:defRPr>
            </a:lvl2pPr>
            <a:lvl3pPr marL="1143000" indent="-228600">
              <a:spcBef>
                <a:spcPct val="20000"/>
              </a:spcBef>
              <a:buClr>
                <a:schemeClr val="tx2"/>
              </a:buClr>
              <a:buFont typeface="Arial" charset="0"/>
              <a:buChar char="•"/>
              <a:defRPr>
                <a:solidFill>
                  <a:schemeClr val="tx1"/>
                </a:solidFill>
                <a:latin typeface="Arial" charset="0"/>
                <a:ea typeface="ＭＳ Ｐゴシック" charset="-128"/>
              </a:defRPr>
            </a:lvl3pPr>
            <a:lvl4pPr marL="1600200" indent="-228600">
              <a:spcBef>
                <a:spcPct val="20000"/>
              </a:spcBef>
              <a:buClr>
                <a:schemeClr val="tx2"/>
              </a:buClr>
              <a:buFont typeface="Arial" charset="0"/>
              <a:buChar char="•"/>
              <a:defRPr>
                <a:solidFill>
                  <a:schemeClr val="tx1"/>
                </a:solidFill>
                <a:latin typeface="Arial" charset="0"/>
                <a:ea typeface="ＭＳ Ｐゴシック" charset="-128"/>
              </a:defRPr>
            </a:lvl4pPr>
            <a:lvl5pPr marL="2057400" indent="-228600">
              <a:spcBef>
                <a:spcPct val="20000"/>
              </a:spcBef>
              <a:buClr>
                <a:schemeClr val="tx2"/>
              </a:buClr>
              <a:buFont typeface="Arial" charset="0"/>
              <a:buChar cha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9pPr>
          </a:lstStyle>
          <a:p>
            <a:pPr eaLnBrk="1" hangingPunct="1">
              <a:spcBef>
                <a:spcPct val="50000"/>
              </a:spcBef>
              <a:spcAft>
                <a:spcPct val="0"/>
              </a:spcAft>
              <a:buFont typeface="Wingdings" charset="2"/>
              <a:buChar char="§"/>
            </a:pPr>
            <a:r>
              <a:rPr lang="fr-BE" altLang="fr-FR" sz="2800" b="0" u="sng" dirty="0" smtClean="0">
                <a:solidFill>
                  <a:schemeClr val="accent3">
                    <a:lumMod val="50000"/>
                  </a:schemeClr>
                </a:solidFill>
                <a:latin typeface="+mn-lt"/>
              </a:rPr>
              <a:t>Q.2. Traite négrière et r</a:t>
            </a:r>
            <a:r>
              <a:rPr lang="fr-BE" altLang="fr-FR" sz="2800" b="0" u="sng" dirty="0" smtClean="0">
                <a:solidFill>
                  <a:schemeClr val="accent3">
                    <a:lumMod val="50000"/>
                  </a:schemeClr>
                </a:solidFill>
                <a:latin typeface="+mn-lt"/>
              </a:rPr>
              <a:t>acisme colonial ? </a:t>
            </a:r>
            <a:endParaRPr lang="fr-BE" altLang="fr-FR" sz="2800" b="0" u="sng" dirty="0">
              <a:solidFill>
                <a:schemeClr val="accent3">
                  <a:lumMod val="50000"/>
                </a:schemeClr>
              </a:solidFill>
              <a:latin typeface="+mn-lt"/>
            </a:endParaRPr>
          </a:p>
          <a:p>
            <a:pPr eaLnBrk="1" hangingPunct="1">
              <a:spcBef>
                <a:spcPct val="50000"/>
              </a:spcBef>
              <a:spcAft>
                <a:spcPct val="0"/>
              </a:spcAft>
              <a:buFont typeface="Wingdings" charset="2"/>
              <a:buChar char="§"/>
            </a:pPr>
            <a:r>
              <a:rPr lang="fr-FR" sz="2800" dirty="0">
                <a:solidFill>
                  <a:schemeClr val="accent3">
                    <a:lumMod val="50000"/>
                  </a:schemeClr>
                </a:solidFill>
                <a:latin typeface="+mn-lt"/>
              </a:rPr>
              <a:t>Gobineau</a:t>
            </a:r>
            <a:r>
              <a:rPr lang="fr-FR" sz="2800" b="0" dirty="0">
                <a:solidFill>
                  <a:schemeClr val="accent3">
                    <a:lumMod val="50000"/>
                  </a:schemeClr>
                </a:solidFill>
                <a:latin typeface="+mn-lt"/>
              </a:rPr>
              <a:t>, </a:t>
            </a:r>
            <a:r>
              <a:rPr lang="fr-FR" sz="2800" b="0" i="1" dirty="0">
                <a:solidFill>
                  <a:schemeClr val="accent3">
                    <a:lumMod val="50000"/>
                  </a:schemeClr>
                </a:solidFill>
                <a:latin typeface="+mn-lt"/>
              </a:rPr>
              <a:t>Essai sur l’inégalité des races humaines</a:t>
            </a:r>
            <a:r>
              <a:rPr lang="fr-FR" sz="2800" b="0" dirty="0">
                <a:solidFill>
                  <a:schemeClr val="accent3">
                    <a:lumMod val="50000"/>
                  </a:schemeClr>
                </a:solidFill>
                <a:latin typeface="+mn-lt"/>
              </a:rPr>
              <a:t> (1853-1855</a:t>
            </a:r>
            <a:r>
              <a:rPr lang="fr-FR" sz="2800" b="0" dirty="0" smtClean="0">
                <a:solidFill>
                  <a:schemeClr val="accent3">
                    <a:lumMod val="50000"/>
                  </a:schemeClr>
                </a:solidFill>
                <a:latin typeface="+mn-lt"/>
              </a:rPr>
              <a:t>)</a:t>
            </a:r>
          </a:p>
          <a:p>
            <a:pPr eaLnBrk="1" hangingPunct="1">
              <a:spcBef>
                <a:spcPct val="50000"/>
              </a:spcBef>
              <a:spcAft>
                <a:spcPct val="0"/>
              </a:spcAft>
              <a:buFont typeface="Wingdings" charset="2"/>
              <a:buChar char="§"/>
            </a:pPr>
            <a:endParaRPr lang="fr-FR" sz="2800" b="0" dirty="0">
              <a:solidFill>
                <a:schemeClr val="accent3">
                  <a:lumMod val="50000"/>
                </a:schemeClr>
              </a:solidFill>
              <a:latin typeface="+mn-lt"/>
            </a:endParaRPr>
          </a:p>
          <a:p>
            <a:pPr marL="342900" lvl="1" indent="-342900">
              <a:spcBef>
                <a:spcPct val="50000"/>
              </a:spcBef>
              <a:buClrTx/>
              <a:buFont typeface="Wingdings" charset="2"/>
              <a:buChar char="§"/>
            </a:pPr>
            <a:r>
              <a:rPr lang="fr-BE" altLang="fr-FR" sz="2800" dirty="0">
                <a:solidFill>
                  <a:schemeClr val="accent3">
                    <a:lumMod val="50000"/>
                  </a:schemeClr>
                </a:solidFill>
                <a:latin typeface="+mn-lt"/>
              </a:rPr>
              <a:t>Ku-Klux-Klan</a:t>
            </a:r>
          </a:p>
          <a:p>
            <a:pPr eaLnBrk="1" hangingPunct="1">
              <a:spcBef>
                <a:spcPct val="50000"/>
              </a:spcBef>
              <a:spcAft>
                <a:spcPct val="0"/>
              </a:spcAft>
              <a:buFont typeface="Wingdings" charset="2"/>
              <a:buChar char="§"/>
            </a:pPr>
            <a:r>
              <a:rPr lang="fr-FR" sz="2800" b="0" dirty="0" smtClean="0">
                <a:solidFill>
                  <a:schemeClr val="accent3">
                    <a:lumMod val="50000"/>
                  </a:schemeClr>
                </a:solidFill>
                <a:latin typeface="+mn-lt"/>
              </a:rPr>
              <a:t> </a:t>
            </a:r>
            <a:endParaRPr lang="fr-BE" altLang="fr-FR" sz="2800" b="0" dirty="0">
              <a:solidFill>
                <a:schemeClr val="accent3">
                  <a:lumMod val="50000"/>
                </a:schemeClr>
              </a:solidFill>
              <a:latin typeface="+mn-lt"/>
            </a:endParaRPr>
          </a:p>
        </p:txBody>
      </p:sp>
      <p:sp>
        <p:nvSpPr>
          <p:cNvPr id="5" name="Rectangle 2"/>
          <p:cNvSpPr>
            <a:spLocks noGrp="1" noChangeArrowheads="1"/>
          </p:cNvSpPr>
          <p:nvPr>
            <p:ph type="title"/>
          </p:nvPr>
        </p:nvSpPr>
        <p:spPr>
          <a:xfrm>
            <a:off x="395288" y="188913"/>
            <a:ext cx="8497887" cy="855662"/>
          </a:xfrm>
        </p:spPr>
        <p:txBody>
          <a:bodyPr wrap="square" numCol="1" anchorCtr="0" compatLnSpc="1">
            <a:prstTxWarp prst="textNoShape">
              <a:avLst/>
            </a:prstTxWarp>
          </a:bodyPr>
          <a:lstStyle/>
          <a:p>
            <a:pPr eaLnBrk="1" hangingPunct="1">
              <a:defRPr/>
            </a:pPr>
            <a:r>
              <a:rPr lang="fr-BE" altLang="fr-FR" b="1" cap="none">
                <a:latin typeface="Tahoma" charset="0"/>
                <a:ea typeface="ＭＳ Ｐゴシック" charset="-128"/>
              </a:rPr>
              <a:t>Qu’est-ce que le racisme ? </a:t>
            </a: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59330" y="2636912"/>
            <a:ext cx="2554495" cy="422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064812"/>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5955" name="Text Box 3"/>
          <p:cNvSpPr txBox="1">
            <a:spLocks noChangeArrowheads="1"/>
          </p:cNvSpPr>
          <p:nvPr/>
        </p:nvSpPr>
        <p:spPr bwMode="auto">
          <a:xfrm>
            <a:off x="236262" y="1116311"/>
            <a:ext cx="8649021" cy="45243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marL="342900" indent="-342900" eaLnBrk="0" hangingPunct="0">
              <a:defRPr>
                <a:solidFill>
                  <a:schemeClr val="tx1"/>
                </a:solidFill>
                <a:latin typeface="Times New Roman" charset="0"/>
                <a:ea typeface="ＭＳ Ｐゴシック" charset="0"/>
                <a:cs typeface="Arial" charset="0"/>
              </a:defRPr>
            </a:lvl1pPr>
            <a:lvl2pPr eaLnBrk="0" hangingPunct="0">
              <a:defRPr>
                <a:solidFill>
                  <a:schemeClr val="tx1"/>
                </a:solidFill>
                <a:latin typeface="Times New Roman" charset="0"/>
                <a:ea typeface="Arial" charset="0"/>
                <a:cs typeface="Arial" charset="0"/>
              </a:defRPr>
            </a:lvl2pPr>
            <a:lvl3pPr marL="1143000" indent="-228600" eaLnBrk="0" hangingPunct="0">
              <a:defRPr>
                <a:solidFill>
                  <a:schemeClr val="tx1"/>
                </a:solidFill>
                <a:latin typeface="Times New Roman" charset="0"/>
                <a:ea typeface="Arial" charset="0"/>
                <a:cs typeface="Arial" charset="0"/>
              </a:defRPr>
            </a:lvl3pPr>
            <a:lvl4pPr marL="1600200" indent="-228600" eaLnBrk="0" hangingPunct="0">
              <a:defRPr>
                <a:solidFill>
                  <a:schemeClr val="tx1"/>
                </a:solidFill>
                <a:latin typeface="Times New Roman" charset="0"/>
                <a:ea typeface="Arial" charset="0"/>
                <a:cs typeface="Arial" charset="0"/>
              </a:defRPr>
            </a:lvl4pPr>
            <a:lvl5pPr marL="2057400" indent="-228600" eaLnBrk="0" hangingPunct="0">
              <a:defRPr>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a:solidFill>
                  <a:schemeClr val="tx1"/>
                </a:solidFill>
                <a:latin typeface="Times New Roman" charset="0"/>
                <a:ea typeface="Arial" charset="0"/>
                <a:cs typeface="Arial" charset="0"/>
              </a:defRPr>
            </a:lvl9pPr>
          </a:lstStyle>
          <a:p>
            <a:pPr marL="457200" indent="-457200">
              <a:buFont typeface="Wingdings" charset="2"/>
              <a:buChar char="§"/>
            </a:pPr>
            <a:endParaRPr lang="fr-FR" sz="2400" b="1" dirty="0">
              <a:solidFill>
                <a:schemeClr val="accent3">
                  <a:lumMod val="50000"/>
                </a:schemeClr>
              </a:solidFill>
              <a:latin typeface="+mn-lt"/>
            </a:endParaRPr>
          </a:p>
          <a:p>
            <a:pPr marL="457200" indent="-457200">
              <a:buFont typeface="Wingdings" charset="2"/>
              <a:buChar char="§"/>
            </a:pPr>
            <a:r>
              <a:rPr lang="fr-FR" sz="2400" b="1" dirty="0" err="1" smtClean="0">
                <a:solidFill>
                  <a:schemeClr val="accent3">
                    <a:lumMod val="50000"/>
                  </a:schemeClr>
                </a:solidFill>
                <a:latin typeface="+mn-lt"/>
              </a:rPr>
              <a:t>Fareed</a:t>
            </a:r>
            <a:r>
              <a:rPr lang="fr-FR" sz="2400" b="1" dirty="0" smtClean="0">
                <a:solidFill>
                  <a:schemeClr val="accent3">
                    <a:lumMod val="50000"/>
                  </a:schemeClr>
                </a:solidFill>
                <a:latin typeface="+mn-lt"/>
              </a:rPr>
              <a:t> Zakaria</a:t>
            </a:r>
            <a:endParaRPr lang="fr-FR" sz="2400" dirty="0">
              <a:solidFill>
                <a:schemeClr val="accent3">
                  <a:lumMod val="50000"/>
                </a:schemeClr>
              </a:solidFill>
              <a:latin typeface="+mn-lt"/>
            </a:endParaRPr>
          </a:p>
          <a:p>
            <a:pPr marL="800100" lvl="1" indent="-342900">
              <a:buFont typeface="Wingdings" charset="2"/>
              <a:buChar char="§"/>
            </a:pPr>
            <a:r>
              <a:rPr lang="fr-FR" sz="2400" dirty="0" smtClean="0">
                <a:solidFill>
                  <a:schemeClr val="accent3">
                    <a:lumMod val="50000"/>
                  </a:schemeClr>
                </a:solidFill>
                <a:latin typeface="+mn-lt"/>
              </a:rPr>
              <a:t>«</a:t>
            </a:r>
            <a:r>
              <a:rPr lang="fr-FR" sz="2400" dirty="0">
                <a:solidFill>
                  <a:schemeClr val="accent3">
                    <a:lumMod val="50000"/>
                  </a:schemeClr>
                </a:solidFill>
                <a:latin typeface="+mn-lt"/>
              </a:rPr>
              <a:t> The </a:t>
            </a:r>
            <a:r>
              <a:rPr lang="en-GB" sz="2400" dirty="0">
                <a:solidFill>
                  <a:schemeClr val="accent3">
                    <a:lumMod val="50000"/>
                  </a:schemeClr>
                </a:solidFill>
                <a:latin typeface="+mn-lt"/>
              </a:rPr>
              <a:t>two sins that defined this election </a:t>
            </a:r>
            <a:r>
              <a:rPr lang="fr-FR" sz="2400" dirty="0">
                <a:solidFill>
                  <a:schemeClr val="accent3">
                    <a:lumMod val="50000"/>
                  </a:schemeClr>
                </a:solidFill>
                <a:latin typeface="+mn-lt"/>
              </a:rPr>
              <a:t>», </a:t>
            </a:r>
            <a:r>
              <a:rPr lang="fr-FR" sz="2400" i="1" dirty="0">
                <a:solidFill>
                  <a:schemeClr val="accent3">
                    <a:lumMod val="50000"/>
                  </a:schemeClr>
                </a:solidFill>
                <a:latin typeface="+mn-lt"/>
              </a:rPr>
              <a:t>The Washington Post</a:t>
            </a:r>
            <a:r>
              <a:rPr lang="fr-FR" sz="2400" dirty="0">
                <a:solidFill>
                  <a:schemeClr val="accent3">
                    <a:lumMod val="50000"/>
                  </a:schemeClr>
                </a:solidFill>
                <a:latin typeface="+mn-lt"/>
              </a:rPr>
              <a:t>, 10/11/2016</a:t>
            </a:r>
            <a:r>
              <a:rPr lang="fr-FR" sz="2400" dirty="0" smtClean="0">
                <a:solidFill>
                  <a:schemeClr val="accent3">
                    <a:lumMod val="50000"/>
                  </a:schemeClr>
                </a:solidFill>
                <a:latin typeface="+mn-lt"/>
              </a:rPr>
              <a:t>.</a:t>
            </a:r>
          </a:p>
          <a:p>
            <a:pPr marL="1485900" lvl="2" indent="-342900">
              <a:buFont typeface="Wingdings" charset="2"/>
              <a:buChar char="§"/>
            </a:pPr>
            <a:endParaRPr lang="fr-FR" sz="2400" dirty="0" smtClean="0">
              <a:solidFill>
                <a:schemeClr val="accent3">
                  <a:lumMod val="50000"/>
                </a:schemeClr>
              </a:solidFill>
              <a:latin typeface="+mn-lt"/>
            </a:endParaRPr>
          </a:p>
          <a:p>
            <a:pPr marL="800100" lvl="1" indent="-342900">
              <a:buFont typeface="Wingdings" charset="2"/>
              <a:buChar char="§"/>
            </a:pPr>
            <a:r>
              <a:rPr lang="fr-FR" sz="2400" dirty="0" smtClean="0">
                <a:solidFill>
                  <a:schemeClr val="accent3">
                    <a:lumMod val="50000"/>
                  </a:schemeClr>
                </a:solidFill>
                <a:latin typeface="+mn-lt"/>
              </a:rPr>
              <a:t>« Rural </a:t>
            </a:r>
            <a:r>
              <a:rPr lang="fr-FR" sz="2400" dirty="0" err="1" smtClean="0">
                <a:solidFill>
                  <a:schemeClr val="accent3">
                    <a:lumMod val="50000"/>
                  </a:schemeClr>
                </a:solidFill>
                <a:latin typeface="+mn-lt"/>
              </a:rPr>
              <a:t>communities</a:t>
            </a:r>
            <a:r>
              <a:rPr lang="fr-FR" sz="2400" dirty="0" smtClean="0">
                <a:solidFill>
                  <a:schemeClr val="accent3">
                    <a:lumMod val="50000"/>
                  </a:schemeClr>
                </a:solidFill>
                <a:latin typeface="+mn-lt"/>
              </a:rPr>
              <a:t> » &gt;&lt; « hip </a:t>
            </a:r>
            <a:r>
              <a:rPr lang="fr-FR" sz="2400" dirty="0" err="1" smtClean="0">
                <a:solidFill>
                  <a:schemeClr val="accent3">
                    <a:lumMod val="50000"/>
                  </a:schemeClr>
                </a:solidFill>
                <a:latin typeface="+mn-lt"/>
              </a:rPr>
              <a:t>cities</a:t>
            </a:r>
            <a:r>
              <a:rPr lang="fr-FR" sz="2400" dirty="0" smtClean="0">
                <a:solidFill>
                  <a:schemeClr val="accent3">
                    <a:lumMod val="50000"/>
                  </a:schemeClr>
                </a:solidFill>
                <a:latin typeface="+mn-lt"/>
              </a:rPr>
              <a:t> »</a:t>
            </a:r>
            <a:endParaRPr lang="fr-FR" sz="2400" dirty="0">
              <a:solidFill>
                <a:schemeClr val="accent3">
                  <a:lumMod val="50000"/>
                </a:schemeClr>
              </a:solidFill>
              <a:latin typeface="+mn-lt"/>
            </a:endParaRPr>
          </a:p>
          <a:p>
            <a:pPr marL="800100" lvl="1" indent="-342900">
              <a:buFont typeface="Wingdings" charset="2"/>
              <a:buChar char="§"/>
            </a:pPr>
            <a:endParaRPr lang="fr-FR" sz="2400" dirty="0">
              <a:solidFill>
                <a:schemeClr val="accent3">
                  <a:lumMod val="50000"/>
                </a:schemeClr>
              </a:solidFill>
              <a:latin typeface="+mn-lt"/>
            </a:endParaRPr>
          </a:p>
          <a:p>
            <a:pPr marL="800100" lvl="1" indent="-342900">
              <a:buFont typeface="Wingdings" charset="2"/>
              <a:buChar char="§"/>
            </a:pPr>
            <a:endParaRPr lang="fr-FR" sz="2400" dirty="0">
              <a:solidFill>
                <a:schemeClr val="accent3">
                  <a:lumMod val="50000"/>
                </a:schemeClr>
              </a:solidFill>
              <a:latin typeface="+mn-lt"/>
            </a:endParaRPr>
          </a:p>
          <a:p>
            <a:pPr marL="685800">
              <a:buFont typeface="Wingdings" charset="2"/>
              <a:buChar char="§"/>
            </a:pPr>
            <a:r>
              <a:rPr lang="fr-FR" sz="2400" dirty="0">
                <a:solidFill>
                  <a:schemeClr val="accent3">
                    <a:lumMod val="50000"/>
                  </a:schemeClr>
                </a:solidFill>
                <a:latin typeface="+mn-lt"/>
              </a:rPr>
              <a:t>Olivier </a:t>
            </a:r>
            <a:r>
              <a:rPr lang="fr-FR" sz="2400" b="1" dirty="0" err="1">
                <a:solidFill>
                  <a:schemeClr val="accent3">
                    <a:lumMod val="50000"/>
                  </a:schemeClr>
                </a:solidFill>
                <a:latin typeface="+mn-lt"/>
              </a:rPr>
              <a:t>Bouba</a:t>
            </a:r>
            <a:r>
              <a:rPr lang="fr-FR" sz="2400" b="1" dirty="0">
                <a:solidFill>
                  <a:schemeClr val="accent3">
                    <a:lumMod val="50000"/>
                  </a:schemeClr>
                </a:solidFill>
                <a:latin typeface="+mn-lt"/>
              </a:rPr>
              <a:t>-Olga</a:t>
            </a:r>
            <a:r>
              <a:rPr lang="fr-FR" sz="2400" dirty="0">
                <a:solidFill>
                  <a:schemeClr val="accent3">
                    <a:lumMod val="50000"/>
                  </a:schemeClr>
                </a:solidFill>
                <a:latin typeface="+mn-lt"/>
              </a:rPr>
              <a:t> &amp; Michel </a:t>
            </a:r>
            <a:r>
              <a:rPr lang="fr-FR" sz="2400" b="1" dirty="0" err="1">
                <a:solidFill>
                  <a:schemeClr val="accent3">
                    <a:lumMod val="50000"/>
                  </a:schemeClr>
                </a:solidFill>
                <a:latin typeface="+mn-lt"/>
              </a:rPr>
              <a:t>Grossetti</a:t>
            </a:r>
            <a:r>
              <a:rPr lang="fr-FR" sz="2400" dirty="0">
                <a:solidFill>
                  <a:schemeClr val="accent3">
                    <a:lumMod val="50000"/>
                  </a:schemeClr>
                </a:solidFill>
                <a:latin typeface="+mn-lt"/>
              </a:rPr>
              <a:t>, « Le vote des Américains n’oppose pas le centre et la périphérie », </a:t>
            </a:r>
            <a:r>
              <a:rPr lang="fr-FR" sz="2400" i="1" dirty="0">
                <a:solidFill>
                  <a:schemeClr val="accent3">
                    <a:lumMod val="50000"/>
                  </a:schemeClr>
                </a:solidFill>
                <a:latin typeface="+mn-lt"/>
              </a:rPr>
              <a:t>Le Monde </a:t>
            </a:r>
            <a:r>
              <a:rPr lang="fr-FR" sz="2400" dirty="0">
                <a:solidFill>
                  <a:schemeClr val="accent3">
                    <a:lumMod val="50000"/>
                  </a:schemeClr>
                </a:solidFill>
                <a:latin typeface="+mn-lt"/>
              </a:rPr>
              <a:t>19.11.2016 </a:t>
            </a:r>
          </a:p>
          <a:p>
            <a:pPr marL="800100" lvl="1" indent="-342900">
              <a:buFont typeface="Wingdings" charset="2"/>
              <a:buChar char="§"/>
            </a:pPr>
            <a:endParaRPr lang="fr-FR" sz="2400" dirty="0" smtClean="0">
              <a:solidFill>
                <a:schemeClr val="accent3">
                  <a:lumMod val="50000"/>
                </a:schemeClr>
              </a:solidFill>
              <a:latin typeface="+mn-lt"/>
            </a:endParaRPr>
          </a:p>
        </p:txBody>
      </p:sp>
      <p:sp>
        <p:nvSpPr>
          <p:cNvPr id="4" name="Rectangle 2"/>
          <p:cNvSpPr txBox="1">
            <a:spLocks noChangeArrowheads="1"/>
          </p:cNvSpPr>
          <p:nvPr/>
        </p:nvSpPr>
        <p:spPr>
          <a:xfrm>
            <a:off x="251520" y="260648"/>
            <a:ext cx="8642350" cy="855663"/>
          </a:xfrm>
          <a:prstGeom prst="rect">
            <a:avLst/>
          </a:prstGeom>
        </p:spPr>
        <p:txBody>
          <a:bodyPr>
            <a:noAutofit/>
          </a:bodyPr>
          <a:lstStyle>
            <a:lvl1pPr algn="l" rtl="0" eaLnBrk="0" fontAlgn="base" hangingPunct="0">
              <a:spcBef>
                <a:spcPct val="0"/>
              </a:spcBef>
              <a:spcAft>
                <a:spcPct val="0"/>
              </a:spcAft>
              <a:defRPr sz="3600" kern="1200" cap="all" spc="-6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3600">
                <a:solidFill>
                  <a:schemeClr val="tx2"/>
                </a:solidFill>
                <a:latin typeface="Arial Black" charset="0"/>
                <a:ea typeface="ＭＳ Ｐゴシック" charset="0"/>
                <a:cs typeface="ＭＳ Ｐゴシック" charset="0"/>
              </a:defRPr>
            </a:lvl2pPr>
            <a:lvl3pPr algn="l" rtl="0" eaLnBrk="0" fontAlgn="base" hangingPunct="0">
              <a:spcBef>
                <a:spcPct val="0"/>
              </a:spcBef>
              <a:spcAft>
                <a:spcPct val="0"/>
              </a:spcAft>
              <a:defRPr sz="3600">
                <a:solidFill>
                  <a:schemeClr val="tx2"/>
                </a:solidFill>
                <a:latin typeface="Arial Black" charset="0"/>
                <a:ea typeface="ＭＳ Ｐゴシック" charset="0"/>
                <a:cs typeface="ＭＳ Ｐゴシック" charset="0"/>
              </a:defRPr>
            </a:lvl3pPr>
            <a:lvl4pPr algn="l" rtl="0" eaLnBrk="0" fontAlgn="base" hangingPunct="0">
              <a:spcBef>
                <a:spcPct val="0"/>
              </a:spcBef>
              <a:spcAft>
                <a:spcPct val="0"/>
              </a:spcAft>
              <a:defRPr sz="3600">
                <a:solidFill>
                  <a:schemeClr val="tx2"/>
                </a:solidFill>
                <a:latin typeface="Arial Black" charset="0"/>
                <a:ea typeface="ＭＳ Ｐゴシック" charset="0"/>
                <a:cs typeface="ＭＳ Ｐゴシック" charset="0"/>
              </a:defRPr>
            </a:lvl4pPr>
            <a:lvl5pPr algn="l" rtl="0" eaLnBrk="0" fontAlgn="base" hangingPunct="0">
              <a:spcBef>
                <a:spcPct val="0"/>
              </a:spcBef>
              <a:spcAft>
                <a:spcPct val="0"/>
              </a:spcAft>
              <a:defRPr sz="3600">
                <a:solidFill>
                  <a:schemeClr val="tx2"/>
                </a:solidFill>
                <a:latin typeface="Arial Black" charset="0"/>
                <a:ea typeface="ＭＳ Ｐゴシック" charset="0"/>
                <a:cs typeface="ＭＳ Ｐゴシック" charset="0"/>
              </a:defRPr>
            </a:lvl5pPr>
            <a:lvl6pPr marL="457200" algn="l" rtl="0" fontAlgn="base">
              <a:spcBef>
                <a:spcPct val="0"/>
              </a:spcBef>
              <a:spcAft>
                <a:spcPct val="0"/>
              </a:spcAft>
              <a:defRPr sz="3600">
                <a:solidFill>
                  <a:schemeClr val="tx2"/>
                </a:solidFill>
                <a:latin typeface="Arial Black" charset="0"/>
                <a:ea typeface="ＭＳ Ｐゴシック" charset="0"/>
                <a:cs typeface="ＭＳ Ｐゴシック" charset="0"/>
              </a:defRPr>
            </a:lvl6pPr>
            <a:lvl7pPr marL="914400" algn="l" rtl="0" fontAlgn="base">
              <a:spcBef>
                <a:spcPct val="0"/>
              </a:spcBef>
              <a:spcAft>
                <a:spcPct val="0"/>
              </a:spcAft>
              <a:defRPr sz="3600">
                <a:solidFill>
                  <a:schemeClr val="tx2"/>
                </a:solidFill>
                <a:latin typeface="Arial Black" charset="0"/>
                <a:ea typeface="ＭＳ Ｐゴシック" charset="0"/>
                <a:cs typeface="ＭＳ Ｐゴシック" charset="0"/>
              </a:defRPr>
            </a:lvl7pPr>
            <a:lvl8pPr marL="1371600" algn="l" rtl="0" fontAlgn="base">
              <a:spcBef>
                <a:spcPct val="0"/>
              </a:spcBef>
              <a:spcAft>
                <a:spcPct val="0"/>
              </a:spcAft>
              <a:defRPr sz="3600">
                <a:solidFill>
                  <a:schemeClr val="tx2"/>
                </a:solidFill>
                <a:latin typeface="Arial Black" charset="0"/>
                <a:ea typeface="ＭＳ Ｐゴシック" charset="0"/>
                <a:cs typeface="ＭＳ Ｐゴシック" charset="0"/>
              </a:defRPr>
            </a:lvl8pPr>
            <a:lvl9pPr marL="1828800" algn="l" rtl="0" fontAlgn="base">
              <a:spcBef>
                <a:spcPct val="0"/>
              </a:spcBef>
              <a:spcAft>
                <a:spcPct val="0"/>
              </a:spcAft>
              <a:defRPr sz="3600">
                <a:solidFill>
                  <a:schemeClr val="tx2"/>
                </a:solidFill>
                <a:latin typeface="Arial Black" charset="0"/>
                <a:ea typeface="ＭＳ Ｐゴシック" charset="0"/>
                <a:cs typeface="ＭＳ Ｐゴシック" charset="0"/>
              </a:defRPr>
            </a:lvl9pPr>
          </a:lstStyle>
          <a:p>
            <a:pPr eaLnBrk="1" fontAlgn="auto" hangingPunct="1">
              <a:spcAft>
                <a:spcPts val="0"/>
              </a:spcAft>
              <a:defRPr/>
            </a:pPr>
            <a:r>
              <a:rPr lang="fr-BE" sz="3200" b="1" dirty="0" smtClean="0">
                <a:latin typeface="Tahoma" charset="0"/>
                <a:ea typeface="+mj-ea"/>
                <a:cs typeface="+mj-cs"/>
              </a:rPr>
              <a:t>L’idée de démocratie</a:t>
            </a:r>
          </a:p>
        </p:txBody>
      </p:sp>
    </p:spTree>
    <p:extLst>
      <p:ext uri="{BB962C8B-B14F-4D97-AF65-F5344CB8AC3E}">
        <p14:creationId xmlns:p14="http://schemas.microsoft.com/office/powerpoint/2010/main" val="1100054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6609" name="Text Box 3"/>
          <p:cNvSpPr txBox="1">
            <a:spLocks noChangeArrowheads="1"/>
          </p:cNvSpPr>
          <p:nvPr/>
        </p:nvSpPr>
        <p:spPr bwMode="auto">
          <a:xfrm>
            <a:off x="395288" y="1484313"/>
            <a:ext cx="7345064"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spcAft>
                <a:spcPts val="600"/>
              </a:spcAft>
              <a:buFont typeface="Arial" charset="0"/>
              <a:defRPr sz="2000" b="1">
                <a:solidFill>
                  <a:schemeClr val="tx1"/>
                </a:solidFill>
                <a:latin typeface="Arial" charset="0"/>
                <a:ea typeface="ＭＳ Ｐゴシック" charset="-128"/>
              </a:defRPr>
            </a:lvl1pPr>
            <a:lvl2pPr marL="742950" indent="-285750">
              <a:spcBef>
                <a:spcPct val="20000"/>
              </a:spcBef>
              <a:buClr>
                <a:schemeClr val="tx2"/>
              </a:buClr>
              <a:buFont typeface="Arial" charset="0"/>
              <a:buChar char="•"/>
              <a:defRPr sz="2000">
                <a:solidFill>
                  <a:schemeClr val="tx1"/>
                </a:solidFill>
                <a:latin typeface="Arial" charset="0"/>
                <a:ea typeface="ＭＳ Ｐゴシック" charset="-128"/>
              </a:defRPr>
            </a:lvl2pPr>
            <a:lvl3pPr marL="1143000" indent="-228600">
              <a:spcBef>
                <a:spcPct val="20000"/>
              </a:spcBef>
              <a:buClr>
                <a:schemeClr val="tx2"/>
              </a:buClr>
              <a:buFont typeface="Arial" charset="0"/>
              <a:buChar char="•"/>
              <a:defRPr>
                <a:solidFill>
                  <a:schemeClr val="tx1"/>
                </a:solidFill>
                <a:latin typeface="Arial" charset="0"/>
                <a:ea typeface="ＭＳ Ｐゴシック" charset="-128"/>
              </a:defRPr>
            </a:lvl3pPr>
            <a:lvl4pPr marL="1600200" indent="-228600">
              <a:spcBef>
                <a:spcPct val="20000"/>
              </a:spcBef>
              <a:buClr>
                <a:schemeClr val="tx2"/>
              </a:buClr>
              <a:buFont typeface="Arial" charset="0"/>
              <a:buChar char="•"/>
              <a:defRPr>
                <a:solidFill>
                  <a:schemeClr val="tx1"/>
                </a:solidFill>
                <a:latin typeface="Arial" charset="0"/>
                <a:ea typeface="ＭＳ Ｐゴシック" charset="-128"/>
              </a:defRPr>
            </a:lvl4pPr>
            <a:lvl5pPr marL="2057400" indent="-228600">
              <a:spcBef>
                <a:spcPct val="20000"/>
              </a:spcBef>
              <a:buClr>
                <a:schemeClr val="tx2"/>
              </a:buClr>
              <a:buFont typeface="Arial" charset="0"/>
              <a:buChar cha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9pPr>
          </a:lstStyle>
          <a:p>
            <a:pPr eaLnBrk="1" hangingPunct="1">
              <a:spcBef>
                <a:spcPct val="50000"/>
              </a:spcBef>
              <a:spcAft>
                <a:spcPct val="0"/>
              </a:spcAft>
              <a:buFont typeface="Wingdings" charset="2"/>
              <a:buChar char="§"/>
            </a:pPr>
            <a:r>
              <a:rPr lang="fr-BE" altLang="fr-FR" sz="2800" b="0" u="sng" dirty="0" smtClean="0">
                <a:solidFill>
                  <a:schemeClr val="accent3">
                    <a:lumMod val="50000"/>
                  </a:schemeClr>
                </a:solidFill>
                <a:latin typeface="+mn-lt"/>
              </a:rPr>
              <a:t>Q.2. Traite négrière et r</a:t>
            </a:r>
            <a:r>
              <a:rPr lang="fr-BE" altLang="fr-FR" sz="2800" b="0" u="sng" dirty="0" smtClean="0">
                <a:solidFill>
                  <a:schemeClr val="accent3">
                    <a:lumMod val="50000"/>
                  </a:schemeClr>
                </a:solidFill>
                <a:latin typeface="+mn-lt"/>
              </a:rPr>
              <a:t>acisme colonial ? </a:t>
            </a:r>
            <a:endParaRPr lang="fr-BE" altLang="fr-FR" sz="2800" b="0" u="sng" dirty="0">
              <a:solidFill>
                <a:schemeClr val="accent3">
                  <a:lumMod val="50000"/>
                </a:schemeClr>
              </a:solidFill>
              <a:latin typeface="+mn-lt"/>
            </a:endParaRPr>
          </a:p>
          <a:p>
            <a:pPr eaLnBrk="1" hangingPunct="1">
              <a:spcBef>
                <a:spcPct val="50000"/>
              </a:spcBef>
              <a:spcAft>
                <a:spcPct val="0"/>
              </a:spcAft>
              <a:buFont typeface="Wingdings" charset="2"/>
              <a:buChar char="§"/>
            </a:pPr>
            <a:r>
              <a:rPr lang="fr-FR" sz="2800" b="0" dirty="0">
                <a:solidFill>
                  <a:schemeClr val="accent3">
                    <a:lumMod val="50000"/>
                  </a:schemeClr>
                </a:solidFill>
              </a:rPr>
              <a:t>E. </a:t>
            </a:r>
            <a:r>
              <a:rPr lang="fr-FR" sz="2800" dirty="0" err="1">
                <a:solidFill>
                  <a:schemeClr val="accent3">
                    <a:lumMod val="50000"/>
                  </a:schemeClr>
                </a:solidFill>
              </a:rPr>
              <a:t>Balibar</a:t>
            </a:r>
            <a:r>
              <a:rPr lang="fr-FR" sz="2800" b="0" dirty="0">
                <a:solidFill>
                  <a:schemeClr val="accent3">
                    <a:lumMod val="50000"/>
                  </a:schemeClr>
                </a:solidFill>
              </a:rPr>
              <a:t> &amp; I. </a:t>
            </a:r>
            <a:r>
              <a:rPr lang="fr-FR" sz="2800" dirty="0" err="1">
                <a:solidFill>
                  <a:schemeClr val="accent3">
                    <a:lumMod val="50000"/>
                  </a:schemeClr>
                </a:solidFill>
              </a:rPr>
              <a:t>Wallerstein</a:t>
            </a:r>
            <a:r>
              <a:rPr lang="fr-FR" sz="2800" b="0" dirty="0">
                <a:solidFill>
                  <a:schemeClr val="accent3">
                    <a:lumMod val="50000"/>
                  </a:schemeClr>
                </a:solidFill>
              </a:rPr>
              <a:t>, </a:t>
            </a:r>
            <a:r>
              <a:rPr lang="fr-FR" sz="2800" b="0" i="1" dirty="0">
                <a:solidFill>
                  <a:schemeClr val="accent3">
                    <a:lumMod val="50000"/>
                  </a:schemeClr>
                </a:solidFill>
              </a:rPr>
              <a:t>Race, nation, classe </a:t>
            </a:r>
            <a:r>
              <a:rPr lang="fr-FR" sz="2800" b="0" dirty="0">
                <a:solidFill>
                  <a:schemeClr val="accent3">
                    <a:lumMod val="50000"/>
                  </a:schemeClr>
                </a:solidFill>
              </a:rPr>
              <a:t>(1988-1997)</a:t>
            </a:r>
          </a:p>
        </p:txBody>
      </p:sp>
      <p:sp>
        <p:nvSpPr>
          <p:cNvPr id="5" name="Rectangle 2"/>
          <p:cNvSpPr>
            <a:spLocks noGrp="1" noChangeArrowheads="1"/>
          </p:cNvSpPr>
          <p:nvPr>
            <p:ph type="title"/>
          </p:nvPr>
        </p:nvSpPr>
        <p:spPr>
          <a:xfrm>
            <a:off x="395288" y="188913"/>
            <a:ext cx="8497887" cy="855662"/>
          </a:xfrm>
        </p:spPr>
        <p:txBody>
          <a:bodyPr wrap="square" numCol="1" anchorCtr="0" compatLnSpc="1">
            <a:prstTxWarp prst="textNoShape">
              <a:avLst/>
            </a:prstTxWarp>
          </a:bodyPr>
          <a:lstStyle/>
          <a:p>
            <a:pPr eaLnBrk="1" hangingPunct="1">
              <a:defRPr/>
            </a:pPr>
            <a:r>
              <a:rPr lang="fr-BE" altLang="fr-FR" b="1" cap="none">
                <a:latin typeface="Tahoma" charset="0"/>
                <a:ea typeface="ＭＳ Ｐゴシック" charset="-128"/>
              </a:rPr>
              <a:t>Qu’est-ce que le racisme ? </a:t>
            </a:r>
          </a:p>
        </p:txBody>
      </p:sp>
    </p:spTree>
    <p:extLst>
      <p:ext uri="{BB962C8B-B14F-4D97-AF65-F5344CB8AC3E}">
        <p14:creationId xmlns:p14="http://schemas.microsoft.com/office/powerpoint/2010/main" val="419228335"/>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7" name="Text Box 3"/>
          <p:cNvSpPr txBox="1">
            <a:spLocks noChangeArrowheads="1"/>
          </p:cNvSpPr>
          <p:nvPr/>
        </p:nvSpPr>
        <p:spPr bwMode="auto">
          <a:xfrm>
            <a:off x="395288" y="1484313"/>
            <a:ext cx="8137152"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spcAft>
                <a:spcPts val="600"/>
              </a:spcAft>
              <a:buFont typeface="Arial" charset="0"/>
              <a:defRPr sz="2000" b="1">
                <a:solidFill>
                  <a:schemeClr val="tx1"/>
                </a:solidFill>
                <a:latin typeface="Arial" charset="0"/>
                <a:ea typeface="ＭＳ Ｐゴシック" charset="-128"/>
              </a:defRPr>
            </a:lvl1pPr>
            <a:lvl2pPr marL="742950" indent="-285750">
              <a:spcBef>
                <a:spcPct val="20000"/>
              </a:spcBef>
              <a:buClr>
                <a:schemeClr val="tx2"/>
              </a:buClr>
              <a:buFont typeface="Arial" charset="0"/>
              <a:buChar char="•"/>
              <a:defRPr sz="2000">
                <a:solidFill>
                  <a:schemeClr val="tx1"/>
                </a:solidFill>
                <a:latin typeface="Arial" charset="0"/>
                <a:ea typeface="ＭＳ Ｐゴシック" charset="-128"/>
              </a:defRPr>
            </a:lvl2pPr>
            <a:lvl3pPr marL="1143000" indent="-228600">
              <a:spcBef>
                <a:spcPct val="20000"/>
              </a:spcBef>
              <a:buClr>
                <a:schemeClr val="tx2"/>
              </a:buClr>
              <a:buFont typeface="Arial" charset="0"/>
              <a:buChar char="•"/>
              <a:defRPr>
                <a:solidFill>
                  <a:schemeClr val="tx1"/>
                </a:solidFill>
                <a:latin typeface="Arial" charset="0"/>
                <a:ea typeface="ＭＳ Ｐゴシック" charset="-128"/>
              </a:defRPr>
            </a:lvl3pPr>
            <a:lvl4pPr marL="1600200" indent="-228600">
              <a:spcBef>
                <a:spcPct val="20000"/>
              </a:spcBef>
              <a:buClr>
                <a:schemeClr val="tx2"/>
              </a:buClr>
              <a:buFont typeface="Arial" charset="0"/>
              <a:buChar char="•"/>
              <a:defRPr>
                <a:solidFill>
                  <a:schemeClr val="tx1"/>
                </a:solidFill>
                <a:latin typeface="Arial" charset="0"/>
                <a:ea typeface="ＭＳ Ｐゴシック" charset="-128"/>
              </a:defRPr>
            </a:lvl4pPr>
            <a:lvl5pPr marL="2057400" indent="-228600">
              <a:spcBef>
                <a:spcPct val="20000"/>
              </a:spcBef>
              <a:buClr>
                <a:schemeClr val="tx2"/>
              </a:buClr>
              <a:buFont typeface="Arial" charset="0"/>
              <a:buChar cha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9pPr>
          </a:lstStyle>
          <a:p>
            <a:pPr eaLnBrk="1" hangingPunct="1">
              <a:spcBef>
                <a:spcPct val="50000"/>
              </a:spcBef>
              <a:spcAft>
                <a:spcPct val="0"/>
              </a:spcAft>
              <a:buFont typeface="Wingdings" charset="2"/>
              <a:buChar char="§"/>
            </a:pPr>
            <a:r>
              <a:rPr lang="fr-FR" altLang="fr-FR" sz="2800" b="0" dirty="0" smtClean="0">
                <a:solidFill>
                  <a:schemeClr val="accent3">
                    <a:lumMod val="50000"/>
                  </a:schemeClr>
                </a:solidFill>
              </a:rPr>
              <a:t>Samuel </a:t>
            </a:r>
            <a:r>
              <a:rPr lang="fr-FR" altLang="fr-FR" sz="2800" dirty="0">
                <a:solidFill>
                  <a:schemeClr val="accent3">
                    <a:lumMod val="50000"/>
                  </a:schemeClr>
                </a:solidFill>
              </a:rPr>
              <a:t>H</a:t>
            </a:r>
            <a:r>
              <a:rPr lang="fr-FR" altLang="fr-FR" sz="2800" dirty="0" smtClean="0">
                <a:solidFill>
                  <a:schemeClr val="accent3">
                    <a:lumMod val="50000"/>
                  </a:schemeClr>
                </a:solidFill>
              </a:rPr>
              <a:t>untington</a:t>
            </a:r>
            <a:r>
              <a:rPr lang="fr-FR" altLang="fr-FR" sz="2800" b="0" dirty="0" smtClean="0">
                <a:solidFill>
                  <a:schemeClr val="accent3">
                    <a:lumMod val="50000"/>
                  </a:schemeClr>
                </a:solidFill>
              </a:rPr>
              <a:t>, </a:t>
            </a:r>
            <a:r>
              <a:rPr lang="fr-FR" altLang="fr-FR" sz="2800" b="0" i="1" dirty="0" smtClean="0">
                <a:solidFill>
                  <a:schemeClr val="accent3">
                    <a:lumMod val="50000"/>
                  </a:schemeClr>
                </a:solidFill>
              </a:rPr>
              <a:t>Le choc des civilisations </a:t>
            </a:r>
            <a:r>
              <a:rPr lang="fr-FR" altLang="fr-FR" sz="2800" b="0" dirty="0" smtClean="0">
                <a:solidFill>
                  <a:schemeClr val="accent3">
                    <a:lumMod val="50000"/>
                  </a:schemeClr>
                </a:solidFill>
              </a:rPr>
              <a:t>(1996)</a:t>
            </a:r>
          </a:p>
          <a:p>
            <a:pPr eaLnBrk="1" hangingPunct="1">
              <a:spcBef>
                <a:spcPct val="50000"/>
              </a:spcBef>
              <a:spcAft>
                <a:spcPct val="0"/>
              </a:spcAft>
              <a:buFont typeface="Wingdings" charset="2"/>
              <a:buChar char="§"/>
            </a:pPr>
            <a:r>
              <a:rPr lang="fr-FR" sz="2800" b="0" dirty="0" smtClean="0">
                <a:solidFill>
                  <a:schemeClr val="accent3">
                    <a:lumMod val="50000"/>
                  </a:schemeClr>
                </a:solidFill>
              </a:rPr>
              <a:t>Civilisation : «</a:t>
            </a:r>
            <a:r>
              <a:rPr lang="fr-FR" sz="2800" b="0" dirty="0">
                <a:solidFill>
                  <a:schemeClr val="accent3">
                    <a:lumMod val="50000"/>
                  </a:schemeClr>
                </a:solidFill>
              </a:rPr>
              <a:t> </a:t>
            </a:r>
            <a:r>
              <a:rPr lang="fr-FR" sz="2800" b="0" i="1" dirty="0">
                <a:solidFill>
                  <a:schemeClr val="accent3">
                    <a:lumMod val="50000"/>
                  </a:schemeClr>
                </a:solidFill>
              </a:rPr>
              <a:t>niveau d’identification le plus large auquel l’être humain s’identifie. Les civilisations sont les plus gros « nous » et elles s’opposent à tous les autres « eux » </a:t>
            </a:r>
            <a:r>
              <a:rPr lang="fr-FR" sz="2800" b="0" dirty="0">
                <a:solidFill>
                  <a:schemeClr val="accent3">
                    <a:lumMod val="50000"/>
                  </a:schemeClr>
                </a:solidFill>
              </a:rPr>
              <a:t>» (p.48)</a:t>
            </a:r>
            <a:r>
              <a:rPr lang="fr-FR" sz="2800" b="0" dirty="0">
                <a:solidFill>
                  <a:schemeClr val="accent3">
                    <a:lumMod val="50000"/>
                  </a:schemeClr>
                </a:solidFill>
              </a:rPr>
              <a:t> </a:t>
            </a:r>
            <a:endParaRPr lang="fr-FR" sz="2800" b="0" dirty="0" smtClean="0">
              <a:solidFill>
                <a:schemeClr val="accent3">
                  <a:lumMod val="50000"/>
                </a:schemeClr>
              </a:solidFill>
            </a:endParaRPr>
          </a:p>
          <a:p>
            <a:pPr eaLnBrk="1" hangingPunct="1">
              <a:spcBef>
                <a:spcPct val="50000"/>
              </a:spcBef>
              <a:spcAft>
                <a:spcPct val="0"/>
              </a:spcAft>
              <a:buFont typeface="Wingdings" charset="2"/>
              <a:buChar char="§"/>
            </a:pPr>
            <a:r>
              <a:rPr lang="fr-FR" sz="2800" b="0" dirty="0" smtClean="0">
                <a:solidFill>
                  <a:schemeClr val="accent3">
                    <a:lumMod val="50000"/>
                  </a:schemeClr>
                </a:solidFill>
              </a:rPr>
              <a:t>«</a:t>
            </a:r>
            <a:r>
              <a:rPr lang="fr-FR" sz="2800" b="0" dirty="0">
                <a:solidFill>
                  <a:schemeClr val="accent3">
                    <a:lumMod val="50000"/>
                  </a:schemeClr>
                </a:solidFill>
              </a:rPr>
              <a:t> </a:t>
            </a:r>
            <a:r>
              <a:rPr lang="fr-FR" sz="2800" b="0" i="1" dirty="0">
                <a:solidFill>
                  <a:schemeClr val="accent3">
                    <a:lumMod val="50000"/>
                  </a:schemeClr>
                </a:solidFill>
              </a:rPr>
              <a:t>L</a:t>
            </a:r>
            <a:r>
              <a:rPr lang="fr-FR" sz="2800" b="0" i="1" dirty="0" smtClean="0">
                <a:solidFill>
                  <a:schemeClr val="accent3">
                    <a:lumMod val="50000"/>
                  </a:schemeClr>
                </a:solidFill>
              </a:rPr>
              <a:t>e </a:t>
            </a:r>
            <a:r>
              <a:rPr lang="fr-FR" sz="2800" b="0" i="1" dirty="0">
                <a:solidFill>
                  <a:schemeClr val="accent3">
                    <a:lumMod val="50000"/>
                  </a:schemeClr>
                </a:solidFill>
              </a:rPr>
              <a:t>propre d’une culture, c’est de ne pas être identique à elle-même </a:t>
            </a:r>
            <a:r>
              <a:rPr lang="fr-FR" sz="2800" b="0" dirty="0">
                <a:solidFill>
                  <a:schemeClr val="accent3">
                    <a:lumMod val="50000"/>
                  </a:schemeClr>
                </a:solidFill>
              </a:rPr>
              <a:t>» (J. </a:t>
            </a:r>
            <a:r>
              <a:rPr lang="fr-FR" sz="2800" dirty="0">
                <a:solidFill>
                  <a:schemeClr val="accent3">
                    <a:lumMod val="50000"/>
                  </a:schemeClr>
                </a:solidFill>
              </a:rPr>
              <a:t>Derrida</a:t>
            </a:r>
            <a:r>
              <a:rPr lang="fr-FR" sz="2800" b="0" dirty="0">
                <a:solidFill>
                  <a:schemeClr val="accent3">
                    <a:lumMod val="50000"/>
                  </a:schemeClr>
                </a:solidFill>
              </a:rPr>
              <a:t>, </a:t>
            </a:r>
            <a:r>
              <a:rPr lang="fr-FR" sz="2800" b="0" i="1" dirty="0">
                <a:solidFill>
                  <a:schemeClr val="accent3">
                    <a:lumMod val="50000"/>
                  </a:schemeClr>
                </a:solidFill>
              </a:rPr>
              <a:t>L’autre cap</a:t>
            </a:r>
            <a:r>
              <a:rPr lang="fr-FR" sz="2800" b="0" dirty="0">
                <a:solidFill>
                  <a:schemeClr val="accent3">
                    <a:lumMod val="50000"/>
                  </a:schemeClr>
                </a:solidFill>
              </a:rPr>
              <a:t>, 1993, p.11</a:t>
            </a:r>
            <a:r>
              <a:rPr lang="fr-FR" sz="2800" b="0" dirty="0" smtClean="0">
                <a:solidFill>
                  <a:schemeClr val="accent3">
                    <a:lumMod val="50000"/>
                  </a:schemeClr>
                </a:solidFill>
              </a:rPr>
              <a:t>)</a:t>
            </a:r>
          </a:p>
        </p:txBody>
      </p:sp>
      <p:sp>
        <p:nvSpPr>
          <p:cNvPr id="5" name="Rectangle 2"/>
          <p:cNvSpPr>
            <a:spLocks noGrp="1" noChangeArrowheads="1"/>
          </p:cNvSpPr>
          <p:nvPr>
            <p:ph type="title"/>
          </p:nvPr>
        </p:nvSpPr>
        <p:spPr>
          <a:xfrm>
            <a:off x="395288" y="188913"/>
            <a:ext cx="8497887" cy="855662"/>
          </a:xfrm>
        </p:spPr>
        <p:txBody>
          <a:bodyPr wrap="square" numCol="1" anchorCtr="0" compatLnSpc="1">
            <a:prstTxWarp prst="textNoShape">
              <a:avLst/>
            </a:prstTxWarp>
          </a:bodyPr>
          <a:lstStyle/>
          <a:p>
            <a:pPr eaLnBrk="1" hangingPunct="1">
              <a:defRPr/>
            </a:pPr>
            <a:r>
              <a:rPr lang="fr-BE" altLang="fr-FR" b="1" cap="none">
                <a:latin typeface="Tahoma" charset="0"/>
                <a:ea typeface="ＭＳ Ｐゴシック" charset="-128"/>
              </a:rPr>
              <a:t>Qu’est-ce que le racisme ? </a:t>
            </a:r>
          </a:p>
        </p:txBody>
      </p:sp>
    </p:spTree>
    <p:extLst>
      <p:ext uri="{BB962C8B-B14F-4D97-AF65-F5344CB8AC3E}">
        <p14:creationId xmlns:p14="http://schemas.microsoft.com/office/powerpoint/2010/main" val="1881646195"/>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7" name="Text Box 3"/>
          <p:cNvSpPr txBox="1">
            <a:spLocks noChangeArrowheads="1"/>
          </p:cNvSpPr>
          <p:nvPr/>
        </p:nvSpPr>
        <p:spPr bwMode="auto">
          <a:xfrm>
            <a:off x="395287" y="1484313"/>
            <a:ext cx="8497887"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spcAft>
                <a:spcPts val="600"/>
              </a:spcAft>
              <a:buFont typeface="Arial" charset="0"/>
              <a:defRPr sz="2000" b="1">
                <a:solidFill>
                  <a:schemeClr val="tx1"/>
                </a:solidFill>
                <a:latin typeface="Arial" charset="0"/>
                <a:ea typeface="ＭＳ Ｐゴシック" charset="-128"/>
              </a:defRPr>
            </a:lvl1pPr>
            <a:lvl2pPr marL="742950" indent="-285750">
              <a:spcBef>
                <a:spcPct val="20000"/>
              </a:spcBef>
              <a:buClr>
                <a:schemeClr val="tx2"/>
              </a:buClr>
              <a:buFont typeface="Arial" charset="0"/>
              <a:buChar char="•"/>
              <a:defRPr sz="2000">
                <a:solidFill>
                  <a:schemeClr val="tx1"/>
                </a:solidFill>
                <a:latin typeface="Arial" charset="0"/>
                <a:ea typeface="ＭＳ Ｐゴシック" charset="-128"/>
              </a:defRPr>
            </a:lvl2pPr>
            <a:lvl3pPr marL="1143000" indent="-228600">
              <a:spcBef>
                <a:spcPct val="20000"/>
              </a:spcBef>
              <a:buClr>
                <a:schemeClr val="tx2"/>
              </a:buClr>
              <a:buFont typeface="Arial" charset="0"/>
              <a:buChar char="•"/>
              <a:defRPr>
                <a:solidFill>
                  <a:schemeClr val="tx1"/>
                </a:solidFill>
                <a:latin typeface="Arial" charset="0"/>
                <a:ea typeface="ＭＳ Ｐゴシック" charset="-128"/>
              </a:defRPr>
            </a:lvl3pPr>
            <a:lvl4pPr marL="1600200" indent="-228600">
              <a:spcBef>
                <a:spcPct val="20000"/>
              </a:spcBef>
              <a:buClr>
                <a:schemeClr val="tx2"/>
              </a:buClr>
              <a:buFont typeface="Arial" charset="0"/>
              <a:buChar char="•"/>
              <a:defRPr>
                <a:solidFill>
                  <a:schemeClr val="tx1"/>
                </a:solidFill>
                <a:latin typeface="Arial" charset="0"/>
                <a:ea typeface="ＭＳ Ｐゴシック" charset="-128"/>
              </a:defRPr>
            </a:lvl4pPr>
            <a:lvl5pPr marL="2057400" indent="-228600">
              <a:spcBef>
                <a:spcPct val="20000"/>
              </a:spcBef>
              <a:buClr>
                <a:schemeClr val="tx2"/>
              </a:buClr>
              <a:buFont typeface="Arial" charset="0"/>
              <a:buChar cha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9pPr>
          </a:lstStyle>
          <a:p>
            <a:pPr eaLnBrk="1" hangingPunct="1">
              <a:spcBef>
                <a:spcPct val="50000"/>
              </a:spcBef>
              <a:spcAft>
                <a:spcPct val="0"/>
              </a:spcAft>
              <a:buFont typeface="Wingdings" charset="2"/>
              <a:buChar char="§"/>
            </a:pPr>
            <a:r>
              <a:rPr lang="fr-FR" sz="2400" b="0" dirty="0" smtClean="0">
                <a:solidFill>
                  <a:schemeClr val="accent3">
                    <a:lumMod val="50000"/>
                  </a:schemeClr>
                </a:solidFill>
              </a:rPr>
              <a:t>Michel </a:t>
            </a:r>
            <a:r>
              <a:rPr lang="fr-FR" sz="2400" b="0" dirty="0" err="1" smtClean="0">
                <a:solidFill>
                  <a:schemeClr val="accent3">
                    <a:lumMod val="50000"/>
                  </a:schemeClr>
                </a:solidFill>
              </a:rPr>
              <a:t>Onfray</a:t>
            </a:r>
            <a:r>
              <a:rPr lang="fr-FR" sz="2400" b="0" dirty="0" smtClean="0">
                <a:solidFill>
                  <a:schemeClr val="accent3">
                    <a:lumMod val="50000"/>
                  </a:schemeClr>
                </a:solidFill>
              </a:rPr>
              <a:t>, Chronique mensuelle 3 / 2015</a:t>
            </a:r>
          </a:p>
          <a:p>
            <a:pPr eaLnBrk="1" hangingPunct="1">
              <a:spcBef>
                <a:spcPct val="50000"/>
              </a:spcBef>
              <a:spcAft>
                <a:spcPct val="0"/>
              </a:spcAft>
              <a:buFont typeface="Wingdings" charset="2"/>
              <a:buChar char="§"/>
            </a:pPr>
            <a:r>
              <a:rPr lang="fr-FR" sz="2400" b="0" dirty="0" smtClean="0">
                <a:solidFill>
                  <a:schemeClr val="accent3">
                    <a:lumMod val="50000"/>
                  </a:schemeClr>
                </a:solidFill>
              </a:rPr>
              <a:t>«</a:t>
            </a:r>
            <a:r>
              <a:rPr lang="fr-FR" sz="2400" b="0" dirty="0">
                <a:solidFill>
                  <a:schemeClr val="accent3">
                    <a:lumMod val="50000"/>
                  </a:schemeClr>
                </a:solidFill>
              </a:rPr>
              <a:t> </a:t>
            </a:r>
            <a:r>
              <a:rPr lang="fr-FR" sz="2400" b="0" i="1" dirty="0">
                <a:solidFill>
                  <a:schemeClr val="accent3">
                    <a:lumMod val="50000"/>
                  </a:schemeClr>
                </a:solidFill>
              </a:rPr>
              <a:t>L’Islam </a:t>
            </a:r>
            <a:r>
              <a:rPr lang="fr-FR" sz="2400" b="0" i="1" u="sng" dirty="0">
                <a:solidFill>
                  <a:schemeClr val="accent3">
                    <a:lumMod val="50000"/>
                  </a:schemeClr>
                </a:solidFill>
              </a:rPr>
              <a:t>est une civilisation</a:t>
            </a:r>
            <a:r>
              <a:rPr lang="fr-FR" sz="2400" b="0" i="1" dirty="0">
                <a:solidFill>
                  <a:schemeClr val="accent3">
                    <a:lumMod val="50000"/>
                  </a:schemeClr>
                </a:solidFill>
              </a:rPr>
              <a:t>, avec ses textes sacrés, ses héros, ses grands hommes, ses soldats, ses martyrs, ses artistes, ses poètes, ses penseurs, ses architectes, ses </a:t>
            </a:r>
            <a:r>
              <a:rPr lang="fr-FR" sz="2400" b="0" i="1" dirty="0" smtClean="0">
                <a:solidFill>
                  <a:schemeClr val="accent3">
                    <a:lumMod val="50000"/>
                  </a:schemeClr>
                </a:solidFill>
              </a:rPr>
              <a:t>philosophes. Il suppose </a:t>
            </a:r>
            <a:r>
              <a:rPr lang="fr-FR" sz="2400" b="0" i="1" dirty="0">
                <a:solidFill>
                  <a:schemeClr val="accent3">
                    <a:lumMod val="50000"/>
                  </a:schemeClr>
                </a:solidFill>
              </a:rPr>
              <a:t>un mode de vie, une façon d’être et de penser </a:t>
            </a:r>
            <a:r>
              <a:rPr lang="fr-FR" sz="2400" b="0" i="1" u="sng" dirty="0">
                <a:solidFill>
                  <a:schemeClr val="accent3">
                    <a:lumMod val="50000"/>
                  </a:schemeClr>
                </a:solidFill>
              </a:rPr>
              <a:t>qui ignore </a:t>
            </a:r>
            <a:r>
              <a:rPr lang="fr-FR" sz="2400" b="0" i="1" dirty="0" smtClean="0">
                <a:solidFill>
                  <a:schemeClr val="accent3">
                    <a:lumMod val="50000"/>
                  </a:schemeClr>
                </a:solidFill>
              </a:rPr>
              <a:t>le </a:t>
            </a:r>
            <a:r>
              <a:rPr lang="fr-FR" sz="2400" b="0" i="1" dirty="0">
                <a:solidFill>
                  <a:schemeClr val="accent3">
                    <a:lumMod val="50000"/>
                  </a:schemeClr>
                </a:solidFill>
              </a:rPr>
              <a:t>libre arbitre augustinien, le sujet cartésien, la séparation kantienne du nouménal et du phénoménal, la raison laïque des Lumières, la philosophie de l’histoire hégélienne, l’athéisme feuerbachien, le positivisme comtien, l’hédonisme </a:t>
            </a:r>
            <a:r>
              <a:rPr lang="fr-FR" sz="2400" b="0" i="1" dirty="0" err="1">
                <a:solidFill>
                  <a:schemeClr val="accent3">
                    <a:lumMod val="50000"/>
                  </a:schemeClr>
                </a:solidFill>
              </a:rPr>
              <a:t>freudo-marxiste</a:t>
            </a:r>
            <a:r>
              <a:rPr lang="fr-FR" sz="2400" b="0" i="1" dirty="0">
                <a:solidFill>
                  <a:schemeClr val="accent3">
                    <a:lumMod val="50000"/>
                  </a:schemeClr>
                </a:solidFill>
              </a:rPr>
              <a:t> </a:t>
            </a:r>
            <a:r>
              <a:rPr lang="fr-FR" sz="2400" b="0" i="1" dirty="0" smtClean="0">
                <a:solidFill>
                  <a:schemeClr val="accent3">
                    <a:lumMod val="50000"/>
                  </a:schemeClr>
                </a:solidFill>
              </a:rPr>
              <a:t>»</a:t>
            </a:r>
          </a:p>
          <a:p>
            <a:pPr eaLnBrk="1" hangingPunct="1">
              <a:spcBef>
                <a:spcPct val="50000"/>
              </a:spcBef>
              <a:spcAft>
                <a:spcPct val="0"/>
              </a:spcAft>
              <a:buFont typeface="Wingdings" charset="2"/>
              <a:buChar char="§"/>
            </a:pPr>
            <a:r>
              <a:rPr lang="fr-FR" sz="2400" dirty="0" err="1" smtClean="0">
                <a:solidFill>
                  <a:schemeClr val="accent3">
                    <a:lumMod val="50000"/>
                  </a:schemeClr>
                </a:solidFill>
              </a:rPr>
              <a:t>Fehti</a:t>
            </a:r>
            <a:r>
              <a:rPr lang="fr-FR" sz="2400" dirty="0" smtClean="0">
                <a:solidFill>
                  <a:schemeClr val="accent3">
                    <a:lumMod val="50000"/>
                  </a:schemeClr>
                </a:solidFill>
              </a:rPr>
              <a:t> </a:t>
            </a:r>
            <a:r>
              <a:rPr lang="fr-FR" sz="2400" dirty="0" err="1" smtClean="0">
                <a:solidFill>
                  <a:schemeClr val="accent3">
                    <a:lumMod val="50000"/>
                  </a:schemeClr>
                </a:solidFill>
              </a:rPr>
              <a:t>Benslama</a:t>
            </a:r>
            <a:r>
              <a:rPr lang="fr-FR" sz="2400" dirty="0" smtClean="0">
                <a:solidFill>
                  <a:schemeClr val="accent3">
                    <a:lumMod val="50000"/>
                  </a:schemeClr>
                </a:solidFill>
              </a:rPr>
              <a:t>, </a:t>
            </a:r>
            <a:r>
              <a:rPr lang="fr-FR" sz="2400" b="0" i="1" dirty="0" smtClean="0">
                <a:solidFill>
                  <a:schemeClr val="accent3">
                    <a:lumMod val="50000"/>
                  </a:schemeClr>
                </a:solidFill>
              </a:rPr>
              <a:t>La guerre des subjectivités en islam</a:t>
            </a:r>
            <a:r>
              <a:rPr lang="fr-FR" sz="2400" b="0" dirty="0" smtClean="0">
                <a:solidFill>
                  <a:schemeClr val="accent3">
                    <a:lumMod val="50000"/>
                  </a:schemeClr>
                </a:solidFill>
              </a:rPr>
              <a:t> (2015)</a:t>
            </a:r>
          </a:p>
        </p:txBody>
      </p:sp>
      <p:sp>
        <p:nvSpPr>
          <p:cNvPr id="5" name="Rectangle 2"/>
          <p:cNvSpPr>
            <a:spLocks noGrp="1" noChangeArrowheads="1"/>
          </p:cNvSpPr>
          <p:nvPr>
            <p:ph type="title"/>
          </p:nvPr>
        </p:nvSpPr>
        <p:spPr>
          <a:xfrm>
            <a:off x="395288" y="188913"/>
            <a:ext cx="8497887" cy="855662"/>
          </a:xfrm>
        </p:spPr>
        <p:txBody>
          <a:bodyPr wrap="square" numCol="1" anchorCtr="0" compatLnSpc="1">
            <a:prstTxWarp prst="textNoShape">
              <a:avLst/>
            </a:prstTxWarp>
          </a:bodyPr>
          <a:lstStyle/>
          <a:p>
            <a:pPr eaLnBrk="1" hangingPunct="1">
              <a:defRPr/>
            </a:pPr>
            <a:r>
              <a:rPr lang="fr-BE" altLang="fr-FR" b="1" cap="none">
                <a:latin typeface="Tahoma" charset="0"/>
                <a:ea typeface="ＭＳ Ｐゴシック" charset="-128"/>
              </a:rPr>
              <a:t>Qu’est-ce que le racisme ? </a:t>
            </a:r>
          </a:p>
        </p:txBody>
      </p:sp>
    </p:spTree>
    <p:extLst>
      <p:ext uri="{BB962C8B-B14F-4D97-AF65-F5344CB8AC3E}">
        <p14:creationId xmlns:p14="http://schemas.microsoft.com/office/powerpoint/2010/main" val="135459614"/>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6609" name="Text Box 3"/>
          <p:cNvSpPr txBox="1">
            <a:spLocks noChangeArrowheads="1"/>
          </p:cNvSpPr>
          <p:nvPr/>
        </p:nvSpPr>
        <p:spPr bwMode="auto">
          <a:xfrm>
            <a:off x="395288" y="1484313"/>
            <a:ext cx="864076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spcAft>
                <a:spcPts val="600"/>
              </a:spcAft>
              <a:buFont typeface="Arial" charset="0"/>
              <a:defRPr sz="2000" b="1">
                <a:solidFill>
                  <a:schemeClr val="tx1"/>
                </a:solidFill>
                <a:latin typeface="Arial" charset="0"/>
                <a:ea typeface="ＭＳ Ｐゴシック" charset="-128"/>
              </a:defRPr>
            </a:lvl1pPr>
            <a:lvl2pPr marL="742950" indent="-285750">
              <a:spcBef>
                <a:spcPct val="20000"/>
              </a:spcBef>
              <a:buClr>
                <a:schemeClr val="tx2"/>
              </a:buClr>
              <a:buFont typeface="Arial" charset="0"/>
              <a:buChar char="•"/>
              <a:defRPr sz="2000">
                <a:solidFill>
                  <a:schemeClr val="tx1"/>
                </a:solidFill>
                <a:latin typeface="Arial" charset="0"/>
                <a:ea typeface="ＭＳ Ｐゴシック" charset="-128"/>
              </a:defRPr>
            </a:lvl2pPr>
            <a:lvl3pPr marL="1143000" indent="-228600">
              <a:spcBef>
                <a:spcPct val="20000"/>
              </a:spcBef>
              <a:buClr>
                <a:schemeClr val="tx2"/>
              </a:buClr>
              <a:buFont typeface="Arial" charset="0"/>
              <a:buChar char="•"/>
              <a:defRPr>
                <a:solidFill>
                  <a:schemeClr val="tx1"/>
                </a:solidFill>
                <a:latin typeface="Arial" charset="0"/>
                <a:ea typeface="ＭＳ Ｐゴシック" charset="-128"/>
              </a:defRPr>
            </a:lvl3pPr>
            <a:lvl4pPr marL="1600200" indent="-228600">
              <a:spcBef>
                <a:spcPct val="20000"/>
              </a:spcBef>
              <a:buClr>
                <a:schemeClr val="tx2"/>
              </a:buClr>
              <a:buFont typeface="Arial" charset="0"/>
              <a:buChar char="•"/>
              <a:defRPr>
                <a:solidFill>
                  <a:schemeClr val="tx1"/>
                </a:solidFill>
                <a:latin typeface="Arial" charset="0"/>
                <a:ea typeface="ＭＳ Ｐゴシック" charset="-128"/>
              </a:defRPr>
            </a:lvl4pPr>
            <a:lvl5pPr marL="2057400" indent="-228600">
              <a:spcBef>
                <a:spcPct val="20000"/>
              </a:spcBef>
              <a:buClr>
                <a:schemeClr val="tx2"/>
              </a:buClr>
              <a:buFont typeface="Arial" charset="0"/>
              <a:buChar cha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9pPr>
          </a:lstStyle>
          <a:p>
            <a:pPr>
              <a:spcBef>
                <a:spcPct val="50000"/>
              </a:spcBef>
              <a:spcAft>
                <a:spcPct val="0"/>
              </a:spcAft>
              <a:buFont typeface="Wingdings" charset="2"/>
              <a:buChar char="§"/>
            </a:pPr>
            <a:r>
              <a:rPr lang="fr-FR" sz="2800" b="0" u="sng" dirty="0" smtClean="0">
                <a:solidFill>
                  <a:schemeClr val="accent3">
                    <a:lumMod val="50000"/>
                  </a:schemeClr>
                </a:solidFill>
              </a:rPr>
              <a:t>Q.3</a:t>
            </a:r>
            <a:r>
              <a:rPr lang="fr-FR" sz="2800" b="0" u="sng" dirty="0">
                <a:solidFill>
                  <a:schemeClr val="accent3">
                    <a:lumMod val="50000"/>
                  </a:schemeClr>
                </a:solidFill>
              </a:rPr>
              <a:t> : racisme chez les </a:t>
            </a:r>
            <a:r>
              <a:rPr lang="fr-FR" sz="2800" b="0" u="sng" dirty="0" err="1">
                <a:solidFill>
                  <a:schemeClr val="accent3">
                    <a:lumMod val="50000"/>
                  </a:schemeClr>
                </a:solidFill>
              </a:rPr>
              <a:t>racisés</a:t>
            </a:r>
            <a:r>
              <a:rPr lang="fr-FR" sz="2800" b="0" u="sng" dirty="0">
                <a:solidFill>
                  <a:schemeClr val="accent3">
                    <a:lumMod val="50000"/>
                  </a:schemeClr>
                </a:solidFill>
              </a:rPr>
              <a:t> eux-mêmes </a:t>
            </a:r>
            <a:r>
              <a:rPr lang="fr-FR" sz="2800" b="0" dirty="0">
                <a:solidFill>
                  <a:schemeClr val="accent3">
                    <a:lumMod val="50000"/>
                  </a:schemeClr>
                </a:solidFill>
              </a:rPr>
              <a:t>(« racisme inversé ») </a:t>
            </a:r>
            <a:r>
              <a:rPr lang="fr-FR" sz="2800" b="0" dirty="0" smtClean="0">
                <a:solidFill>
                  <a:schemeClr val="accent3">
                    <a:lumMod val="50000"/>
                  </a:schemeClr>
                </a:solidFill>
              </a:rPr>
              <a:t>?</a:t>
            </a:r>
            <a:endParaRPr lang="fr-BE" altLang="fr-FR" sz="2800" b="0" u="sng" dirty="0">
              <a:solidFill>
                <a:schemeClr val="accent3">
                  <a:lumMod val="50000"/>
                </a:schemeClr>
              </a:solidFill>
            </a:endParaRPr>
          </a:p>
        </p:txBody>
      </p:sp>
      <p:sp>
        <p:nvSpPr>
          <p:cNvPr id="5" name="Rectangle 2"/>
          <p:cNvSpPr>
            <a:spLocks noGrp="1" noChangeArrowheads="1"/>
          </p:cNvSpPr>
          <p:nvPr>
            <p:ph type="title"/>
          </p:nvPr>
        </p:nvSpPr>
        <p:spPr>
          <a:xfrm>
            <a:off x="395288" y="188913"/>
            <a:ext cx="8497887" cy="855662"/>
          </a:xfrm>
        </p:spPr>
        <p:txBody>
          <a:bodyPr wrap="square" numCol="1" anchorCtr="0" compatLnSpc="1">
            <a:prstTxWarp prst="textNoShape">
              <a:avLst/>
            </a:prstTxWarp>
          </a:bodyPr>
          <a:lstStyle/>
          <a:p>
            <a:pPr eaLnBrk="1" hangingPunct="1">
              <a:defRPr/>
            </a:pPr>
            <a:r>
              <a:rPr lang="fr-BE" altLang="fr-FR" b="1" cap="none">
                <a:latin typeface="Tahoma" charset="0"/>
                <a:ea typeface="ＭＳ Ｐゴシック" charset="-128"/>
              </a:rPr>
              <a:t>Qu’est-ce que le racisme ? </a:t>
            </a:r>
          </a:p>
        </p:txBody>
      </p:sp>
    </p:spTree>
    <p:extLst>
      <p:ext uri="{BB962C8B-B14F-4D97-AF65-F5344CB8AC3E}">
        <p14:creationId xmlns:p14="http://schemas.microsoft.com/office/powerpoint/2010/main" val="1138883401"/>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0705" name="Text Box 3"/>
          <p:cNvSpPr txBox="1">
            <a:spLocks noChangeArrowheads="1"/>
          </p:cNvSpPr>
          <p:nvPr/>
        </p:nvSpPr>
        <p:spPr bwMode="auto">
          <a:xfrm>
            <a:off x="395288" y="1268413"/>
            <a:ext cx="8027987" cy="541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charset="0"/>
              <a:defRPr sz="2000" b="1">
                <a:solidFill>
                  <a:schemeClr val="tx1"/>
                </a:solidFill>
                <a:latin typeface="Arial" charset="0"/>
                <a:ea typeface="ＭＳ Ｐゴシック" charset="-128"/>
              </a:defRPr>
            </a:lvl1pPr>
            <a:lvl2pPr marL="742950" indent="-285750">
              <a:spcBef>
                <a:spcPct val="20000"/>
              </a:spcBef>
              <a:buClr>
                <a:schemeClr val="tx2"/>
              </a:buClr>
              <a:buFont typeface="Arial" charset="0"/>
              <a:buChar char="•"/>
              <a:defRPr sz="2000">
                <a:solidFill>
                  <a:schemeClr val="tx1"/>
                </a:solidFill>
                <a:latin typeface="Arial" charset="0"/>
                <a:ea typeface="ＭＳ Ｐゴシック" charset="-128"/>
              </a:defRPr>
            </a:lvl2pPr>
            <a:lvl3pPr marL="1143000" indent="-228600">
              <a:spcBef>
                <a:spcPct val="20000"/>
              </a:spcBef>
              <a:buClr>
                <a:schemeClr val="tx2"/>
              </a:buClr>
              <a:buFont typeface="Arial" charset="0"/>
              <a:buChar char="•"/>
              <a:defRPr>
                <a:solidFill>
                  <a:schemeClr val="tx1"/>
                </a:solidFill>
                <a:latin typeface="Arial" charset="0"/>
                <a:ea typeface="ＭＳ Ｐゴシック" charset="-128"/>
              </a:defRPr>
            </a:lvl3pPr>
            <a:lvl4pPr marL="1600200" indent="-228600">
              <a:spcBef>
                <a:spcPct val="20000"/>
              </a:spcBef>
              <a:buClr>
                <a:schemeClr val="tx2"/>
              </a:buClr>
              <a:buFont typeface="Arial" charset="0"/>
              <a:buChar char="•"/>
              <a:defRPr>
                <a:solidFill>
                  <a:schemeClr val="tx1"/>
                </a:solidFill>
                <a:latin typeface="Arial" charset="0"/>
                <a:ea typeface="ＭＳ Ｐゴシック" charset="-128"/>
              </a:defRPr>
            </a:lvl4pPr>
            <a:lvl5pPr marL="2057400" indent="-228600">
              <a:spcBef>
                <a:spcPct val="20000"/>
              </a:spcBef>
              <a:buClr>
                <a:schemeClr val="tx2"/>
              </a:buClr>
              <a:buFont typeface="Arial" charset="0"/>
              <a:buChar cha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9pPr>
          </a:lstStyle>
          <a:p>
            <a:pPr eaLnBrk="1" hangingPunct="1">
              <a:spcBef>
                <a:spcPct val="50000"/>
              </a:spcBef>
              <a:spcAft>
                <a:spcPct val="0"/>
              </a:spcAft>
              <a:buFontTx/>
              <a:buNone/>
            </a:pPr>
            <a:endParaRPr lang="fr-FR" altLang="fr-FR" sz="1000">
              <a:solidFill>
                <a:srgbClr val="283659"/>
              </a:solidFill>
              <a:latin typeface="Tahoma" charset="0"/>
            </a:endParaRPr>
          </a:p>
          <a:p>
            <a:pPr eaLnBrk="1" hangingPunct="1">
              <a:spcBef>
                <a:spcPct val="50000"/>
              </a:spcBef>
              <a:spcAft>
                <a:spcPct val="0"/>
              </a:spcAft>
              <a:buFont typeface="Wingdings" charset="2"/>
              <a:buChar char="§"/>
            </a:pPr>
            <a:r>
              <a:rPr lang="fr-BE" altLang="fr-FR" sz="3200" b="0">
                <a:solidFill>
                  <a:srgbClr val="283659"/>
                </a:solidFill>
                <a:latin typeface="Tahoma" charset="0"/>
              </a:rPr>
              <a:t> Dialectique « négative » entre</a:t>
            </a:r>
          </a:p>
          <a:p>
            <a:pPr lvl="1" eaLnBrk="1" hangingPunct="1">
              <a:spcBef>
                <a:spcPct val="50000"/>
              </a:spcBef>
              <a:buClrTx/>
              <a:buFont typeface="Wingdings" charset="2"/>
              <a:buChar char="§"/>
            </a:pPr>
            <a:r>
              <a:rPr lang="fr-BE" altLang="fr-FR" sz="3200">
                <a:solidFill>
                  <a:srgbClr val="283659"/>
                </a:solidFill>
                <a:latin typeface="Tahoma" charset="0"/>
              </a:rPr>
              <a:t>Logique de la </a:t>
            </a:r>
            <a:r>
              <a:rPr lang="fr-BE" altLang="fr-FR" sz="3200" u="sng">
                <a:solidFill>
                  <a:srgbClr val="283659"/>
                </a:solidFill>
                <a:latin typeface="Tahoma" charset="0"/>
              </a:rPr>
              <a:t>concurrence</a:t>
            </a:r>
          </a:p>
          <a:p>
            <a:pPr lvl="2" eaLnBrk="1" hangingPunct="1">
              <a:spcBef>
                <a:spcPct val="50000"/>
              </a:spcBef>
              <a:buClrTx/>
              <a:buFont typeface="Wingdings" charset="2"/>
              <a:buChar char="§"/>
            </a:pPr>
            <a:r>
              <a:rPr lang="fr-BE" altLang="fr-FR" sz="3200">
                <a:solidFill>
                  <a:srgbClr val="283659"/>
                </a:solidFill>
                <a:latin typeface="Tahoma" charset="0"/>
              </a:rPr>
              <a:t>Dimension objective (2</a:t>
            </a:r>
            <a:r>
              <a:rPr lang="fr-BE" altLang="fr-FR" sz="3200" baseline="30000">
                <a:solidFill>
                  <a:srgbClr val="283659"/>
                </a:solidFill>
                <a:latin typeface="Tahoma" charset="0"/>
              </a:rPr>
              <a:t>e</a:t>
            </a:r>
            <a:r>
              <a:rPr lang="fr-BE" altLang="fr-FR" sz="3200">
                <a:solidFill>
                  <a:srgbClr val="283659"/>
                </a:solidFill>
                <a:latin typeface="Tahoma" charset="0"/>
              </a:rPr>
              <a:t> niveau A)</a:t>
            </a:r>
          </a:p>
          <a:p>
            <a:pPr lvl="3" eaLnBrk="1" hangingPunct="1">
              <a:spcBef>
                <a:spcPct val="50000"/>
              </a:spcBef>
              <a:buClrTx/>
              <a:buFont typeface="Wingdings" charset="2"/>
              <a:buChar char="§"/>
            </a:pPr>
            <a:r>
              <a:rPr lang="fr-BE" altLang="fr-FR" sz="3200" b="1">
                <a:solidFill>
                  <a:srgbClr val="283659"/>
                </a:solidFill>
                <a:latin typeface="Tahoma" charset="0"/>
              </a:rPr>
              <a:t>Marx </a:t>
            </a:r>
          </a:p>
          <a:p>
            <a:pPr lvl="1" eaLnBrk="1" hangingPunct="1">
              <a:spcBef>
                <a:spcPct val="50000"/>
              </a:spcBef>
              <a:buClrTx/>
              <a:buFont typeface="Wingdings" charset="2"/>
              <a:buChar char="§"/>
            </a:pPr>
            <a:r>
              <a:rPr lang="fr-BE" altLang="fr-FR" sz="3200">
                <a:solidFill>
                  <a:srgbClr val="283659"/>
                </a:solidFill>
                <a:latin typeface="Tahoma" charset="0"/>
              </a:rPr>
              <a:t>Obsession de </a:t>
            </a:r>
            <a:r>
              <a:rPr lang="fr-BE" altLang="fr-FR" sz="3200" u="sng">
                <a:solidFill>
                  <a:srgbClr val="283659"/>
                </a:solidFill>
                <a:latin typeface="Tahoma" charset="0"/>
              </a:rPr>
              <a:t>l’identité</a:t>
            </a:r>
          </a:p>
          <a:p>
            <a:pPr lvl="2" eaLnBrk="1" hangingPunct="1">
              <a:spcBef>
                <a:spcPct val="50000"/>
              </a:spcBef>
              <a:buClrTx/>
              <a:buFont typeface="Wingdings" charset="2"/>
              <a:buChar char="§"/>
            </a:pPr>
            <a:r>
              <a:rPr lang="fr-BE" altLang="fr-FR" sz="3200">
                <a:solidFill>
                  <a:srgbClr val="283659"/>
                </a:solidFill>
                <a:latin typeface="Tahoma" charset="0"/>
              </a:rPr>
              <a:t>Dimension subjective (3</a:t>
            </a:r>
            <a:r>
              <a:rPr lang="fr-BE" altLang="fr-FR" sz="3200" baseline="30000">
                <a:solidFill>
                  <a:srgbClr val="283659"/>
                </a:solidFill>
                <a:latin typeface="Tahoma" charset="0"/>
              </a:rPr>
              <a:t>e</a:t>
            </a:r>
            <a:r>
              <a:rPr lang="fr-BE" altLang="fr-FR" sz="3200">
                <a:solidFill>
                  <a:srgbClr val="283659"/>
                </a:solidFill>
                <a:latin typeface="Tahoma" charset="0"/>
              </a:rPr>
              <a:t> niveau A)</a:t>
            </a:r>
          </a:p>
          <a:p>
            <a:pPr lvl="3" eaLnBrk="1" hangingPunct="1">
              <a:spcBef>
                <a:spcPct val="50000"/>
              </a:spcBef>
              <a:buClrTx/>
              <a:buFont typeface="Wingdings" charset="2"/>
              <a:buChar char="§"/>
            </a:pPr>
            <a:r>
              <a:rPr lang="fr-BE" altLang="fr-FR" sz="3200" b="1">
                <a:solidFill>
                  <a:srgbClr val="283659"/>
                </a:solidFill>
                <a:latin typeface="Tahoma" charset="0"/>
              </a:rPr>
              <a:t>Freud</a:t>
            </a:r>
          </a:p>
        </p:txBody>
      </p:sp>
      <p:sp>
        <p:nvSpPr>
          <p:cNvPr id="5" name="Rectangle 2"/>
          <p:cNvSpPr>
            <a:spLocks noGrp="1" noChangeArrowheads="1"/>
          </p:cNvSpPr>
          <p:nvPr>
            <p:ph type="title"/>
          </p:nvPr>
        </p:nvSpPr>
        <p:spPr>
          <a:xfrm>
            <a:off x="395288" y="188913"/>
            <a:ext cx="8497887" cy="855662"/>
          </a:xfrm>
        </p:spPr>
        <p:txBody>
          <a:bodyPr wrap="square" numCol="1" anchorCtr="0" compatLnSpc="1">
            <a:prstTxWarp prst="textNoShape">
              <a:avLst/>
            </a:prstTxWarp>
          </a:bodyPr>
          <a:lstStyle/>
          <a:p>
            <a:pPr eaLnBrk="1" hangingPunct="1">
              <a:defRPr/>
            </a:pPr>
            <a:r>
              <a:rPr lang="fr-BE" altLang="fr-FR" b="1" cap="none">
                <a:latin typeface="Tahoma" charset="0"/>
                <a:ea typeface="ＭＳ Ｐゴシック" charset="-128"/>
              </a:rPr>
              <a:t>Qu’est-ce que le racisme ? </a:t>
            </a:r>
          </a:p>
        </p:txBody>
      </p:sp>
    </p:spTree>
    <p:extLst>
      <p:ext uri="{BB962C8B-B14F-4D97-AF65-F5344CB8AC3E}">
        <p14:creationId xmlns:p14="http://schemas.microsoft.com/office/powerpoint/2010/main" val="1756307288"/>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Text Box 3"/>
          <p:cNvSpPr txBox="1">
            <a:spLocks noChangeArrowheads="1"/>
          </p:cNvSpPr>
          <p:nvPr/>
        </p:nvSpPr>
        <p:spPr bwMode="auto">
          <a:xfrm>
            <a:off x="971550" y="1700213"/>
            <a:ext cx="80645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charset="0"/>
              <a:defRPr sz="2000" b="1">
                <a:solidFill>
                  <a:schemeClr val="tx1"/>
                </a:solidFill>
                <a:latin typeface="Arial" charset="0"/>
                <a:ea typeface="ＭＳ Ｐゴシック" charset="-128"/>
              </a:defRPr>
            </a:lvl1pPr>
            <a:lvl2pPr marL="742950" indent="-285750">
              <a:spcBef>
                <a:spcPct val="20000"/>
              </a:spcBef>
              <a:buClr>
                <a:schemeClr val="tx2"/>
              </a:buClr>
              <a:buFont typeface="Arial" charset="0"/>
              <a:buChar char="•"/>
              <a:defRPr sz="2000">
                <a:solidFill>
                  <a:schemeClr val="tx1"/>
                </a:solidFill>
                <a:latin typeface="Arial" charset="0"/>
                <a:ea typeface="ＭＳ Ｐゴシック" charset="-128"/>
              </a:defRPr>
            </a:lvl2pPr>
            <a:lvl3pPr marL="1143000" indent="-228600">
              <a:spcBef>
                <a:spcPct val="20000"/>
              </a:spcBef>
              <a:buClr>
                <a:schemeClr val="tx2"/>
              </a:buClr>
              <a:buFont typeface="Arial" charset="0"/>
              <a:buChar char="•"/>
              <a:defRPr>
                <a:solidFill>
                  <a:schemeClr val="tx1"/>
                </a:solidFill>
                <a:latin typeface="Arial" charset="0"/>
                <a:ea typeface="ＭＳ Ｐゴシック" charset="-128"/>
              </a:defRPr>
            </a:lvl3pPr>
            <a:lvl4pPr marL="1600200" indent="-228600">
              <a:spcBef>
                <a:spcPct val="20000"/>
              </a:spcBef>
              <a:buClr>
                <a:schemeClr val="tx2"/>
              </a:buClr>
              <a:buFont typeface="Arial" charset="0"/>
              <a:buChar char="•"/>
              <a:defRPr>
                <a:solidFill>
                  <a:schemeClr val="tx1"/>
                </a:solidFill>
                <a:latin typeface="Arial" charset="0"/>
                <a:ea typeface="ＭＳ Ｐゴシック" charset="-128"/>
              </a:defRPr>
            </a:lvl4pPr>
            <a:lvl5pPr marL="2057400" indent="-228600">
              <a:spcBef>
                <a:spcPct val="20000"/>
              </a:spcBef>
              <a:buClr>
                <a:schemeClr val="tx2"/>
              </a:buClr>
              <a:buFont typeface="Arial" charset="0"/>
              <a:buChar cha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9pPr>
          </a:lstStyle>
          <a:p>
            <a:pPr eaLnBrk="1" hangingPunct="1">
              <a:spcBef>
                <a:spcPct val="0"/>
              </a:spcBef>
              <a:spcAft>
                <a:spcPct val="0"/>
              </a:spcAft>
              <a:buFont typeface="Wingdings" charset="2"/>
              <a:buNone/>
            </a:pPr>
            <a:endParaRPr lang="fr-BE" altLang="fr-FR" sz="2800" b="0">
              <a:latin typeface="Tahoma" charset="0"/>
            </a:endParaRPr>
          </a:p>
          <a:p>
            <a:pPr eaLnBrk="1" hangingPunct="1">
              <a:spcBef>
                <a:spcPct val="0"/>
              </a:spcBef>
              <a:spcAft>
                <a:spcPct val="0"/>
              </a:spcAft>
              <a:buFontTx/>
              <a:buNone/>
            </a:pPr>
            <a:endParaRPr lang="fr-BE" altLang="fr-FR" sz="3200" b="0">
              <a:latin typeface="Tahoma" charset="0"/>
            </a:endParaRPr>
          </a:p>
        </p:txBody>
      </p:sp>
      <p:sp>
        <p:nvSpPr>
          <p:cNvPr id="202754"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600"/>
              </a:spcAft>
              <a:buFont typeface="Arial" charset="0"/>
              <a:defRPr sz="2000" b="1">
                <a:solidFill>
                  <a:schemeClr val="tx1"/>
                </a:solidFill>
                <a:latin typeface="Arial" charset="0"/>
                <a:ea typeface="ＭＳ Ｐゴシック" charset="-128"/>
              </a:defRPr>
            </a:lvl1pPr>
            <a:lvl2pPr marL="742950" indent="-285750">
              <a:spcBef>
                <a:spcPct val="20000"/>
              </a:spcBef>
              <a:buClr>
                <a:schemeClr val="tx2"/>
              </a:buClr>
              <a:buFont typeface="Arial" charset="0"/>
              <a:buChar char="•"/>
              <a:defRPr sz="2000">
                <a:solidFill>
                  <a:schemeClr val="tx1"/>
                </a:solidFill>
                <a:latin typeface="Arial" charset="0"/>
                <a:ea typeface="ＭＳ Ｐゴシック" charset="-128"/>
              </a:defRPr>
            </a:lvl2pPr>
            <a:lvl3pPr marL="1143000" indent="-228600">
              <a:spcBef>
                <a:spcPct val="20000"/>
              </a:spcBef>
              <a:buClr>
                <a:schemeClr val="tx2"/>
              </a:buClr>
              <a:buFont typeface="Arial" charset="0"/>
              <a:buChar char="•"/>
              <a:defRPr>
                <a:solidFill>
                  <a:schemeClr val="tx1"/>
                </a:solidFill>
                <a:latin typeface="Arial" charset="0"/>
                <a:ea typeface="ＭＳ Ｐゴシック" charset="-128"/>
              </a:defRPr>
            </a:lvl3pPr>
            <a:lvl4pPr marL="1600200" indent="-228600">
              <a:spcBef>
                <a:spcPct val="20000"/>
              </a:spcBef>
              <a:buClr>
                <a:schemeClr val="tx2"/>
              </a:buClr>
              <a:buFont typeface="Arial" charset="0"/>
              <a:buChar char="•"/>
              <a:defRPr>
                <a:solidFill>
                  <a:schemeClr val="tx1"/>
                </a:solidFill>
                <a:latin typeface="Arial" charset="0"/>
                <a:ea typeface="ＭＳ Ｐゴシック" charset="-128"/>
              </a:defRPr>
            </a:lvl4pPr>
            <a:lvl5pPr marL="2057400" indent="-228600">
              <a:spcBef>
                <a:spcPct val="20000"/>
              </a:spcBef>
              <a:buClr>
                <a:schemeClr val="tx2"/>
              </a:buClr>
              <a:buFont typeface="Arial" charset="0"/>
              <a:buChar cha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9pPr>
          </a:lstStyle>
          <a:p>
            <a:pPr>
              <a:spcBef>
                <a:spcPct val="0"/>
              </a:spcBef>
              <a:spcAft>
                <a:spcPct val="0"/>
              </a:spcAft>
              <a:buFontTx/>
              <a:buNone/>
            </a:pPr>
            <a:fld id="{993093F8-A488-0F44-9BD7-7E725EBA54BA}" type="slidenum">
              <a:rPr lang="fr-FR" altLang="fr-FR" sz="2400">
                <a:latin typeface="Tahoma" charset="0"/>
              </a:rPr>
              <a:pPr>
                <a:spcBef>
                  <a:spcPct val="0"/>
                </a:spcBef>
                <a:spcAft>
                  <a:spcPct val="0"/>
                </a:spcAft>
                <a:buFontTx/>
                <a:buNone/>
              </a:pPr>
              <a:t>95</a:t>
            </a:fld>
            <a:endParaRPr lang="fr-FR" altLang="fr-FR" sz="2400">
              <a:latin typeface="Tahoma" charset="0"/>
            </a:endParaRPr>
          </a:p>
        </p:txBody>
      </p:sp>
      <p:pic>
        <p:nvPicPr>
          <p:cNvPr id="202755" name="Picture 2" descr="http://2.bp.blogspot.com/_YThe3Z1WRFw/TDL83qu_KxI/AAAAAAAAA-E/fjpTngpCHGo/s1600/balibar-violence_et+_civilit%C3%A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263" y="6350"/>
            <a:ext cx="3995737"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756" name="Image 1"/>
          <p:cNvPicPr>
            <a:picLocks noChangeAspect="1"/>
          </p:cNvPicPr>
          <p:nvPr/>
        </p:nvPicPr>
        <p:blipFill>
          <a:blip r:embed="rId4">
            <a:extLst>
              <a:ext uri="{28A0092B-C50C-407E-A947-70E740481C1C}">
                <a14:useLocalDpi xmlns:a14="http://schemas.microsoft.com/office/drawing/2010/main" val="0"/>
              </a:ext>
            </a:extLst>
          </a:blip>
          <a:srcRect l="2049" t="993" r="3174" b="1164"/>
          <a:stretch>
            <a:fillRect/>
          </a:stretch>
        </p:blipFill>
        <p:spPr bwMode="auto">
          <a:xfrm>
            <a:off x="0" y="-4763"/>
            <a:ext cx="4572000" cy="6940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8548287"/>
      </p:ext>
    </p:extLst>
  </p:cSld>
  <p:clrMapOvr>
    <a:masterClrMapping/>
  </p:clrMapOvr>
  <p:transition spd="med"/>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01" name="Text Box 3"/>
          <p:cNvSpPr txBox="1">
            <a:spLocks noChangeArrowheads="1"/>
          </p:cNvSpPr>
          <p:nvPr/>
        </p:nvSpPr>
        <p:spPr bwMode="auto">
          <a:xfrm>
            <a:off x="179388" y="188913"/>
            <a:ext cx="8640762" cy="738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charset="0"/>
              <a:defRPr sz="2000" b="1">
                <a:solidFill>
                  <a:schemeClr val="tx1"/>
                </a:solidFill>
                <a:latin typeface="Arial" charset="0"/>
                <a:ea typeface="ＭＳ Ｐゴシック" charset="-128"/>
              </a:defRPr>
            </a:lvl1pPr>
            <a:lvl2pPr marL="742950" indent="-285750">
              <a:spcBef>
                <a:spcPct val="20000"/>
              </a:spcBef>
              <a:buClr>
                <a:schemeClr val="tx2"/>
              </a:buClr>
              <a:buFont typeface="Arial" charset="0"/>
              <a:buChar char="•"/>
              <a:defRPr sz="2000">
                <a:solidFill>
                  <a:schemeClr val="tx1"/>
                </a:solidFill>
                <a:latin typeface="Arial" charset="0"/>
                <a:ea typeface="ＭＳ Ｐゴシック" charset="-128"/>
              </a:defRPr>
            </a:lvl2pPr>
            <a:lvl3pPr marL="1143000" indent="-228600">
              <a:spcBef>
                <a:spcPct val="20000"/>
              </a:spcBef>
              <a:buClr>
                <a:schemeClr val="tx2"/>
              </a:buClr>
              <a:buFont typeface="Arial" charset="0"/>
              <a:buChar char="•"/>
              <a:defRPr>
                <a:solidFill>
                  <a:schemeClr val="tx1"/>
                </a:solidFill>
                <a:latin typeface="Arial" charset="0"/>
                <a:ea typeface="ＭＳ Ｐゴシック" charset="-128"/>
              </a:defRPr>
            </a:lvl3pPr>
            <a:lvl4pPr marL="1600200" indent="-228600">
              <a:spcBef>
                <a:spcPct val="20000"/>
              </a:spcBef>
              <a:buClr>
                <a:schemeClr val="tx2"/>
              </a:buClr>
              <a:buFont typeface="Arial" charset="0"/>
              <a:buChar char="•"/>
              <a:defRPr>
                <a:solidFill>
                  <a:schemeClr val="tx1"/>
                </a:solidFill>
                <a:latin typeface="Arial" charset="0"/>
                <a:ea typeface="ＭＳ Ｐゴシック" charset="-128"/>
              </a:defRPr>
            </a:lvl4pPr>
            <a:lvl5pPr marL="2057400" indent="-228600">
              <a:spcBef>
                <a:spcPct val="20000"/>
              </a:spcBef>
              <a:buClr>
                <a:schemeClr val="tx2"/>
              </a:buClr>
              <a:buFont typeface="Arial" charset="0"/>
              <a:buChar cha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9pPr>
          </a:lstStyle>
          <a:p>
            <a:pPr eaLnBrk="1" hangingPunct="1">
              <a:spcBef>
                <a:spcPct val="50000"/>
              </a:spcBef>
              <a:spcAft>
                <a:spcPct val="0"/>
              </a:spcAft>
              <a:buFontTx/>
              <a:buNone/>
            </a:pPr>
            <a:endParaRPr lang="fr-FR" altLang="fr-FR" sz="1000">
              <a:solidFill>
                <a:srgbClr val="283659"/>
              </a:solidFill>
              <a:latin typeface="Tahoma" charset="0"/>
            </a:endParaRPr>
          </a:p>
          <a:p>
            <a:pPr>
              <a:spcBef>
                <a:spcPct val="0"/>
              </a:spcBef>
              <a:spcAft>
                <a:spcPct val="0"/>
              </a:spcAft>
              <a:buFontTx/>
              <a:buNone/>
            </a:pPr>
            <a:r>
              <a:rPr lang="fr-BE" altLang="fr-FR" sz="2800" b="0">
                <a:solidFill>
                  <a:srgbClr val="283659"/>
                </a:solidFill>
              </a:rPr>
              <a:t> </a:t>
            </a:r>
            <a:r>
              <a:rPr lang="fr-FR" altLang="fr-FR" sz="3200" b="0">
                <a:solidFill>
                  <a:srgbClr val="283659"/>
                </a:solidFill>
              </a:rPr>
              <a:t>« </a:t>
            </a:r>
            <a:r>
              <a:rPr lang="fr-FR" altLang="fr-FR" sz="3200" b="0" i="1">
                <a:solidFill>
                  <a:srgbClr val="283659"/>
                </a:solidFill>
              </a:rPr>
              <a:t>S’il nous faut maintenir que les formes de la </a:t>
            </a:r>
            <a:r>
              <a:rPr lang="fr-FR" altLang="fr-FR" sz="3200" b="0" i="1" u="sng">
                <a:solidFill>
                  <a:srgbClr val="283659"/>
                </a:solidFill>
              </a:rPr>
              <a:t>violence</a:t>
            </a:r>
            <a:r>
              <a:rPr lang="fr-FR" altLang="fr-FR" sz="3200" b="0" i="1">
                <a:solidFill>
                  <a:srgbClr val="283659"/>
                </a:solidFill>
              </a:rPr>
              <a:t> </a:t>
            </a:r>
            <a:r>
              <a:rPr lang="fr-FR" altLang="fr-FR" sz="3200" b="0" i="1" u="sng">
                <a:solidFill>
                  <a:srgbClr val="283659"/>
                </a:solidFill>
              </a:rPr>
              <a:t>ultra-objective </a:t>
            </a:r>
            <a:r>
              <a:rPr lang="fr-FR" altLang="fr-FR" sz="3200" b="0" i="1">
                <a:solidFill>
                  <a:srgbClr val="283659"/>
                </a:solidFill>
              </a:rPr>
              <a:t>et </a:t>
            </a:r>
            <a:r>
              <a:rPr lang="fr-FR" altLang="fr-FR" sz="3200" b="0" i="1" u="sng">
                <a:solidFill>
                  <a:srgbClr val="283659"/>
                </a:solidFill>
              </a:rPr>
              <a:t>ultra-subjective </a:t>
            </a:r>
            <a:r>
              <a:rPr lang="fr-FR" altLang="fr-FR" sz="3200" b="0" i="1">
                <a:solidFill>
                  <a:srgbClr val="283659"/>
                </a:solidFill>
              </a:rPr>
              <a:t>ne se confondent ni conceptuellement ni pratiquement, et qu’aucune en ce sens n’est la raison ou la cause ultime de l’autre, « déterminante en dernière instance », il n’en faut pas moins reconnaître que toute une série de phénomènes dans notre expérience historique, en particulier le </a:t>
            </a:r>
            <a:r>
              <a:rPr lang="fr-FR" altLang="fr-FR" sz="3200" b="0" i="1" u="sng">
                <a:solidFill>
                  <a:srgbClr val="283659"/>
                </a:solidFill>
              </a:rPr>
              <a:t>racisme</a:t>
            </a:r>
            <a:r>
              <a:rPr lang="fr-FR" altLang="fr-FR" sz="3200" b="0" i="1">
                <a:solidFill>
                  <a:srgbClr val="283659"/>
                </a:solidFill>
              </a:rPr>
              <a:t> lorsqu’il coïncide avec le déchaînement d’une violence i</a:t>
            </a:r>
            <a:r>
              <a:rPr lang="fr-FR" altLang="fr-FR" sz="3200" b="0" i="1" u="sng">
                <a:solidFill>
                  <a:srgbClr val="283659"/>
                </a:solidFill>
              </a:rPr>
              <a:t>nconvertible</a:t>
            </a:r>
            <a:r>
              <a:rPr lang="fr-FR" altLang="fr-FR" sz="3200" b="0" i="1">
                <a:solidFill>
                  <a:srgbClr val="283659"/>
                </a:solidFill>
              </a:rPr>
              <a:t>, superposent les deux formes ou circulent entre elles</a:t>
            </a:r>
            <a:r>
              <a:rPr lang="fr-FR" altLang="fr-FR" sz="3200" b="0">
                <a:solidFill>
                  <a:srgbClr val="283659"/>
                </a:solidFill>
              </a:rPr>
              <a:t> »</a:t>
            </a:r>
          </a:p>
          <a:p>
            <a:pPr>
              <a:spcBef>
                <a:spcPct val="0"/>
              </a:spcBef>
              <a:spcAft>
                <a:spcPct val="0"/>
              </a:spcAft>
              <a:buFontTx/>
              <a:buNone/>
            </a:pPr>
            <a:r>
              <a:rPr lang="fr-FR" altLang="fr-FR" sz="3200" b="0">
                <a:solidFill>
                  <a:srgbClr val="283659"/>
                </a:solidFill>
              </a:rPr>
              <a:t>			       (</a:t>
            </a:r>
            <a:r>
              <a:rPr lang="fr-FR" altLang="fr-FR" sz="3200" b="0" i="1">
                <a:solidFill>
                  <a:srgbClr val="283659"/>
                </a:solidFill>
              </a:rPr>
              <a:t>Violence et civilité</a:t>
            </a:r>
            <a:r>
              <a:rPr lang="fr-FR" altLang="fr-FR" sz="3200" b="0">
                <a:solidFill>
                  <a:srgbClr val="283659"/>
                </a:solidFill>
              </a:rPr>
              <a:t>, p.109)</a:t>
            </a:r>
          </a:p>
          <a:p>
            <a:pPr eaLnBrk="1" hangingPunct="1">
              <a:spcBef>
                <a:spcPct val="50000"/>
              </a:spcBef>
              <a:spcAft>
                <a:spcPct val="0"/>
              </a:spcAft>
              <a:buFontTx/>
              <a:buNone/>
            </a:pPr>
            <a:endParaRPr lang="fr-BE" altLang="fr-FR" sz="3200" b="0">
              <a:solidFill>
                <a:srgbClr val="283659"/>
              </a:solidFill>
              <a:latin typeface="Tahoma" charset="0"/>
            </a:endParaRPr>
          </a:p>
        </p:txBody>
      </p:sp>
    </p:spTree>
    <p:extLst>
      <p:ext uri="{BB962C8B-B14F-4D97-AF65-F5344CB8AC3E}">
        <p14:creationId xmlns:p14="http://schemas.microsoft.com/office/powerpoint/2010/main" val="728674361"/>
      </p:ext>
    </p:extLst>
  </p:cSld>
  <p:clrMapOvr>
    <a:masterClrMapping/>
  </p:clrMapOvr>
  <p:transition>
    <p:fad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6849" name="Text Box 3"/>
          <p:cNvSpPr txBox="1">
            <a:spLocks noChangeArrowheads="1"/>
          </p:cNvSpPr>
          <p:nvPr/>
        </p:nvSpPr>
        <p:spPr bwMode="auto">
          <a:xfrm>
            <a:off x="1152525" y="1341438"/>
            <a:ext cx="8027988"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charset="0"/>
              <a:defRPr sz="2000" b="1">
                <a:solidFill>
                  <a:schemeClr val="tx1"/>
                </a:solidFill>
                <a:latin typeface="Arial" charset="0"/>
                <a:ea typeface="ＭＳ Ｐゴシック" charset="-128"/>
              </a:defRPr>
            </a:lvl1pPr>
            <a:lvl2pPr marL="742950" indent="-285750">
              <a:spcBef>
                <a:spcPct val="20000"/>
              </a:spcBef>
              <a:buClr>
                <a:schemeClr val="tx2"/>
              </a:buClr>
              <a:buFont typeface="Arial" charset="0"/>
              <a:buChar char="•"/>
              <a:defRPr sz="2000">
                <a:solidFill>
                  <a:schemeClr val="tx1"/>
                </a:solidFill>
                <a:latin typeface="Arial" charset="0"/>
                <a:ea typeface="ＭＳ Ｐゴシック" charset="-128"/>
              </a:defRPr>
            </a:lvl2pPr>
            <a:lvl3pPr marL="1143000" indent="-228600">
              <a:spcBef>
                <a:spcPct val="20000"/>
              </a:spcBef>
              <a:buClr>
                <a:schemeClr val="tx2"/>
              </a:buClr>
              <a:buFont typeface="Arial" charset="0"/>
              <a:buChar char="•"/>
              <a:defRPr>
                <a:solidFill>
                  <a:schemeClr val="tx1"/>
                </a:solidFill>
                <a:latin typeface="Arial" charset="0"/>
                <a:ea typeface="ＭＳ Ｐゴシック" charset="-128"/>
              </a:defRPr>
            </a:lvl3pPr>
            <a:lvl4pPr marL="1600200" indent="-228600">
              <a:spcBef>
                <a:spcPct val="20000"/>
              </a:spcBef>
              <a:buClr>
                <a:schemeClr val="tx2"/>
              </a:buClr>
              <a:buFont typeface="Arial" charset="0"/>
              <a:buChar char="•"/>
              <a:defRPr>
                <a:solidFill>
                  <a:schemeClr val="tx1"/>
                </a:solidFill>
                <a:latin typeface="Arial" charset="0"/>
                <a:ea typeface="ＭＳ Ｐゴシック" charset="-128"/>
              </a:defRPr>
            </a:lvl4pPr>
            <a:lvl5pPr marL="2057400" indent="-228600">
              <a:spcBef>
                <a:spcPct val="20000"/>
              </a:spcBef>
              <a:buClr>
                <a:schemeClr val="tx2"/>
              </a:buClr>
              <a:buFont typeface="Arial" charset="0"/>
              <a:buChar cha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9pPr>
          </a:lstStyle>
          <a:p>
            <a:pPr eaLnBrk="1" hangingPunct="1">
              <a:spcBef>
                <a:spcPct val="50000"/>
              </a:spcBef>
              <a:spcAft>
                <a:spcPct val="0"/>
              </a:spcAft>
              <a:buFontTx/>
              <a:buNone/>
            </a:pPr>
            <a:endParaRPr lang="fr-FR" altLang="fr-FR" sz="800">
              <a:latin typeface="Tahoma" charset="0"/>
            </a:endParaRPr>
          </a:p>
          <a:p>
            <a:pPr eaLnBrk="1" hangingPunct="1">
              <a:spcBef>
                <a:spcPct val="50000"/>
              </a:spcBef>
              <a:spcAft>
                <a:spcPct val="0"/>
              </a:spcAft>
              <a:buFontTx/>
              <a:buNone/>
            </a:pPr>
            <a:endParaRPr lang="fr-FR" altLang="fr-FR" sz="1200" b="0">
              <a:latin typeface="Tahoma" charset="0"/>
            </a:endParaRPr>
          </a:p>
          <a:p>
            <a:pPr eaLnBrk="1" hangingPunct="1">
              <a:spcBef>
                <a:spcPct val="50000"/>
              </a:spcBef>
              <a:spcAft>
                <a:spcPct val="0"/>
              </a:spcAft>
              <a:buFontTx/>
              <a:buNone/>
            </a:pPr>
            <a:endParaRPr lang="fr-FR" altLang="fr-FR" sz="1000">
              <a:latin typeface="Tahoma" charset="0"/>
            </a:endParaRPr>
          </a:p>
        </p:txBody>
      </p:sp>
      <p:pic>
        <p:nvPicPr>
          <p:cNvPr id="206850" name="Picture 2" descr="http://t1.gstatic.com/images?q=tbn:ANd9GcST3Kny8epMd2a9aRTHPsxRbFI-PLCwddVSVMaW2-AK-vtujcx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2982913"/>
            <a:ext cx="7391400" cy="387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Arrow Connector 3"/>
          <p:cNvCxnSpPr/>
          <p:nvPr/>
        </p:nvCxnSpPr>
        <p:spPr>
          <a:xfrm>
            <a:off x="6875463" y="2649538"/>
            <a:ext cx="0" cy="10668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2127250" y="2649538"/>
            <a:ext cx="0" cy="1787525"/>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6853" name="TextBox 9"/>
          <p:cNvSpPr txBox="1">
            <a:spLocks noChangeArrowheads="1"/>
          </p:cNvSpPr>
          <p:nvPr/>
        </p:nvSpPr>
        <p:spPr bwMode="auto">
          <a:xfrm>
            <a:off x="755650" y="1700213"/>
            <a:ext cx="3840163"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charset="0"/>
              <a:defRPr sz="2000" b="1">
                <a:solidFill>
                  <a:schemeClr val="tx1"/>
                </a:solidFill>
                <a:latin typeface="Arial" charset="0"/>
                <a:ea typeface="ＭＳ Ｐゴシック" charset="-128"/>
              </a:defRPr>
            </a:lvl1pPr>
            <a:lvl2pPr marL="742950" indent="-285750">
              <a:spcBef>
                <a:spcPct val="20000"/>
              </a:spcBef>
              <a:buClr>
                <a:schemeClr val="tx2"/>
              </a:buClr>
              <a:buFont typeface="Arial" charset="0"/>
              <a:buChar char="•"/>
              <a:defRPr sz="2000">
                <a:solidFill>
                  <a:schemeClr val="tx1"/>
                </a:solidFill>
                <a:latin typeface="Arial" charset="0"/>
                <a:ea typeface="ＭＳ Ｐゴシック" charset="-128"/>
              </a:defRPr>
            </a:lvl2pPr>
            <a:lvl3pPr marL="1143000" indent="-228600">
              <a:spcBef>
                <a:spcPct val="20000"/>
              </a:spcBef>
              <a:buClr>
                <a:schemeClr val="tx2"/>
              </a:buClr>
              <a:buFont typeface="Arial" charset="0"/>
              <a:buChar char="•"/>
              <a:defRPr>
                <a:solidFill>
                  <a:schemeClr val="tx1"/>
                </a:solidFill>
                <a:latin typeface="Arial" charset="0"/>
                <a:ea typeface="ＭＳ Ｐゴシック" charset="-128"/>
              </a:defRPr>
            </a:lvl3pPr>
            <a:lvl4pPr marL="1600200" indent="-228600">
              <a:spcBef>
                <a:spcPct val="20000"/>
              </a:spcBef>
              <a:buClr>
                <a:schemeClr val="tx2"/>
              </a:buClr>
              <a:buFont typeface="Arial" charset="0"/>
              <a:buChar char="•"/>
              <a:defRPr>
                <a:solidFill>
                  <a:schemeClr val="tx1"/>
                </a:solidFill>
                <a:latin typeface="Arial" charset="0"/>
                <a:ea typeface="ＭＳ Ｐゴシック" charset="-128"/>
              </a:defRPr>
            </a:lvl4pPr>
            <a:lvl5pPr marL="2057400" indent="-228600">
              <a:spcBef>
                <a:spcPct val="20000"/>
              </a:spcBef>
              <a:buClr>
                <a:schemeClr val="tx2"/>
              </a:buClr>
              <a:buFont typeface="Arial" charset="0"/>
              <a:buChar cha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9pPr>
          </a:lstStyle>
          <a:p>
            <a:pPr algn="ctr" eaLnBrk="1" hangingPunct="1">
              <a:spcBef>
                <a:spcPct val="0"/>
              </a:spcBef>
              <a:spcAft>
                <a:spcPct val="0"/>
              </a:spcAft>
              <a:buFontTx/>
              <a:buNone/>
            </a:pPr>
            <a:r>
              <a:rPr lang="fr-BE" altLang="fr-FR" sz="2800" b="0">
                <a:solidFill>
                  <a:srgbClr val="283659"/>
                </a:solidFill>
                <a:latin typeface="Tahoma" charset="0"/>
              </a:rPr>
              <a:t>Violence « objective »</a:t>
            </a:r>
          </a:p>
          <a:p>
            <a:pPr algn="ctr" eaLnBrk="1" hangingPunct="1">
              <a:spcBef>
                <a:spcPct val="0"/>
              </a:spcBef>
              <a:spcAft>
                <a:spcPct val="0"/>
              </a:spcAft>
              <a:buFontTx/>
              <a:buNone/>
            </a:pPr>
            <a:r>
              <a:rPr lang="fr-BE" altLang="fr-FR" sz="2800" b="0">
                <a:solidFill>
                  <a:srgbClr val="283659"/>
                </a:solidFill>
                <a:latin typeface="Tahoma" charset="0"/>
              </a:rPr>
              <a:t>Rapports sociaux</a:t>
            </a:r>
          </a:p>
        </p:txBody>
      </p:sp>
      <p:sp>
        <p:nvSpPr>
          <p:cNvPr id="206854" name="TextBox 13"/>
          <p:cNvSpPr txBox="1">
            <a:spLocks noChangeArrowheads="1"/>
          </p:cNvSpPr>
          <p:nvPr/>
        </p:nvSpPr>
        <p:spPr bwMode="auto">
          <a:xfrm>
            <a:off x="5148263" y="1700213"/>
            <a:ext cx="381635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charset="0"/>
              <a:defRPr sz="2000" b="1">
                <a:solidFill>
                  <a:schemeClr val="tx1"/>
                </a:solidFill>
                <a:latin typeface="Arial" charset="0"/>
                <a:ea typeface="ＭＳ Ｐゴシック" charset="-128"/>
              </a:defRPr>
            </a:lvl1pPr>
            <a:lvl2pPr marL="742950" indent="-285750">
              <a:spcBef>
                <a:spcPct val="20000"/>
              </a:spcBef>
              <a:buClr>
                <a:schemeClr val="tx2"/>
              </a:buClr>
              <a:buFont typeface="Arial" charset="0"/>
              <a:buChar char="•"/>
              <a:defRPr sz="2000">
                <a:solidFill>
                  <a:schemeClr val="tx1"/>
                </a:solidFill>
                <a:latin typeface="Arial" charset="0"/>
                <a:ea typeface="ＭＳ Ｐゴシック" charset="-128"/>
              </a:defRPr>
            </a:lvl2pPr>
            <a:lvl3pPr marL="1143000" indent="-228600">
              <a:spcBef>
                <a:spcPct val="20000"/>
              </a:spcBef>
              <a:buClr>
                <a:schemeClr val="tx2"/>
              </a:buClr>
              <a:buFont typeface="Arial" charset="0"/>
              <a:buChar char="•"/>
              <a:defRPr>
                <a:solidFill>
                  <a:schemeClr val="tx1"/>
                </a:solidFill>
                <a:latin typeface="Arial" charset="0"/>
                <a:ea typeface="ＭＳ Ｐゴシック" charset="-128"/>
              </a:defRPr>
            </a:lvl3pPr>
            <a:lvl4pPr marL="1600200" indent="-228600">
              <a:spcBef>
                <a:spcPct val="20000"/>
              </a:spcBef>
              <a:buClr>
                <a:schemeClr val="tx2"/>
              </a:buClr>
              <a:buFont typeface="Arial" charset="0"/>
              <a:buChar char="•"/>
              <a:defRPr>
                <a:solidFill>
                  <a:schemeClr val="tx1"/>
                </a:solidFill>
                <a:latin typeface="Arial" charset="0"/>
                <a:ea typeface="ＭＳ Ｐゴシック" charset="-128"/>
              </a:defRPr>
            </a:lvl4pPr>
            <a:lvl5pPr marL="2057400" indent="-228600">
              <a:spcBef>
                <a:spcPct val="20000"/>
              </a:spcBef>
              <a:buClr>
                <a:schemeClr val="tx2"/>
              </a:buClr>
              <a:buFont typeface="Arial" charset="0"/>
              <a:buChar cha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9pPr>
          </a:lstStyle>
          <a:p>
            <a:pPr eaLnBrk="1" hangingPunct="1">
              <a:spcBef>
                <a:spcPct val="0"/>
              </a:spcBef>
              <a:spcAft>
                <a:spcPct val="0"/>
              </a:spcAft>
              <a:buFontTx/>
              <a:buNone/>
            </a:pPr>
            <a:r>
              <a:rPr lang="fr-BE" altLang="fr-FR" sz="2800" b="0">
                <a:solidFill>
                  <a:srgbClr val="283659"/>
                </a:solidFill>
                <a:latin typeface="Tahoma" charset="0"/>
              </a:rPr>
              <a:t>Violence « subjective »</a:t>
            </a:r>
          </a:p>
          <a:p>
            <a:pPr eaLnBrk="1" hangingPunct="1">
              <a:spcBef>
                <a:spcPct val="0"/>
              </a:spcBef>
              <a:spcAft>
                <a:spcPct val="0"/>
              </a:spcAft>
              <a:buFontTx/>
              <a:buNone/>
            </a:pPr>
            <a:r>
              <a:rPr lang="fr-BE" altLang="fr-FR" sz="2800" b="0">
                <a:solidFill>
                  <a:srgbClr val="283659"/>
                </a:solidFill>
                <a:latin typeface="Tahoma" charset="0"/>
              </a:rPr>
              <a:t>  Identités culturelles</a:t>
            </a:r>
          </a:p>
        </p:txBody>
      </p:sp>
      <p:sp>
        <p:nvSpPr>
          <p:cNvPr id="2" name="Titre 1"/>
          <p:cNvSpPr>
            <a:spLocks noGrp="1"/>
          </p:cNvSpPr>
          <p:nvPr>
            <p:ph type="title"/>
          </p:nvPr>
        </p:nvSpPr>
        <p:spPr>
          <a:xfrm>
            <a:off x="468313" y="44450"/>
            <a:ext cx="5791200" cy="903288"/>
          </a:xfrm>
        </p:spPr>
        <p:txBody>
          <a:bodyPr wrap="square" numCol="1" anchorCtr="0" compatLnSpc="1">
            <a:prstTxWarp prst="textNoShape">
              <a:avLst/>
            </a:prstTxWarp>
          </a:bodyPr>
          <a:lstStyle/>
          <a:p>
            <a:pPr>
              <a:defRPr/>
            </a:pPr>
            <a:r>
              <a:rPr lang="fr-BE" altLang="fr-FR" cap="none">
                <a:latin typeface="Tahoma" charset="0"/>
                <a:ea typeface="ＭＳ Ｐゴシック" charset="-128"/>
              </a:rPr>
              <a:t>« Bande de Moëbius »</a:t>
            </a:r>
            <a:endParaRPr lang="fr-FR" altLang="fr-FR" cap="none">
              <a:ea typeface="ＭＳ Ｐゴシック" charset="-128"/>
            </a:endParaRPr>
          </a:p>
        </p:txBody>
      </p:sp>
    </p:spTree>
    <p:extLst>
      <p:ext uri="{BB962C8B-B14F-4D97-AF65-F5344CB8AC3E}">
        <p14:creationId xmlns:p14="http://schemas.microsoft.com/office/powerpoint/2010/main" val="1551718078"/>
      </p:ext>
    </p:extLst>
  </p:cSld>
  <p:clrMapOvr>
    <a:masterClrMapping/>
  </p:clrMapOvr>
  <p:transition>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8897" name="Text Box 3"/>
          <p:cNvSpPr txBox="1">
            <a:spLocks noChangeArrowheads="1"/>
          </p:cNvSpPr>
          <p:nvPr/>
        </p:nvSpPr>
        <p:spPr bwMode="auto">
          <a:xfrm>
            <a:off x="468313" y="476250"/>
            <a:ext cx="8280400" cy="584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charset="0"/>
              <a:defRPr sz="2000" b="1">
                <a:solidFill>
                  <a:schemeClr val="tx1"/>
                </a:solidFill>
                <a:latin typeface="Arial" charset="0"/>
                <a:ea typeface="ＭＳ Ｐゴシック" charset="-128"/>
              </a:defRPr>
            </a:lvl1pPr>
            <a:lvl2pPr marL="742950" indent="-285750">
              <a:spcBef>
                <a:spcPct val="20000"/>
              </a:spcBef>
              <a:buClr>
                <a:schemeClr val="tx2"/>
              </a:buClr>
              <a:buFont typeface="Arial" charset="0"/>
              <a:buChar char="•"/>
              <a:defRPr sz="2000">
                <a:solidFill>
                  <a:schemeClr val="tx1"/>
                </a:solidFill>
                <a:latin typeface="Arial" charset="0"/>
                <a:ea typeface="ＭＳ Ｐゴシック" charset="-128"/>
              </a:defRPr>
            </a:lvl2pPr>
            <a:lvl3pPr marL="1143000" indent="-228600">
              <a:spcBef>
                <a:spcPct val="20000"/>
              </a:spcBef>
              <a:buClr>
                <a:schemeClr val="tx2"/>
              </a:buClr>
              <a:buFont typeface="Arial" charset="0"/>
              <a:buChar char="•"/>
              <a:defRPr>
                <a:solidFill>
                  <a:schemeClr val="tx1"/>
                </a:solidFill>
                <a:latin typeface="Arial" charset="0"/>
                <a:ea typeface="ＭＳ Ｐゴシック" charset="-128"/>
              </a:defRPr>
            </a:lvl3pPr>
            <a:lvl4pPr marL="1600200" indent="-228600">
              <a:spcBef>
                <a:spcPct val="20000"/>
              </a:spcBef>
              <a:buClr>
                <a:schemeClr val="tx2"/>
              </a:buClr>
              <a:buFont typeface="Arial" charset="0"/>
              <a:buChar char="•"/>
              <a:defRPr>
                <a:solidFill>
                  <a:schemeClr val="tx1"/>
                </a:solidFill>
                <a:latin typeface="Arial" charset="0"/>
                <a:ea typeface="ＭＳ Ｐゴシック" charset="-128"/>
              </a:defRPr>
            </a:lvl4pPr>
            <a:lvl5pPr marL="2057400" indent="-228600">
              <a:spcBef>
                <a:spcPct val="20000"/>
              </a:spcBef>
              <a:buClr>
                <a:schemeClr val="tx2"/>
              </a:buClr>
              <a:buFont typeface="Arial" charset="0"/>
              <a:buChar cha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9pPr>
          </a:lstStyle>
          <a:p>
            <a:pPr eaLnBrk="1" hangingPunct="1">
              <a:spcBef>
                <a:spcPct val="50000"/>
              </a:spcBef>
              <a:spcAft>
                <a:spcPct val="0"/>
              </a:spcAft>
              <a:buFontTx/>
              <a:buNone/>
            </a:pPr>
            <a:endParaRPr lang="fr-FR" altLang="fr-FR" sz="1000">
              <a:solidFill>
                <a:srgbClr val="283659"/>
              </a:solidFill>
              <a:latin typeface="Tahoma" charset="0"/>
            </a:endParaRPr>
          </a:p>
          <a:p>
            <a:pPr>
              <a:spcBef>
                <a:spcPct val="0"/>
              </a:spcBef>
              <a:spcAft>
                <a:spcPct val="0"/>
              </a:spcAft>
              <a:buFontTx/>
              <a:buNone/>
            </a:pPr>
            <a:r>
              <a:rPr lang="fr-BE" altLang="fr-FR" sz="2800" b="0">
                <a:solidFill>
                  <a:srgbClr val="283659"/>
                </a:solidFill>
                <a:latin typeface="Tahoma" charset="0"/>
              </a:rPr>
              <a:t> </a:t>
            </a:r>
            <a:r>
              <a:rPr lang="fr-FR" altLang="fr-FR" sz="2800" b="0" i="1">
                <a:solidFill>
                  <a:srgbClr val="283659"/>
                </a:solidFill>
                <a:latin typeface="Tahoma" charset="0"/>
              </a:rPr>
              <a:t>« Les manifestations de la violence « ultra-subjective » (commandées par l’obsession de l’identité) et celles de la violence « ultra-objective » (résultat de la réduction d’êtres humains au statut de choses inutiles, donc superflues ou « en trop ») peuvent continûment passer les unes dans les autres, tout en restant essentiellement hétérogènes. Inconvertibles, chacun dans son ordre, les excès de la « souveraineté » et ceux de la « marchandisation » le sont plus encore, peut-être, du fait qu’ils ne cessent de se surdéterminer</a:t>
            </a:r>
            <a:r>
              <a:rPr lang="fr-FR" altLang="fr-FR" sz="2800" b="0">
                <a:solidFill>
                  <a:srgbClr val="283659"/>
                </a:solidFill>
                <a:latin typeface="Tahoma" charset="0"/>
              </a:rPr>
              <a:t> ».</a:t>
            </a:r>
          </a:p>
          <a:p>
            <a:pPr>
              <a:spcBef>
                <a:spcPct val="0"/>
              </a:spcBef>
              <a:spcAft>
                <a:spcPct val="0"/>
              </a:spcAft>
              <a:buFontTx/>
              <a:buNone/>
            </a:pPr>
            <a:r>
              <a:rPr lang="fr-FR" altLang="fr-FR" sz="2800" b="0">
                <a:solidFill>
                  <a:srgbClr val="283659"/>
                </a:solidFill>
                <a:latin typeface="Tahoma" charset="0"/>
              </a:rPr>
              <a:t>				(</a:t>
            </a:r>
            <a:r>
              <a:rPr lang="fr-FR" altLang="fr-FR" sz="2800" b="0" i="1">
                <a:solidFill>
                  <a:schemeClr val="tx2"/>
                </a:solidFill>
                <a:latin typeface="Tahoma" charset="0"/>
              </a:rPr>
              <a:t>Violence et civilité</a:t>
            </a:r>
            <a:r>
              <a:rPr lang="fr-FR" altLang="fr-FR" sz="2800" b="0">
                <a:solidFill>
                  <a:schemeClr val="tx2"/>
                </a:solidFill>
                <a:latin typeface="Tahoma" charset="0"/>
              </a:rPr>
              <a:t>, p.115</a:t>
            </a:r>
            <a:r>
              <a:rPr lang="fr-FR" altLang="fr-FR" sz="2800" b="0">
                <a:solidFill>
                  <a:srgbClr val="283659"/>
                </a:solidFill>
                <a:latin typeface="Tahoma" charset="0"/>
              </a:rPr>
              <a:t>)</a:t>
            </a:r>
          </a:p>
        </p:txBody>
      </p:sp>
    </p:spTree>
    <p:extLst>
      <p:ext uri="{BB962C8B-B14F-4D97-AF65-F5344CB8AC3E}">
        <p14:creationId xmlns:p14="http://schemas.microsoft.com/office/powerpoint/2010/main" val="1722035161"/>
      </p:ext>
    </p:extLst>
  </p:cSld>
  <p:clrMapOvr>
    <a:masterClrMapping/>
  </p:clrMapOvr>
  <p:transition>
    <p:fad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0945" name="Text Box 3"/>
          <p:cNvSpPr txBox="1">
            <a:spLocks noChangeArrowheads="1"/>
          </p:cNvSpPr>
          <p:nvPr/>
        </p:nvSpPr>
        <p:spPr bwMode="auto">
          <a:xfrm>
            <a:off x="1152525" y="1341438"/>
            <a:ext cx="8027988"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charset="0"/>
              <a:defRPr sz="2000" b="1">
                <a:solidFill>
                  <a:schemeClr val="tx1"/>
                </a:solidFill>
                <a:latin typeface="Arial" charset="0"/>
                <a:ea typeface="ＭＳ Ｐゴシック" charset="-128"/>
              </a:defRPr>
            </a:lvl1pPr>
            <a:lvl2pPr marL="742950" indent="-285750">
              <a:spcBef>
                <a:spcPct val="20000"/>
              </a:spcBef>
              <a:buClr>
                <a:schemeClr val="tx2"/>
              </a:buClr>
              <a:buFont typeface="Arial" charset="0"/>
              <a:buChar char="•"/>
              <a:defRPr sz="2000">
                <a:solidFill>
                  <a:schemeClr val="tx1"/>
                </a:solidFill>
                <a:latin typeface="Arial" charset="0"/>
                <a:ea typeface="ＭＳ Ｐゴシック" charset="-128"/>
              </a:defRPr>
            </a:lvl2pPr>
            <a:lvl3pPr marL="1143000" indent="-228600">
              <a:spcBef>
                <a:spcPct val="20000"/>
              </a:spcBef>
              <a:buClr>
                <a:schemeClr val="tx2"/>
              </a:buClr>
              <a:buFont typeface="Arial" charset="0"/>
              <a:buChar char="•"/>
              <a:defRPr>
                <a:solidFill>
                  <a:schemeClr val="tx1"/>
                </a:solidFill>
                <a:latin typeface="Arial" charset="0"/>
                <a:ea typeface="ＭＳ Ｐゴシック" charset="-128"/>
              </a:defRPr>
            </a:lvl3pPr>
            <a:lvl4pPr marL="1600200" indent="-228600">
              <a:spcBef>
                <a:spcPct val="20000"/>
              </a:spcBef>
              <a:buClr>
                <a:schemeClr val="tx2"/>
              </a:buClr>
              <a:buFont typeface="Arial" charset="0"/>
              <a:buChar char="•"/>
              <a:defRPr>
                <a:solidFill>
                  <a:schemeClr val="tx1"/>
                </a:solidFill>
                <a:latin typeface="Arial" charset="0"/>
                <a:ea typeface="ＭＳ Ｐゴシック" charset="-128"/>
              </a:defRPr>
            </a:lvl4pPr>
            <a:lvl5pPr marL="2057400" indent="-228600">
              <a:spcBef>
                <a:spcPct val="20000"/>
              </a:spcBef>
              <a:buClr>
                <a:schemeClr val="tx2"/>
              </a:buClr>
              <a:buFont typeface="Arial" charset="0"/>
              <a:buChar cha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9pPr>
          </a:lstStyle>
          <a:p>
            <a:pPr eaLnBrk="1" hangingPunct="1">
              <a:spcBef>
                <a:spcPct val="50000"/>
              </a:spcBef>
              <a:spcAft>
                <a:spcPct val="0"/>
              </a:spcAft>
              <a:buFontTx/>
              <a:buNone/>
            </a:pPr>
            <a:endParaRPr lang="fr-FR" altLang="fr-FR" sz="800">
              <a:latin typeface="Tahoma" charset="0"/>
            </a:endParaRPr>
          </a:p>
          <a:p>
            <a:pPr eaLnBrk="1" hangingPunct="1">
              <a:spcBef>
                <a:spcPct val="50000"/>
              </a:spcBef>
              <a:spcAft>
                <a:spcPct val="0"/>
              </a:spcAft>
              <a:buFontTx/>
              <a:buNone/>
            </a:pPr>
            <a:endParaRPr lang="fr-FR" altLang="fr-FR" sz="1200" b="0">
              <a:latin typeface="Tahoma" charset="0"/>
            </a:endParaRPr>
          </a:p>
          <a:p>
            <a:pPr eaLnBrk="1" hangingPunct="1">
              <a:spcBef>
                <a:spcPct val="50000"/>
              </a:spcBef>
              <a:spcAft>
                <a:spcPct val="0"/>
              </a:spcAft>
              <a:buFontTx/>
              <a:buNone/>
            </a:pPr>
            <a:endParaRPr lang="fr-FR" altLang="fr-FR" sz="1000">
              <a:latin typeface="Tahoma" charset="0"/>
            </a:endParaRPr>
          </a:p>
        </p:txBody>
      </p:sp>
      <p:pic>
        <p:nvPicPr>
          <p:cNvPr id="210946" name="Picture 2" descr="http://t1.gstatic.com/images?q=tbn:ANd9GcST3Kny8epMd2a9aRTHPsxRbFI-PLCwddVSVMaW2-AK-vtujcx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2982913"/>
            <a:ext cx="7391400" cy="387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Arrow Connector 3"/>
          <p:cNvCxnSpPr/>
          <p:nvPr/>
        </p:nvCxnSpPr>
        <p:spPr>
          <a:xfrm>
            <a:off x="6875463" y="2649538"/>
            <a:ext cx="0" cy="10668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2127250" y="2649538"/>
            <a:ext cx="0" cy="1787525"/>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0949" name="TextBox 9"/>
          <p:cNvSpPr txBox="1">
            <a:spLocks noChangeArrowheads="1"/>
          </p:cNvSpPr>
          <p:nvPr/>
        </p:nvSpPr>
        <p:spPr bwMode="auto">
          <a:xfrm>
            <a:off x="468313" y="1700213"/>
            <a:ext cx="4103687"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charset="0"/>
              <a:defRPr sz="2000" b="1">
                <a:solidFill>
                  <a:schemeClr val="tx1"/>
                </a:solidFill>
                <a:latin typeface="Arial" charset="0"/>
                <a:ea typeface="ＭＳ Ｐゴシック" charset="-128"/>
              </a:defRPr>
            </a:lvl1pPr>
            <a:lvl2pPr marL="742950" indent="-285750">
              <a:spcBef>
                <a:spcPct val="20000"/>
              </a:spcBef>
              <a:buClr>
                <a:schemeClr val="tx2"/>
              </a:buClr>
              <a:buFont typeface="Arial" charset="0"/>
              <a:buChar char="•"/>
              <a:defRPr sz="2000">
                <a:solidFill>
                  <a:schemeClr val="tx1"/>
                </a:solidFill>
                <a:latin typeface="Arial" charset="0"/>
                <a:ea typeface="ＭＳ Ｐゴシック" charset="-128"/>
              </a:defRPr>
            </a:lvl2pPr>
            <a:lvl3pPr marL="1143000" indent="-228600">
              <a:spcBef>
                <a:spcPct val="20000"/>
              </a:spcBef>
              <a:buClr>
                <a:schemeClr val="tx2"/>
              </a:buClr>
              <a:buFont typeface="Arial" charset="0"/>
              <a:buChar char="•"/>
              <a:defRPr>
                <a:solidFill>
                  <a:schemeClr val="tx1"/>
                </a:solidFill>
                <a:latin typeface="Arial" charset="0"/>
                <a:ea typeface="ＭＳ Ｐゴシック" charset="-128"/>
              </a:defRPr>
            </a:lvl3pPr>
            <a:lvl4pPr marL="1600200" indent="-228600">
              <a:spcBef>
                <a:spcPct val="20000"/>
              </a:spcBef>
              <a:buClr>
                <a:schemeClr val="tx2"/>
              </a:buClr>
              <a:buFont typeface="Arial" charset="0"/>
              <a:buChar char="•"/>
              <a:defRPr>
                <a:solidFill>
                  <a:schemeClr val="tx1"/>
                </a:solidFill>
                <a:latin typeface="Arial" charset="0"/>
                <a:ea typeface="ＭＳ Ｐゴシック" charset="-128"/>
              </a:defRPr>
            </a:lvl4pPr>
            <a:lvl5pPr marL="2057400" indent="-228600">
              <a:spcBef>
                <a:spcPct val="20000"/>
              </a:spcBef>
              <a:buClr>
                <a:schemeClr val="tx2"/>
              </a:buClr>
              <a:buFont typeface="Arial" charset="0"/>
              <a:buChar cha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9pPr>
          </a:lstStyle>
          <a:p>
            <a:pPr algn="ctr" eaLnBrk="1" hangingPunct="1">
              <a:spcBef>
                <a:spcPct val="0"/>
              </a:spcBef>
              <a:spcAft>
                <a:spcPct val="0"/>
              </a:spcAft>
              <a:buFontTx/>
              <a:buNone/>
            </a:pPr>
            <a:r>
              <a:rPr lang="fr-BE" altLang="fr-FR" sz="2800" b="0">
                <a:solidFill>
                  <a:srgbClr val="283659"/>
                </a:solidFill>
                <a:latin typeface="Tahoma" charset="0"/>
              </a:rPr>
              <a:t>Dimension « objective »</a:t>
            </a:r>
          </a:p>
          <a:p>
            <a:pPr algn="ctr" eaLnBrk="1" hangingPunct="1">
              <a:spcBef>
                <a:spcPct val="0"/>
              </a:spcBef>
              <a:spcAft>
                <a:spcPct val="0"/>
              </a:spcAft>
              <a:buFontTx/>
              <a:buNone/>
            </a:pPr>
            <a:r>
              <a:rPr lang="fr-BE" altLang="fr-FR" sz="2800" b="0">
                <a:solidFill>
                  <a:srgbClr val="283659"/>
                </a:solidFill>
                <a:latin typeface="Tahoma" charset="0"/>
              </a:rPr>
              <a:t>+ solidarité</a:t>
            </a:r>
          </a:p>
        </p:txBody>
      </p:sp>
      <p:sp>
        <p:nvSpPr>
          <p:cNvPr id="210950" name="TextBox 13"/>
          <p:cNvSpPr txBox="1">
            <a:spLocks noChangeArrowheads="1"/>
          </p:cNvSpPr>
          <p:nvPr/>
        </p:nvSpPr>
        <p:spPr bwMode="auto">
          <a:xfrm>
            <a:off x="4787900" y="1700213"/>
            <a:ext cx="4176713"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Font typeface="Arial" charset="0"/>
              <a:defRPr sz="2000" b="1">
                <a:solidFill>
                  <a:schemeClr val="tx1"/>
                </a:solidFill>
                <a:latin typeface="Arial" charset="0"/>
                <a:ea typeface="ＭＳ Ｐゴシック" charset="-128"/>
              </a:defRPr>
            </a:lvl1pPr>
            <a:lvl2pPr marL="742950" indent="-285750">
              <a:spcBef>
                <a:spcPct val="20000"/>
              </a:spcBef>
              <a:buClr>
                <a:schemeClr val="tx2"/>
              </a:buClr>
              <a:buFont typeface="Arial" charset="0"/>
              <a:buChar char="•"/>
              <a:defRPr sz="2000">
                <a:solidFill>
                  <a:schemeClr val="tx1"/>
                </a:solidFill>
                <a:latin typeface="Arial" charset="0"/>
                <a:ea typeface="ＭＳ Ｐゴシック" charset="-128"/>
              </a:defRPr>
            </a:lvl2pPr>
            <a:lvl3pPr marL="1143000" indent="-228600">
              <a:spcBef>
                <a:spcPct val="20000"/>
              </a:spcBef>
              <a:buClr>
                <a:schemeClr val="tx2"/>
              </a:buClr>
              <a:buFont typeface="Arial" charset="0"/>
              <a:buChar char="•"/>
              <a:defRPr>
                <a:solidFill>
                  <a:schemeClr val="tx1"/>
                </a:solidFill>
                <a:latin typeface="Arial" charset="0"/>
                <a:ea typeface="ＭＳ Ｐゴシック" charset="-128"/>
              </a:defRPr>
            </a:lvl3pPr>
            <a:lvl4pPr marL="1600200" indent="-228600">
              <a:spcBef>
                <a:spcPct val="20000"/>
              </a:spcBef>
              <a:buClr>
                <a:schemeClr val="tx2"/>
              </a:buClr>
              <a:buFont typeface="Arial" charset="0"/>
              <a:buChar char="•"/>
              <a:defRPr>
                <a:solidFill>
                  <a:schemeClr val="tx1"/>
                </a:solidFill>
                <a:latin typeface="Arial" charset="0"/>
                <a:ea typeface="ＭＳ Ｐゴシック" charset="-128"/>
              </a:defRPr>
            </a:lvl4pPr>
            <a:lvl5pPr marL="2057400" indent="-228600">
              <a:spcBef>
                <a:spcPct val="20000"/>
              </a:spcBef>
              <a:buClr>
                <a:schemeClr val="tx2"/>
              </a:buClr>
              <a:buFont typeface="Arial" charset="0"/>
              <a:buChar char="•"/>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ea typeface="ＭＳ Ｐゴシック" charset="-128"/>
              </a:defRPr>
            </a:lvl9pPr>
          </a:lstStyle>
          <a:p>
            <a:pPr eaLnBrk="1" hangingPunct="1">
              <a:spcBef>
                <a:spcPct val="0"/>
              </a:spcBef>
              <a:spcAft>
                <a:spcPct val="0"/>
              </a:spcAft>
              <a:buFontTx/>
              <a:buNone/>
            </a:pPr>
            <a:r>
              <a:rPr lang="fr-BE" altLang="fr-FR" sz="2800" b="0">
                <a:solidFill>
                  <a:srgbClr val="283659"/>
                </a:solidFill>
                <a:latin typeface="Tahoma" charset="0"/>
              </a:rPr>
              <a:t>Dimension « subjective »</a:t>
            </a:r>
          </a:p>
          <a:p>
            <a:pPr algn="ctr" eaLnBrk="1" hangingPunct="1">
              <a:spcBef>
                <a:spcPct val="0"/>
              </a:spcBef>
              <a:spcAft>
                <a:spcPct val="0"/>
              </a:spcAft>
              <a:buFontTx/>
              <a:buNone/>
            </a:pPr>
            <a:r>
              <a:rPr lang="fr-BE" altLang="fr-FR" sz="2800" b="0">
                <a:solidFill>
                  <a:srgbClr val="283659"/>
                </a:solidFill>
                <a:latin typeface="Tahoma" charset="0"/>
              </a:rPr>
              <a:t>- besoin d’identité</a:t>
            </a:r>
          </a:p>
        </p:txBody>
      </p:sp>
      <p:sp>
        <p:nvSpPr>
          <p:cNvPr id="2" name="Titre 1"/>
          <p:cNvSpPr>
            <a:spLocks noGrp="1"/>
          </p:cNvSpPr>
          <p:nvPr>
            <p:ph type="title"/>
          </p:nvPr>
        </p:nvSpPr>
        <p:spPr>
          <a:xfrm>
            <a:off x="468313" y="44450"/>
            <a:ext cx="5791200" cy="903288"/>
          </a:xfrm>
        </p:spPr>
        <p:txBody>
          <a:bodyPr wrap="square" numCol="1" anchorCtr="0" compatLnSpc="1">
            <a:prstTxWarp prst="textNoShape">
              <a:avLst/>
            </a:prstTxWarp>
          </a:bodyPr>
          <a:lstStyle/>
          <a:p>
            <a:pPr eaLnBrk="1" hangingPunct="1">
              <a:defRPr/>
            </a:pPr>
            <a:r>
              <a:rPr lang="fr-BE" altLang="fr-FR" cap="none">
                <a:latin typeface="Tahoma" charset="0"/>
                <a:ea typeface="ＭＳ Ｐゴシック" charset="-128"/>
              </a:rPr>
              <a:t>« Bande de Moëbius »</a:t>
            </a:r>
            <a:endParaRPr lang="fr-FR" altLang="fr-FR" cap="none">
              <a:ea typeface="ＭＳ Ｐゴシック" charset="-128"/>
            </a:endParaRPr>
          </a:p>
        </p:txBody>
      </p:sp>
    </p:spTree>
    <p:extLst>
      <p:ext uri="{BB962C8B-B14F-4D97-AF65-F5344CB8AC3E}">
        <p14:creationId xmlns:p14="http://schemas.microsoft.com/office/powerpoint/2010/main" val="392347777"/>
      </p:ext>
    </p:extLst>
  </p:cSld>
  <p:clrMapOvr>
    <a:masterClrMapping/>
  </p:clrMapOvr>
  <p:transition>
    <p:fad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tiel">
  <a:themeElements>
    <a:clrScheme name="Essentie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Essentie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e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Essentiel.thmx</Template>
  <TotalTime>42059</TotalTime>
  <Words>1565</Words>
  <Application>Microsoft Macintosh PowerPoint</Application>
  <PresentationFormat>Présentation à l'écran (4:3)</PresentationFormat>
  <Paragraphs>619</Paragraphs>
  <Slides>101</Slides>
  <Notes>95</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101</vt:i4>
      </vt:variant>
    </vt:vector>
  </HeadingPairs>
  <TitlesOfParts>
    <vt:vector size="109" baseType="lpstr">
      <vt:lpstr>Apple Chancery</vt:lpstr>
      <vt:lpstr>Arial Black</vt:lpstr>
      <vt:lpstr>ＭＳ Ｐゴシック</vt:lpstr>
      <vt:lpstr>Tahoma</vt:lpstr>
      <vt:lpstr>Times New Roman</vt:lpstr>
      <vt:lpstr>Wingdings</vt:lpstr>
      <vt:lpstr>Arial</vt:lpstr>
      <vt:lpstr>Essentiel</vt:lpstr>
      <vt:lpstr>  Iii. « Dé-démocratisation » de la démocratie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Qu’est-ce que le néolibéralisme ? </vt:lpstr>
      <vt:lpstr>Ronald Reagan (1981-1989) Margaret Thatcher (1979-1990)</vt:lpstr>
      <vt:lpstr>Présentation PowerPoint</vt:lpstr>
      <vt:lpstr>Friedrich von Hayek (1899-1992)</vt:lpstr>
      <vt:lpstr>John Maynard Keynes (1883-1946)</vt:lpstr>
      <vt:lpstr>Friedrich von Hayek (1899-1992)</vt:lpstr>
      <vt:lpstr>Friedrich von Hayek (1899-1992)</vt:lpstr>
      <vt:lpstr>Friedrich von Hayek (1899-1992)</vt:lpstr>
      <vt:lpstr>Présentation PowerPoint</vt:lpstr>
      <vt:lpstr>Friedrich von Hayek (1899-1992)</vt:lpstr>
      <vt:lpstr>Friedrich von Hayek (1899-1992)</vt:lpstr>
      <vt:lpstr>Friedrich von Hayek (1899-1992)</vt:lpstr>
      <vt:lpstr>Friedrich von Hayek (1899-1992)</vt:lpstr>
      <vt:lpstr>Qu’est-ce que le néolibéralisme ? </vt:lpstr>
      <vt:lpstr>Qu’est-ce que le néolibéralisme ? </vt:lpstr>
      <vt:lpstr>Qu’est-ce que le néolibéralisme ? </vt:lpstr>
      <vt:lpstr>Qu’est-ce que le néolibéralisme ? </vt:lpstr>
      <vt:lpstr>Qu’est-ce que le néolibéralisme ? </vt:lpstr>
      <vt:lpstr>Qu’est-ce que le néolibéralisme ? </vt:lpstr>
      <vt:lpstr>Qu’est-ce que le néolibéralisme ? </vt:lpstr>
      <vt:lpstr>Qu’est-ce que le néolibéralisme ? </vt:lpstr>
      <vt:lpstr>Qu’est-ce que le néolibéralisme ? </vt:lpstr>
      <vt:lpstr>Qu’est-ce que le néolibéralisme ? </vt:lpstr>
      <vt:lpstr>Qu’est-ce que le néolibéralisme ? </vt:lpstr>
      <vt:lpstr>Qu’est-ce que le néolibéralisme ? </vt:lpstr>
      <vt:lpstr>Qu’est-ce que le néolibéralisme ? </vt:lpstr>
      <vt:lpstr>Qu’est-ce que le néolibéralisme ? </vt:lpstr>
      <vt:lpstr>Qu’est-ce que le néolibéralisme ? </vt:lpstr>
      <vt:lpstr>Qu’est-ce que le néolibéralisme ? </vt:lpstr>
      <vt:lpstr>Présentation PowerPoint</vt:lpstr>
      <vt:lpstr>Qu’est-ce que le néolibéralisme ? </vt:lpstr>
      <vt:lpstr>Qu’est-ce que le néolibéralisme ? </vt:lpstr>
      <vt:lpstr>Qu’est-ce que le néolibéralisme ? </vt:lpstr>
      <vt:lpstr>Qu’est-ce que le néolibéralisme ? </vt:lpstr>
      <vt:lpstr>Qu’est-ce que le néolibéralisme ? </vt:lpstr>
      <vt:lpstr>Qu’est-ce que le néolibéralisme ? </vt:lpstr>
      <vt:lpstr>Qu’est-ce que le néolibéralisme ? </vt:lpstr>
      <vt:lpstr>Qu’est-ce que le néolibéralisme ? </vt:lpstr>
      <vt:lpstr>Qu’est-ce que le néolibéralisme ? </vt:lpstr>
      <vt:lpstr>Qu’est-ce que le néolibéralisme ? </vt:lpstr>
      <vt:lpstr>Présentation PowerPoint</vt:lpstr>
      <vt:lpstr>Qu’est-ce que le néolibéralisme ? </vt:lpstr>
      <vt:lpstr>Qu’est-ce que le néolibéralisme ? </vt:lpstr>
      <vt:lpstr>Qu’est-ce que le néolibéralisme ? </vt:lpstr>
      <vt:lpstr>Qu’est-ce que le racisme ?  HOC 17e </vt:lpstr>
      <vt:lpstr>Qu’est-ce que le racisme ? </vt:lpstr>
      <vt:lpstr>Qu’est-ce que le racisme ? </vt:lpstr>
      <vt:lpstr>Qu’est-ce que le racisme ? </vt:lpstr>
      <vt:lpstr>Qu’est-ce que le racisme ? </vt:lpstr>
      <vt:lpstr>Qu’est-ce que le racisme ? </vt:lpstr>
      <vt:lpstr>Qu’est-ce que le racisme ? </vt:lpstr>
      <vt:lpstr>Qu’est-ce que le racisme ? </vt:lpstr>
      <vt:lpstr>Qu’est-ce que le racisme ? </vt:lpstr>
      <vt:lpstr>Qu’est-ce que le racisme ? </vt:lpstr>
      <vt:lpstr>Qu’est-ce que le racisme ? </vt:lpstr>
      <vt:lpstr>Qu’est-ce que le racisme ? </vt:lpstr>
      <vt:lpstr>Qu’est-ce que le racisme ? </vt:lpstr>
      <vt:lpstr>Qu’est-ce que le racisme ? </vt:lpstr>
      <vt:lpstr>Qu’est-ce que le racisme ? </vt:lpstr>
      <vt:lpstr>Qu’est-ce que le racisme ? </vt:lpstr>
      <vt:lpstr>Qu’est-ce que le racisme ? </vt:lpstr>
      <vt:lpstr>Qu’est-ce que le racisme ? </vt:lpstr>
      <vt:lpstr>Qu’est-ce que le racisme ? </vt:lpstr>
      <vt:lpstr>Qu’est-ce que le racisme ? </vt:lpstr>
      <vt:lpstr>Qu’est-ce que le racisme ? </vt:lpstr>
      <vt:lpstr>Qu’est-ce que le racisme ? </vt:lpstr>
      <vt:lpstr>Qu’est-ce que le racisme ? </vt:lpstr>
      <vt:lpstr>Qu’est-ce que le racisme ? </vt:lpstr>
      <vt:lpstr>Présentation PowerPoint</vt:lpstr>
      <vt:lpstr>Qu’est-ce que le racisme ? </vt:lpstr>
      <vt:lpstr>Qu’est-ce que le racisme ? </vt:lpstr>
      <vt:lpstr>Qu’est-ce que le racisme ? </vt:lpstr>
      <vt:lpstr>Qu’est-ce que le racisme ? </vt:lpstr>
      <vt:lpstr>Qu’est-ce que le racisme ? </vt:lpstr>
      <vt:lpstr>Qu’est-ce que le racisme ? </vt:lpstr>
      <vt:lpstr>Qu’est-ce que le racisme ? </vt:lpstr>
      <vt:lpstr>Qu’est-ce que le racisme ? </vt:lpstr>
      <vt:lpstr>Qu’est-ce que le racisme ? </vt:lpstr>
      <vt:lpstr>Qu’est-ce que le racisme ? </vt:lpstr>
      <vt:lpstr>Qu’est-ce que le racisme ? </vt:lpstr>
      <vt:lpstr>Présentation PowerPoint</vt:lpstr>
      <vt:lpstr>Présentation PowerPoint</vt:lpstr>
      <vt:lpstr>« Bande de Moëbius »</vt:lpstr>
      <vt:lpstr>Présentation PowerPoint</vt:lpstr>
      <vt:lpstr>« Bande de Moëbius »</vt:lpstr>
      <vt:lpstr>« Bande de Moëbius »</vt:lpstr>
      <vt:lpstr>Qu’est-ce que le racisme ? </vt:lpstr>
    </vt:vector>
  </TitlesOfParts>
  <Company>CSJ-HRJ</Company>
  <LinksUpToDate>false</LinksUpToDate>
  <SharedDoc>false</SharedDoc>
  <HyperlinksChanged>false</HyperlinksChanged>
  <AppVersion>15.0026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MembreCSJ</dc:creator>
  <cp:lastModifiedBy>Edouard Delruelle</cp:lastModifiedBy>
  <cp:revision>1079</cp:revision>
  <cp:lastPrinted>2013-04-25T22:29:43Z</cp:lastPrinted>
  <dcterms:created xsi:type="dcterms:W3CDTF">2006-01-22T14:34:45Z</dcterms:created>
  <dcterms:modified xsi:type="dcterms:W3CDTF">2016-12-05T08:52:28Z</dcterms:modified>
</cp:coreProperties>
</file>