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9" r:id="rId9"/>
    <p:sldId id="271" r:id="rId10"/>
    <p:sldId id="272" r:id="rId11"/>
    <p:sldId id="274" r:id="rId12"/>
    <p:sldId id="275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9"/>
            <p14:sldId id="271"/>
            <p14:sldId id="272"/>
            <p14:sldId id="274"/>
            <p14:sldId id="275"/>
            <p14:sldId id="276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55" autoAdjust="0"/>
  </p:normalViewPr>
  <p:slideViewPr>
    <p:cSldViewPr>
      <p:cViewPr varScale="1">
        <p:scale>
          <a:sx n="75" d="100"/>
          <a:sy n="75" d="100"/>
        </p:scale>
        <p:origin x="-18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100" u="sng" dirty="0" smtClean="0">
                <a:solidFill>
                  <a:srgbClr val="FF0000"/>
                </a:solidFill>
              </a:rPr>
              <a:t/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COMPETENCES </a:t>
            </a:r>
            <a:r>
              <a:rPr lang="fr-FR" sz="1100" u="sng" dirty="0">
                <a:solidFill>
                  <a:srgbClr val="FF0000"/>
                </a:solidFill>
              </a:rPr>
              <a:t>SOCLE COMMUN :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J’analyse </a:t>
            </a:r>
            <a:r>
              <a:rPr lang="fr-FR" sz="1100" u="sng" dirty="0">
                <a:solidFill>
                  <a:srgbClr val="FF0000"/>
                </a:solidFill>
              </a:rPr>
              <a:t>un document (une image satellite sur la disparition de la mer d’Aral) D 1, 2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</a:t>
            </a:r>
            <a:r>
              <a:rPr lang="fr-FR" sz="2000" u="sng" dirty="0" smtClean="0"/>
              <a:t>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 est l’ampleur de la catastrophe de la mer d’Aral?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363272" cy="4680520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Comment l’eau est-elle maîtrisée dans le monde?</a:t>
            </a:r>
            <a:endParaRPr lang="fr-FR" sz="20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9013" y="2240397"/>
            <a:ext cx="4897487" cy="4104456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491" y="1952365"/>
            <a:ext cx="4897489" cy="4680519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Quels aménagements ont été </a:t>
            </a:r>
            <a:r>
              <a:rPr lang="fr-FR" sz="2000" dirty="0"/>
              <a:t>nécessaires pour </a:t>
            </a:r>
            <a:r>
              <a:rPr lang="fr-FR" sz="2000" dirty="0" smtClean="0"/>
              <a:t>maîtriser l’eau?</a:t>
            </a:r>
            <a:endParaRPr lang="fr-FR" sz="20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104456" cy="4464495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316288" cy="4464495"/>
          </a:xfrm>
        </p:spPr>
      </p:pic>
    </p:spTree>
    <p:extLst>
      <p:ext uri="{BB962C8B-B14F-4D97-AF65-F5344CB8AC3E}">
        <p14:creationId xmlns:p14="http://schemas.microsoft.com/office/powerpoint/2010/main" val="384150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/>
              <a:t>:</a:t>
            </a:r>
            <a:br>
              <a:rPr lang="fr-FR" sz="2000" dirty="0"/>
            </a:br>
            <a:r>
              <a:rPr lang="fr-FR" sz="2000" dirty="0" smtClean="0"/>
              <a:t>Quels aménagements </a:t>
            </a:r>
            <a:r>
              <a:rPr lang="fr-FR" sz="2000" dirty="0"/>
              <a:t>hydrauliques </a:t>
            </a:r>
            <a:r>
              <a:rPr lang="fr-FR" sz="2000" dirty="0" smtClean="0"/>
              <a:t>ont-ils été réalisés par les hommes? 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316288" cy="4824536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316288" cy="4824536"/>
          </a:xfrm>
        </p:spPr>
      </p:pic>
    </p:spTree>
    <p:extLst>
      <p:ext uri="{BB962C8B-B14F-4D97-AF65-F5344CB8AC3E}">
        <p14:creationId xmlns:p14="http://schemas.microsoft.com/office/powerpoint/2010/main" val="123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Pourquoi y </a:t>
            </a:r>
            <a:r>
              <a:rPr lang="fr-FR" sz="2000" dirty="0" err="1" smtClean="0"/>
              <a:t>a-t-il</a:t>
            </a:r>
            <a:r>
              <a:rPr lang="fr-FR" sz="2000" dirty="0" smtClean="0"/>
              <a:t> des </a:t>
            </a:r>
            <a:r>
              <a:rPr lang="fr-FR" sz="2000" dirty="0" smtClean="0"/>
              <a:t>tensions dans </a:t>
            </a:r>
            <a:r>
              <a:rPr lang="fr-FR" sz="2000" dirty="0" smtClean="0"/>
              <a:t>le bassin de la mer d’Aral?</a:t>
            </a:r>
            <a:endParaRPr lang="fr-FR" sz="2000" u="sng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7"/>
            <a:ext cx="8208911" cy="4968552"/>
          </a:xfrm>
        </p:spPr>
      </p:pic>
    </p:spTree>
    <p:extLst>
      <p:ext uri="{BB962C8B-B14F-4D97-AF65-F5344CB8AC3E}">
        <p14:creationId xmlns:p14="http://schemas.microsoft.com/office/powerpoint/2010/main" val="287743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la vie des personnes victimes de la catastrophe de la mer d’Aral s’améliore </a:t>
            </a:r>
            <a:r>
              <a:rPr lang="fr-FR" sz="2000" dirty="0" smtClean="0"/>
              <a:t>t-elle depuis 10 ans?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6" y="1772816"/>
            <a:ext cx="4364294" cy="4824536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22" y="1600200"/>
            <a:ext cx="4085048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4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Pourquoi faut-il gérer l’eau durablement?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880" y="2019200"/>
            <a:ext cx="4609455" cy="4258816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522" y="2168389"/>
            <a:ext cx="4609457" cy="3960439"/>
          </a:xfrm>
        </p:spPr>
      </p:pic>
    </p:spTree>
    <p:extLst>
      <p:ext uri="{BB962C8B-B14F-4D97-AF65-F5344CB8AC3E}">
        <p14:creationId xmlns:p14="http://schemas.microsoft.com/office/powerpoint/2010/main" val="396431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Pourquoi peut-on parler d’une catastrophe totale 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85" y="1600200"/>
            <a:ext cx="4057230" cy="4525963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Quels sont les autres problèmes liés à l’eau?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1367" y="1081121"/>
            <a:ext cx="4963658" cy="6347049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Quels sont les inégalités d’accès à l’eau potable dans le monde?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53" y="2307233"/>
            <a:ext cx="4897489" cy="3970783"/>
          </a:xfrm>
        </p:spPr>
      </p:pic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2258" y="2559644"/>
            <a:ext cx="4825481" cy="3393951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1800" dirty="0" smtClean="0"/>
              <a:t>Comment l’eau est-elle accessible dans les pays pauvres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4316288" cy="442108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20" y="1600200"/>
            <a:ext cx="4038600" cy="4421088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200" u="sng" dirty="0" smtClean="0">
                <a:solidFill>
                  <a:srgbClr val="FF0000"/>
                </a:solidFill>
              </a:rPr>
              <a:t>J’analyse </a:t>
            </a:r>
            <a:r>
              <a:rPr lang="fr-FR" sz="1200" u="sng" dirty="0">
                <a:solidFill>
                  <a:srgbClr val="FF0000"/>
                </a:solidFill>
              </a:rPr>
              <a:t>un document </a:t>
            </a:r>
            <a:r>
              <a:rPr lang="fr-FR" sz="1200" u="sng" dirty="0" smtClean="0">
                <a:solidFill>
                  <a:srgbClr val="FF0000"/>
                </a:solidFill>
              </a:rPr>
              <a:t>(une  carte  sur les  climats) </a:t>
            </a:r>
            <a:r>
              <a:rPr lang="fr-FR" sz="1200" u="sng" dirty="0">
                <a:solidFill>
                  <a:srgbClr val="FF0000"/>
                </a:solidFill>
              </a:rPr>
              <a:t>D 1, 2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</a:t>
            </a:r>
            <a:r>
              <a:rPr lang="fr-FR" sz="2000" u="sng" dirty="0"/>
              <a:t>:</a:t>
            </a:r>
            <a:br>
              <a:rPr lang="fr-FR" sz="2000" u="sng" dirty="0"/>
            </a:br>
            <a:r>
              <a:rPr lang="fr-FR" sz="2000" dirty="0" smtClean="0"/>
              <a:t>Montrez que l’eau </a:t>
            </a:r>
            <a:r>
              <a:rPr lang="fr-FR" sz="2000" dirty="0"/>
              <a:t>est une ressource irrégulièrement </a:t>
            </a:r>
            <a:r>
              <a:rPr lang="fr-FR" sz="2000" dirty="0" smtClean="0"/>
              <a:t>distribuée sur terre?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72816"/>
            <a:ext cx="8435280" cy="4896544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u="sng" dirty="0" smtClean="0"/>
              <a:t>:</a:t>
            </a:r>
            <a:br>
              <a:rPr lang="fr-FR" sz="1800" u="sng" dirty="0" smtClean="0"/>
            </a:br>
            <a:r>
              <a:rPr lang="fr-FR" sz="1800" dirty="0" smtClean="0"/>
              <a:t>Montrez les inégalités des ressources en eau douce sur terre? 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7338"/>
            <a:ext cx="8291264" cy="4968006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200" u="sng" dirty="0">
                <a:solidFill>
                  <a:srgbClr val="FF0000"/>
                </a:solidFill>
              </a:rPr>
              <a:t>Je me repère dans l’espace (localiser et situer la ressource en eau dans le monde) D 1,2, </a:t>
            </a:r>
            <a:r>
              <a:rPr lang="fr-FR" sz="1200" u="sng" dirty="0" smtClean="0">
                <a:solidFill>
                  <a:srgbClr val="FF0000"/>
                </a:solidFill>
              </a:rPr>
              <a:t>4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Quels sont les continents en situation critique et difficile pour l’accès en eau potable?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8"/>
            <a:ext cx="8363272" cy="4813448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Quels sont les causes de l’assèchement de la mer d’Aral?</a:t>
            </a:r>
            <a:br>
              <a:rPr lang="fr-FR" sz="2000" dirty="0" smtClean="0"/>
            </a:br>
            <a:r>
              <a:rPr lang="fr-FR" sz="2000" dirty="0" smtClean="0"/>
              <a:t>Pourquoi le coton a t-il été préjudiciable à la mer Aral?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5102225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32</Words>
  <Application>Microsoft Office PowerPoint</Application>
  <PresentationFormat>Affichage à l'écran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  COMPETENCES SOCLE COMMUN : J’analyse un document (une image satellite sur la disparition de la mer d’Aral) D 1, 2 Question: Quelle est l’ampleur de la catastrophe de la mer d’Aral? </vt:lpstr>
      <vt:lpstr>Question: Pourquoi peut-on parler d’une catastrophe totale ?</vt:lpstr>
      <vt:lpstr>Question: Quels sont les autres problèmes liés à l’eau? </vt:lpstr>
      <vt:lpstr>Question: Quels sont les inégalités d’accès à l’eau potable dans le monde? </vt:lpstr>
      <vt:lpstr>Question: Comment l’eau est-elle accessible dans les pays pauvres?</vt:lpstr>
      <vt:lpstr>COMPETENCES SOCLE COMMUN : J’analyse un document (une  carte  sur les  climats) D 1, 2 Question: Montrez que l’eau est une ressource irrégulièrement distribuée sur terre?</vt:lpstr>
      <vt:lpstr>Question: Montrez les inégalités des ressources en eau douce sur terre? </vt:lpstr>
      <vt:lpstr>COMPETENCES SOCLE COMMUN : Je me repère dans l’espace (localiser et situer la ressource en eau dans le monde) D 1,2, 4 Question: Quels sont les continents en situation critique et difficile pour l’accès en eau potable?</vt:lpstr>
      <vt:lpstr>Question:  Quels sont les causes de l’assèchement de la mer d’Aral? Pourquoi le coton a t-il été préjudiciable à la mer Aral?</vt:lpstr>
      <vt:lpstr>Question: Comment l’eau est-elle maîtrisée dans le monde?</vt:lpstr>
      <vt:lpstr>Question: Quels aménagements ont été nécessaires pour maîtriser l’eau?</vt:lpstr>
      <vt:lpstr>Question: Quels aménagements hydrauliques ont-ils été réalisés par les hommes? </vt:lpstr>
      <vt:lpstr>Question: Pourquoi y a-t-il des tensions dans le bassin de la mer d’Aral?</vt:lpstr>
      <vt:lpstr>Question: Comment la vie des personnes victimes de la catastrophe de la mer d’Aral s’améliore t-elle depuis 10 ans?</vt:lpstr>
      <vt:lpstr>Question: Pourquoi faut-il gérer l’eau durablement?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47</cp:revision>
  <dcterms:created xsi:type="dcterms:W3CDTF">2016-07-07T07:53:35Z</dcterms:created>
  <dcterms:modified xsi:type="dcterms:W3CDTF">2016-12-24T21:48:51Z</dcterms:modified>
</cp:coreProperties>
</file>