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30/12/2016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000" b="1" u="sng" dirty="0" smtClean="0">
                <a:solidFill>
                  <a:srgbClr val="FF0000"/>
                </a:solidFill>
              </a:rPr>
              <a:t>COMPETENCES </a:t>
            </a:r>
            <a:r>
              <a:rPr lang="fr-FR" sz="1000" b="1" u="sng" dirty="0">
                <a:solidFill>
                  <a:srgbClr val="FF0000"/>
                </a:solidFill>
              </a:rPr>
              <a:t>SOCLE COMMUN </a:t>
            </a:r>
            <a:r>
              <a:rPr lang="fr-FR" sz="1000" dirty="0">
                <a:solidFill>
                  <a:srgbClr val="FF0000"/>
                </a:solidFill>
              </a:rPr>
              <a:t>:</a:t>
            </a:r>
            <a:br>
              <a:rPr lang="fr-FR" sz="1000" dirty="0">
                <a:solidFill>
                  <a:srgbClr val="FF0000"/>
                </a:solidFill>
              </a:rPr>
            </a:br>
            <a:r>
              <a:rPr lang="fr-FR" sz="1000" dirty="0" smtClean="0">
                <a:solidFill>
                  <a:srgbClr val="FF0000"/>
                </a:solidFill>
              </a:rPr>
              <a:t>J’analyse </a:t>
            </a:r>
            <a:r>
              <a:rPr lang="fr-FR" sz="1000" dirty="0">
                <a:solidFill>
                  <a:srgbClr val="FF0000"/>
                </a:solidFill>
              </a:rPr>
              <a:t>un document (des cartes sur l’évolution du domaine royal de l’an mil à 1483) D 1, 2</a:t>
            </a:r>
            <a:br>
              <a:rPr lang="fr-FR" sz="1000" dirty="0">
                <a:solidFill>
                  <a:srgbClr val="FF0000"/>
                </a:solidFill>
              </a:rPr>
            </a:br>
            <a:r>
              <a:rPr lang="fr-FR" sz="1600" u="sng" dirty="0" smtClean="0"/>
              <a:t>Questions: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identifiez le domaine royal en l’an mil,</a:t>
            </a:r>
            <a:br>
              <a:rPr lang="fr-FR" sz="1600" dirty="0" smtClean="0"/>
            </a:br>
            <a:r>
              <a:rPr lang="fr-FR" sz="1600" dirty="0" smtClean="0"/>
              <a:t>Qui dirige les reste du royaume de France en l’an mil?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038" y="2024372"/>
            <a:ext cx="4753471" cy="4392488"/>
          </a:xfrm>
        </p:spPr>
      </p:pic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9051" y="2204862"/>
            <a:ext cx="4826422" cy="4104457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Comment évolue le domaine royal de 1180 à 1223 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6" y="1700808"/>
            <a:ext cx="7787207" cy="4680520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>
                <a:solidFill>
                  <a:srgbClr val="FF0000"/>
                </a:solidFill>
              </a:rPr>
              <a:t>: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>
                <a:solidFill>
                  <a:srgbClr val="FF0000"/>
                </a:solidFill>
              </a:rPr>
              <a:t>Je m’informe sur internet (s’informer sur la cérémonie du sacre) D1, 2, 3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u="sng" dirty="0" smtClean="0"/>
              <a:t/>
            </a:r>
            <a:br>
              <a:rPr lang="fr-FR" sz="2000" u="sng" dirty="0" smtClean="0"/>
            </a:b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Tapez dans le moteur de recherche « palais de Tau et sacre des rois de France »</a:t>
            </a:r>
          </a:p>
          <a:p>
            <a:r>
              <a:rPr lang="fr-FR" sz="1800" dirty="0" smtClean="0"/>
              <a:t>A partir des documents de la page 5, répondez aux 3 questions suivantes: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- Quels serments prête le roi ?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- Sur quelles parties du corps l’archevêque le </a:t>
            </a:r>
            <a:r>
              <a:rPr lang="fr-FR" sz="1800" dirty="0" err="1" smtClean="0"/>
              <a:t>oint-il</a:t>
            </a:r>
            <a:r>
              <a:rPr lang="fr-FR" sz="1800" dirty="0" smtClean="0"/>
              <a:t>? (lui dépose l’huile sainte)</a:t>
            </a:r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- Citez les 5 objets que le roi reçoit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 smtClean="0"/>
              <a:t>A partir des documents de la page 6, répondez aux 2 questions suivantes:</a:t>
            </a:r>
          </a:p>
          <a:p>
            <a:pPr marL="0" indent="0">
              <a:buNone/>
            </a:pPr>
            <a:r>
              <a:rPr lang="fr-FR" sz="1800" dirty="0" smtClean="0"/>
              <a:t>       - Qui soutient la couronne au-dessus du roi?, qu’est-ce que cela signifie</a:t>
            </a:r>
            <a:r>
              <a:rPr lang="fr-FR" sz="1800" dirty="0"/>
              <a:t>?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dirty="0">
                <a:solidFill>
                  <a:srgbClr val="FF0000"/>
                </a:solidFill>
              </a:rPr>
              <a:t>:</a:t>
            </a:r>
            <a:br>
              <a:rPr lang="fr-FR" sz="1100" dirty="0">
                <a:solidFill>
                  <a:srgbClr val="FF0000"/>
                </a:solidFill>
              </a:rPr>
            </a:br>
            <a:r>
              <a:rPr lang="fr-FR" sz="1100" dirty="0">
                <a:solidFill>
                  <a:srgbClr val="FF0000"/>
                </a:solidFill>
              </a:rPr>
              <a:t>Je pratique différents langages (expliquer l’appareil administratif fin XIIIème siècle) D 1, 2, 4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fr-FR" sz="2000" u="sng" dirty="0"/>
              <a:t>Q</a:t>
            </a:r>
            <a:r>
              <a:rPr lang="fr-FR" sz="2000" u="sng" dirty="0" smtClean="0"/>
              <a:t>uestions:</a:t>
            </a:r>
            <a:br>
              <a:rPr lang="fr-FR" sz="2000" u="sng" dirty="0" smtClean="0"/>
            </a:br>
            <a:r>
              <a:rPr lang="fr-FR" sz="2000" dirty="0" smtClean="0"/>
              <a:t>Qui sont les baillis et sénéchaux ?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0171" y="2089173"/>
            <a:ext cx="4963658" cy="4525963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Comment évolue le domaine royal entre 1429 et 1483</a:t>
            </a:r>
            <a:r>
              <a:rPr lang="fr-FR" sz="1800" dirty="0" smtClean="0"/>
              <a:t>? </a:t>
            </a:r>
            <a:br>
              <a:rPr lang="fr-FR" sz="1800" dirty="0" smtClean="0"/>
            </a:br>
            <a:r>
              <a:rPr lang="fr-FR" sz="1800" dirty="0"/>
              <a:t>(</a:t>
            </a:r>
            <a:r>
              <a:rPr lang="fr-FR" sz="1800" dirty="0" smtClean="0"/>
              <a:t>Utilisez la légende pour détailler votre réponse)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3518" y="2168389"/>
            <a:ext cx="4753470" cy="4104453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870" y="2127210"/>
            <a:ext cx="4753471" cy="4186810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Quelles sont les transformations de l’état aux </a:t>
            </a:r>
            <a:r>
              <a:rPr lang="fr-FR" sz="1800" dirty="0" err="1" smtClean="0"/>
              <a:t>XIVè-XVè</a:t>
            </a:r>
            <a:r>
              <a:rPr lang="fr-FR" sz="1800" dirty="0" smtClean="0"/>
              <a:t> siècles?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0171" y="1991664"/>
            <a:ext cx="4963658" cy="4525963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23</Words>
  <Application>Microsoft Office PowerPoint</Application>
  <PresentationFormat>Affichage à l'écran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COMPETENCES SOCLE COMMUN : J’analyse un document (des cartes sur l’évolution du domaine royal de l’an mil à 1483) D 1, 2 Questions: identifiez le domaine royal en l’an mil, Qui dirige les reste du royaume de France en l’an mil?</vt:lpstr>
      <vt:lpstr>Questions: Comment évolue le domaine royal de 1180 à 1223 ?</vt:lpstr>
      <vt:lpstr>COMPETENCES SOCLE COMMUN : Je m’informe sur internet (s’informer sur la cérémonie du sacre) D1, 2, 3  </vt:lpstr>
      <vt:lpstr>COMPETENCES SOCLE COMMUN : Je pratique différents langages (expliquer l’appareil administratif fin XIIIème siècle) D 1, 2, 4 Questions: Qui sont les baillis et sénéchaux ?</vt:lpstr>
      <vt:lpstr> Question: Comment évolue le domaine royal entre 1429 et 1483?  (Utilisez la légende pour détailler votre réponse) </vt:lpstr>
      <vt:lpstr>Question: Quelles sont les transformations de l’état aux XIVè-XVè siècles?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55</cp:revision>
  <dcterms:created xsi:type="dcterms:W3CDTF">2016-07-07T07:53:35Z</dcterms:created>
  <dcterms:modified xsi:type="dcterms:W3CDTF">2016-12-30T16:39:11Z</dcterms:modified>
</cp:coreProperties>
</file>