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73" r:id="rId5"/>
    <p:sldId id="27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62FA379-766D-4B95-AC2E-B90FAC83C322}">
          <p14:sldIdLst>
            <p14:sldId id="258"/>
            <p14:sldId id="260"/>
            <p14:sldId id="261"/>
            <p14:sldId id="273"/>
            <p14:sldId id="27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24/12/2016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24/12/2016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24/12/2016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24/12/2016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/>
            </a:r>
            <a:br>
              <a:rPr lang="fr-FR" sz="1000" dirty="0" smtClean="0">
                <a:solidFill>
                  <a:srgbClr val="FF0000"/>
                </a:solidFill>
              </a:rPr>
            </a:br>
            <a:r>
              <a:rPr lang="fr-FR" sz="1000" dirty="0">
                <a:solidFill>
                  <a:srgbClr val="FF0000"/>
                </a:solidFill>
              </a:rPr>
              <a:t/>
            </a:r>
            <a:br>
              <a:rPr lang="fr-FR" sz="1000" dirty="0">
                <a:solidFill>
                  <a:srgbClr val="FF0000"/>
                </a:solidFill>
              </a:rPr>
            </a:br>
            <a:r>
              <a:rPr lang="fr-FR" sz="1000" b="1" u="sng" dirty="0" smtClean="0">
                <a:solidFill>
                  <a:srgbClr val="FF0000"/>
                </a:solidFill>
              </a:rPr>
              <a:t>COMPETENCES </a:t>
            </a:r>
            <a:r>
              <a:rPr lang="fr-FR" sz="1000" b="1" u="sng" dirty="0">
                <a:solidFill>
                  <a:srgbClr val="FF0000"/>
                </a:solidFill>
              </a:rPr>
              <a:t>SOCLE </a:t>
            </a:r>
            <a:r>
              <a:rPr lang="fr-FR" sz="1000" b="1" u="sng" dirty="0" smtClean="0">
                <a:solidFill>
                  <a:srgbClr val="FF0000"/>
                </a:solidFill>
              </a:rPr>
              <a:t>COMMUN:</a:t>
            </a:r>
            <a:br>
              <a:rPr lang="fr-FR" sz="1000" b="1" u="sng" dirty="0" smtClean="0">
                <a:solidFill>
                  <a:srgbClr val="FF0000"/>
                </a:solidFill>
              </a:rPr>
            </a:br>
            <a:r>
              <a:rPr lang="fr-FR" sz="1000" b="1" u="sng" dirty="0" smtClean="0">
                <a:solidFill>
                  <a:srgbClr val="FF0000"/>
                </a:solidFill>
              </a:rPr>
              <a:t> </a:t>
            </a:r>
            <a:r>
              <a:rPr lang="fr-FR" sz="1000" b="1" u="sng" dirty="0">
                <a:solidFill>
                  <a:srgbClr val="FF0000"/>
                </a:solidFill>
              </a:rPr>
              <a:t>Je pratique différents langages (décrire et expliquer le développement de Bruges au </a:t>
            </a:r>
            <a:r>
              <a:rPr lang="fr-FR" sz="1000" b="1" u="sng" dirty="0" smtClean="0">
                <a:solidFill>
                  <a:srgbClr val="FF0000"/>
                </a:solidFill>
              </a:rPr>
              <a:t>Moyen-Age)  </a:t>
            </a:r>
            <a:r>
              <a:rPr lang="fr-FR" sz="1000" u="sng" dirty="0" smtClean="0">
                <a:solidFill>
                  <a:srgbClr val="FF0000"/>
                </a:solidFill>
              </a:rPr>
              <a:t>D </a:t>
            </a:r>
            <a:r>
              <a:rPr lang="fr-FR" sz="1000" u="sng" dirty="0">
                <a:solidFill>
                  <a:srgbClr val="FF0000"/>
                </a:solidFill>
              </a:rPr>
              <a:t>1, </a:t>
            </a:r>
            <a:r>
              <a:rPr lang="fr-FR" sz="1000" u="sng" dirty="0" smtClean="0">
                <a:solidFill>
                  <a:srgbClr val="FF0000"/>
                </a:solidFill>
              </a:rPr>
              <a:t>2, 4</a:t>
            </a:r>
            <a:r>
              <a:rPr lang="fr-FR" sz="1000" u="sng" dirty="0" smtClean="0">
                <a:solidFill>
                  <a:srgbClr val="FF0000"/>
                </a:solidFill>
              </a:rPr>
              <a:t/>
            </a:r>
            <a:br>
              <a:rPr lang="fr-FR" sz="1000" u="sng" dirty="0" smtClean="0">
                <a:solidFill>
                  <a:srgbClr val="FF0000"/>
                </a:solidFill>
              </a:rPr>
            </a:br>
            <a:r>
              <a:rPr lang="fr-FR" sz="1600" u="sng" dirty="0" smtClean="0"/>
              <a:t>Question</a:t>
            </a:r>
            <a:r>
              <a:rPr lang="fr-FR" sz="1600" u="sng" dirty="0" smtClean="0"/>
              <a:t>:</a:t>
            </a:r>
            <a:br>
              <a:rPr lang="fr-FR" sz="1600" u="sng" dirty="0" smtClean="0"/>
            </a:br>
            <a:r>
              <a:rPr lang="fr-FR" sz="1600" dirty="0" smtClean="0"/>
              <a:t>A partir des documents 1 à 4, </a:t>
            </a:r>
            <a:r>
              <a:rPr lang="fr-FR" sz="1800" dirty="0"/>
              <a:t>m</a:t>
            </a:r>
            <a:r>
              <a:rPr lang="fr-FR" sz="1800" dirty="0" smtClean="0"/>
              <a:t>ontrez comment Bruges s’est développée au Moyen-Age</a:t>
            </a:r>
            <a:r>
              <a:rPr lang="fr-FR" sz="1800" dirty="0" smtClean="0"/>
              <a:t>?</a:t>
            </a: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1800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050" y="2093302"/>
            <a:ext cx="4889448" cy="4392489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880" y="2244979"/>
            <a:ext cx="4832756" cy="4032446"/>
          </a:xfrm>
        </p:spPr>
      </p:pic>
    </p:spTree>
    <p:extLst>
      <p:ext uri="{BB962C8B-B14F-4D97-AF65-F5344CB8AC3E}">
        <p14:creationId xmlns:p14="http://schemas.microsoft.com/office/powerpoint/2010/main" val="19548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100" b="1" u="sng" dirty="0">
                <a:solidFill>
                  <a:srgbClr val="FF0000"/>
                </a:solidFill>
              </a:rPr>
              <a:t>COMPETENCES SOCLE COMMUN :</a:t>
            </a:r>
            <a:br>
              <a:rPr lang="fr-FR" sz="1100" b="1" u="sng" dirty="0">
                <a:solidFill>
                  <a:srgbClr val="FF0000"/>
                </a:solidFill>
              </a:rPr>
            </a:br>
            <a:r>
              <a:rPr lang="fr-FR" sz="1100" b="1" u="sng" dirty="0">
                <a:solidFill>
                  <a:srgbClr val="FF0000"/>
                </a:solidFill>
              </a:rPr>
              <a:t>Je pratique différents langages </a:t>
            </a:r>
            <a:r>
              <a:rPr lang="fr-FR" sz="1100" b="1" u="sng" dirty="0" smtClean="0">
                <a:solidFill>
                  <a:srgbClr val="FF0000"/>
                </a:solidFill>
              </a:rPr>
              <a:t>(</a:t>
            </a:r>
            <a:r>
              <a:rPr lang="fr-FR" sz="1100" b="1" u="sng" dirty="0" smtClean="0">
                <a:solidFill>
                  <a:srgbClr val="FF0000"/>
                </a:solidFill>
              </a:rPr>
              <a:t>décrire </a:t>
            </a:r>
            <a:r>
              <a:rPr lang="fr-FR" sz="1100" b="1" u="sng" dirty="0">
                <a:solidFill>
                  <a:srgbClr val="FF0000"/>
                </a:solidFill>
              </a:rPr>
              <a:t>le travail des artisans au </a:t>
            </a:r>
            <a:r>
              <a:rPr lang="fr-FR" sz="1100" b="1" u="sng" dirty="0" smtClean="0">
                <a:solidFill>
                  <a:srgbClr val="FF0000"/>
                </a:solidFill>
              </a:rPr>
              <a:t>Moyen-Age) </a:t>
            </a:r>
            <a:r>
              <a:rPr lang="fr-FR" sz="1100" b="1" u="sng" dirty="0">
                <a:solidFill>
                  <a:srgbClr val="FF0000"/>
                </a:solidFill>
              </a:rPr>
              <a:t>D 1, 2, </a:t>
            </a:r>
            <a:r>
              <a:rPr lang="fr-FR" sz="1100" b="1" u="sng" dirty="0" smtClean="0">
                <a:solidFill>
                  <a:srgbClr val="FF0000"/>
                </a:solidFill>
              </a:rPr>
              <a:t>4</a:t>
            </a:r>
            <a:r>
              <a:rPr lang="fr-FR" sz="1100" b="1" u="sng" dirty="0">
                <a:solidFill>
                  <a:srgbClr val="FF0000"/>
                </a:solidFill>
              </a:rPr>
              <a:t/>
            </a:r>
            <a:br>
              <a:rPr lang="fr-FR" sz="1100" b="1" u="sng" dirty="0">
                <a:solidFill>
                  <a:srgbClr val="FF0000"/>
                </a:solidFill>
              </a:rPr>
            </a:br>
            <a:r>
              <a:rPr lang="fr-FR" sz="1800" u="sng" dirty="0" smtClean="0"/>
              <a:t>Question</a:t>
            </a:r>
            <a:r>
              <a:rPr lang="fr-FR" sz="1800" dirty="0" smtClean="0"/>
              <a:t>: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>A partir des documents </a:t>
            </a:r>
            <a:r>
              <a:rPr lang="fr-FR" sz="1800" dirty="0" smtClean="0"/>
              <a:t>8 et 9, décrivez </a:t>
            </a:r>
            <a:r>
              <a:rPr lang="fr-FR" sz="1800" dirty="0" smtClean="0"/>
              <a:t>le travail des artisans au Moyen-Age</a:t>
            </a:r>
            <a:endParaRPr lang="fr-FR" sz="1800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4038600" cy="4752528"/>
          </a:xfrm>
        </p:spPr>
      </p:pic>
      <p:pic>
        <p:nvPicPr>
          <p:cNvPr id="12" name="Espace réservé du contenu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0012" y="2386893"/>
            <a:ext cx="4681463" cy="3595439"/>
          </a:xfrm>
        </p:spPr>
      </p:pic>
    </p:spTree>
    <p:extLst>
      <p:ext uri="{BB962C8B-B14F-4D97-AF65-F5344CB8AC3E}">
        <p14:creationId xmlns:p14="http://schemas.microsoft.com/office/powerpoint/2010/main" val="3848780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755" y="2525195"/>
            <a:ext cx="4741696" cy="3379068"/>
          </a:xfrm>
        </p:spPr>
      </p:pic>
      <p:pic>
        <p:nvPicPr>
          <p:cNvPr id="12" name="Espace réservé du contenu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4038600" cy="4248472"/>
          </a:xfrm>
        </p:spPr>
      </p:pic>
    </p:spTree>
    <p:extLst>
      <p:ext uri="{BB962C8B-B14F-4D97-AF65-F5344CB8AC3E}">
        <p14:creationId xmlns:p14="http://schemas.microsoft.com/office/powerpoint/2010/main" val="2850402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6312" y="476672"/>
            <a:ext cx="8229600" cy="1143000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Questions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Quelle est la place de l’enseignement?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" y="2348706"/>
            <a:ext cx="4038600" cy="3028950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492942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 </a:t>
            </a:r>
            <a:br>
              <a:rPr lang="fr-FR" sz="2000" dirty="0" smtClean="0"/>
            </a:br>
            <a:r>
              <a:rPr lang="fr-FR" sz="2000" dirty="0" smtClean="0"/>
              <a:t>Que font les moines</a:t>
            </a:r>
            <a:r>
              <a:rPr lang="fr-FR" sz="2000" dirty="0" smtClean="0"/>
              <a:t>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8936" y="1991664"/>
            <a:ext cx="4531610" cy="4525963"/>
          </a:xfrm>
        </p:spPr>
      </p:pic>
    </p:spTree>
    <p:extLst>
      <p:ext uri="{BB962C8B-B14F-4D97-AF65-F5344CB8AC3E}">
        <p14:creationId xmlns:p14="http://schemas.microsoft.com/office/powerpoint/2010/main" val="28914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4244280" cy="4752528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93325" y="2229444"/>
            <a:ext cx="4812712" cy="4041582"/>
          </a:xfrm>
        </p:spPr>
      </p:pic>
    </p:spTree>
    <p:extLst>
      <p:ext uri="{BB962C8B-B14F-4D97-AF65-F5344CB8AC3E}">
        <p14:creationId xmlns:p14="http://schemas.microsoft.com/office/powerpoint/2010/main" val="5461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04935" y="2123657"/>
            <a:ext cx="4896545" cy="4338879"/>
          </a:xfrm>
        </p:spPr>
      </p:pic>
    </p:spTree>
    <p:extLst>
      <p:ext uri="{BB962C8B-B14F-4D97-AF65-F5344CB8AC3E}">
        <p14:creationId xmlns:p14="http://schemas.microsoft.com/office/powerpoint/2010/main" val="20645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3728" y="1196752"/>
            <a:ext cx="4680520" cy="5832648"/>
          </a:xfrm>
        </p:spPr>
      </p:pic>
    </p:spTree>
    <p:extLst>
      <p:ext uri="{BB962C8B-B14F-4D97-AF65-F5344CB8AC3E}">
        <p14:creationId xmlns:p14="http://schemas.microsoft.com/office/powerpoint/2010/main" val="270616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 smtClean="0"/>
              <a:t>Question:</a:t>
            </a:r>
            <a:br>
              <a:rPr lang="fr-FR" sz="1800" u="sng" dirty="0" smtClean="0"/>
            </a:br>
            <a:r>
              <a:rPr lang="fr-FR" sz="1800" dirty="0" smtClean="0"/>
              <a:t>Comment expliquer l’essor des villes au </a:t>
            </a:r>
            <a:r>
              <a:rPr lang="fr-FR" sz="1800" dirty="0" err="1" smtClean="0"/>
              <a:t>moyen-age</a:t>
            </a:r>
            <a:r>
              <a:rPr lang="fr-FR" sz="1800" dirty="0" smtClean="0"/>
              <a:t>?</a:t>
            </a:r>
            <a:endParaRPr lang="fr-FR" sz="1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352928" cy="4608512"/>
          </a:xfrm>
        </p:spPr>
      </p:pic>
    </p:spTree>
    <p:extLst>
      <p:ext uri="{BB962C8B-B14F-4D97-AF65-F5344CB8AC3E}">
        <p14:creationId xmlns:p14="http://schemas.microsoft.com/office/powerpoint/2010/main" val="1320716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/>
            </a:r>
            <a:br>
              <a:rPr lang="fr-FR" sz="2000" dirty="0">
                <a:solidFill>
                  <a:srgbClr val="FF0000"/>
                </a:solidFill>
              </a:rPr>
            </a:br>
            <a:r>
              <a:rPr lang="fr-FR" sz="2000" u="sng" dirty="0" smtClean="0"/>
              <a:t>Question:</a:t>
            </a:r>
            <a:r>
              <a:rPr lang="fr-FR" sz="2000" dirty="0" smtClean="0"/>
              <a:t> </a:t>
            </a:r>
            <a:br>
              <a:rPr lang="fr-FR" sz="2000" dirty="0" smtClean="0"/>
            </a:br>
            <a:r>
              <a:rPr lang="fr-FR" sz="2000" dirty="0" smtClean="0"/>
              <a:t>Quel édifice se trouve au centre des villes? Pourquoi?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80625" y="2516018"/>
            <a:ext cx="4433464" cy="3811153"/>
          </a:xfrm>
        </p:spPr>
      </p:pic>
    </p:spTree>
    <p:extLst>
      <p:ext uri="{BB962C8B-B14F-4D97-AF65-F5344CB8AC3E}">
        <p14:creationId xmlns:p14="http://schemas.microsoft.com/office/powerpoint/2010/main" val="9137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/>
            </a:r>
            <a:br>
              <a:rPr lang="fr-FR" sz="2000" dirty="0" smtClean="0">
                <a:solidFill>
                  <a:srgbClr val="FF0000"/>
                </a:solidFill>
              </a:rPr>
            </a:br>
            <a:r>
              <a:rPr lang="fr-FR" sz="2000" u="sng" dirty="0" smtClean="0"/>
              <a:t>Questions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Qui dirige la ville</a:t>
            </a:r>
            <a:r>
              <a:rPr lang="fr-FR" sz="2000" dirty="0" smtClean="0"/>
              <a:t>? </a:t>
            </a:r>
            <a:br>
              <a:rPr lang="fr-FR" sz="2000" dirty="0" smtClean="0"/>
            </a:br>
            <a:r>
              <a:rPr lang="fr-FR" sz="2000" dirty="0" smtClean="0"/>
              <a:t>Comment</a:t>
            </a:r>
            <a:r>
              <a:rPr lang="fr-FR" sz="2000" dirty="0" smtClean="0"/>
              <a:t> les villes étaient gérées</a:t>
            </a:r>
            <a:r>
              <a:rPr lang="fr-FR" sz="2000" dirty="0" smtClean="0"/>
              <a:t>?</a:t>
            </a:r>
            <a:r>
              <a:rPr lang="fr-FR" sz="2000" dirty="0">
                <a:solidFill>
                  <a:srgbClr val="FF0000"/>
                </a:solidFill>
              </a:rPr>
              <a:t/>
            </a:r>
            <a:br>
              <a:rPr lang="fr-FR" sz="2000" dirty="0">
                <a:solidFill>
                  <a:srgbClr val="FF0000"/>
                </a:solidFill>
              </a:rPr>
            </a:b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4038600" cy="4032448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65700" y="2166205"/>
            <a:ext cx="4038600" cy="3393951"/>
          </a:xfrm>
        </p:spPr>
      </p:pic>
    </p:spTree>
    <p:extLst>
      <p:ext uri="{BB962C8B-B14F-4D97-AF65-F5344CB8AC3E}">
        <p14:creationId xmlns:p14="http://schemas.microsoft.com/office/powerpoint/2010/main" val="162101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 smtClean="0"/>
              <a:t>Question</a:t>
            </a:r>
            <a:r>
              <a:rPr lang="fr-FR" sz="1800" dirty="0" smtClean="0"/>
              <a:t>:</a:t>
            </a:r>
            <a:br>
              <a:rPr lang="fr-FR" sz="1800" dirty="0" smtClean="0"/>
            </a:br>
            <a:r>
              <a:rPr lang="fr-FR" sz="1800" dirty="0" smtClean="0"/>
              <a:t>Décrivez la ville de Fleurs-sur-Loire au Moyen-Age</a:t>
            </a: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18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884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67707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 smtClean="0"/>
              <a:t>Questions: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Qu’est-ce qu’une foire? Qui gouverne la ville?</a:t>
            </a:r>
            <a:endParaRPr lang="fr-FR" sz="1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" y="1844825"/>
            <a:ext cx="4401447" cy="4320480"/>
          </a:xfrm>
        </p:spPr>
      </p:pic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9540" y="2169332"/>
            <a:ext cx="4753471" cy="3960439"/>
          </a:xfrm>
        </p:spPr>
      </p:pic>
    </p:spTree>
    <p:extLst>
      <p:ext uri="{BB962C8B-B14F-4D97-AF65-F5344CB8AC3E}">
        <p14:creationId xmlns:p14="http://schemas.microsoft.com/office/powerpoint/2010/main" val="41565853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14</Words>
  <Application>Microsoft Office PowerPoint</Application>
  <PresentationFormat>Affichage à l'écran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  COMPETENCES SOCLE COMMUN:  Je pratique différents langages (décrire et expliquer le développement de Bruges au Moyen-Age)  D 1, 2, 4 Question: A partir des documents 1 à 4, montrez comment Bruges s’est développée au Moyen-Age? </vt:lpstr>
      <vt:lpstr> </vt:lpstr>
      <vt:lpstr> </vt:lpstr>
      <vt:lpstr>Présentation PowerPoint</vt:lpstr>
      <vt:lpstr>Question: Comment expliquer l’essor des villes au moyen-age?</vt:lpstr>
      <vt:lpstr> Question:  Quel édifice se trouve au centre des villes? Pourquoi?</vt:lpstr>
      <vt:lpstr> Questions: Qui dirige la ville?  Comment les villes étaient gérées? </vt:lpstr>
      <vt:lpstr>Question: Décrivez la ville de Fleurs-sur-Loire au Moyen-Age </vt:lpstr>
      <vt:lpstr>Questions: Qu’est-ce qu’une foire? Qui gouverne la ville?</vt:lpstr>
      <vt:lpstr>COMPETENCES SOCLE COMMUN : Je pratique différents langages (décrire le travail des artisans au Moyen-Age) D 1, 2, 4 Question: A partir des documents 8 et 9, décrivez le travail des artisans au Moyen-Age</vt:lpstr>
      <vt:lpstr>Présentation PowerPoint</vt:lpstr>
      <vt:lpstr>Questions: Quelle est la place de l’enseignement?</vt:lpstr>
      <vt:lpstr>Question:  Que font les moines?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Mikaël</dc:creator>
  <cp:lastModifiedBy>Mikaël</cp:lastModifiedBy>
  <cp:revision>46</cp:revision>
  <dcterms:created xsi:type="dcterms:W3CDTF">2016-07-07T07:53:35Z</dcterms:created>
  <dcterms:modified xsi:type="dcterms:W3CDTF">2016-12-24T20:56:48Z</dcterms:modified>
</cp:coreProperties>
</file>