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8" r:id="rId6"/>
    <p:sldId id="269" r:id="rId7"/>
    <p:sldId id="270" r:id="rId8"/>
    <p:sldId id="271" r:id="rId9"/>
    <p:sldId id="264" r:id="rId10"/>
    <p:sldId id="265" r:id="rId11"/>
    <p:sldId id="267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8"/>
            <p14:sldId id="269"/>
            <p14:sldId id="270"/>
            <p14:sldId id="271"/>
            <p14:sldId id="264"/>
            <p14:sldId id="265"/>
            <p14:sldId id="267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7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u="sng" dirty="0" smtClean="0">
                <a:solidFill>
                  <a:srgbClr val="FF0000"/>
                </a:solidFill>
              </a:rPr>
              <a:t>COMPETENCES </a:t>
            </a:r>
            <a:r>
              <a:rPr lang="fr-FR" sz="1100" u="sng" dirty="0">
                <a:solidFill>
                  <a:srgbClr val="FF0000"/>
                </a:solidFill>
              </a:rPr>
              <a:t>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Je pratique différents langages (rédiger un texte sur </a:t>
            </a:r>
            <a:r>
              <a:rPr lang="fr-FR" sz="1100" u="sng" dirty="0" smtClean="0">
                <a:solidFill>
                  <a:srgbClr val="FF0000"/>
                </a:solidFill>
              </a:rPr>
              <a:t>la station touristique de Punta Cana) </a:t>
            </a:r>
            <a:r>
              <a:rPr lang="fr-FR" sz="1100" u="sng" dirty="0">
                <a:solidFill>
                  <a:srgbClr val="FF0000"/>
                </a:solidFill>
              </a:rPr>
              <a:t>D 1, 2, </a:t>
            </a:r>
            <a:r>
              <a:rPr lang="fr-FR" sz="1100" u="sng" dirty="0" smtClean="0">
                <a:solidFill>
                  <a:srgbClr val="FF0000"/>
                </a:solidFill>
              </a:rPr>
              <a:t>4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800" u="sng" dirty="0" smtClean="0"/>
              <a:t>Question:</a:t>
            </a:r>
            <a:r>
              <a:rPr lang="fr-FR" sz="1100" u="sng" dirty="0">
                <a:solidFill>
                  <a:srgbClr val="FF0000"/>
                </a:solidFill>
              </a:rPr>
              <a:t> </a:t>
            </a:r>
            <a:r>
              <a:rPr lang="fr-FR" sz="1600" dirty="0" smtClean="0"/>
              <a:t>A partir des documents 1 et 2</a:t>
            </a:r>
            <a:br>
              <a:rPr lang="fr-FR" sz="1600" dirty="0" smtClean="0"/>
            </a:br>
            <a:r>
              <a:rPr lang="fr-FR" sz="1600" dirty="0" smtClean="0"/>
              <a:t>v</a:t>
            </a:r>
            <a:r>
              <a:rPr lang="fr-FR" sz="1600" dirty="0" smtClean="0"/>
              <a:t>ous êtes auteur de guides de voyages. Vous participez à l’écriture du guide sur la république dominicaine. Rédigez, en quelques lignes, La page consacrée à Punta Cana.</a:t>
            </a:r>
            <a:endParaRPr lang="fr-FR" sz="16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4316288" cy="4680521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5"/>
            <a:ext cx="4316288" cy="4680521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4104456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649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Montrez l’essor du tourisme dans le monde</a:t>
            </a:r>
            <a:endParaRPr lang="fr-FR" sz="18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928" y="1775640"/>
            <a:ext cx="4675626" cy="4525963"/>
          </a:xfrm>
        </p:spPr>
      </p:pic>
    </p:spTree>
    <p:extLst>
      <p:ext uri="{BB962C8B-B14F-4D97-AF65-F5344CB8AC3E}">
        <p14:creationId xmlns:p14="http://schemas.microsoft.com/office/powerpoint/2010/main" val="180813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Quels sont les principales destinations touristiques mondiales?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0756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D’où viennent les touristes qui séjournent dans les pays du bassin Méditerranéen? Quelles sont les destinations les plus appréciées?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0462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Quels sont les autres formes du tourisme et leurs effets?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276" y="2415629"/>
            <a:ext cx="4537447" cy="339395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6256" y="2307617"/>
            <a:ext cx="4609455" cy="3681983"/>
          </a:xfrm>
        </p:spPr>
      </p:pic>
    </p:spTree>
    <p:extLst>
      <p:ext uri="{BB962C8B-B14F-4D97-AF65-F5344CB8AC3E}">
        <p14:creationId xmlns:p14="http://schemas.microsoft.com/office/powerpoint/2010/main" val="343447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0"/>
            <a:ext cx="4038600" cy="444021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527" y="1988369"/>
            <a:ext cx="4465439" cy="4176464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u="sng" dirty="0">
                <a:solidFill>
                  <a:srgbClr val="FF0000"/>
                </a:solidFill>
              </a:rPr>
              <a:t>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>
                <a:solidFill>
                  <a:srgbClr val="FF0000"/>
                </a:solidFill>
              </a:rPr>
              <a:t>Je pratique différents langages </a:t>
            </a:r>
            <a:r>
              <a:rPr lang="fr-FR" sz="1200" u="sng" dirty="0" smtClean="0">
                <a:solidFill>
                  <a:srgbClr val="FF0000"/>
                </a:solidFill>
              </a:rPr>
              <a:t>(Complétez la carte mentale sur les effets du tourisme à Punta Cana) </a:t>
            </a:r>
            <a:r>
              <a:rPr lang="fr-FR" sz="1200" u="sng" dirty="0">
                <a:solidFill>
                  <a:srgbClr val="FF0000"/>
                </a:solidFill>
              </a:rPr>
              <a:t>D 1, 2, </a:t>
            </a:r>
            <a:r>
              <a:rPr lang="fr-FR" sz="1200" u="sng" dirty="0" smtClean="0">
                <a:solidFill>
                  <a:srgbClr val="FF0000"/>
                </a:solidFill>
              </a:rPr>
              <a:t>4</a:t>
            </a:r>
            <a:r>
              <a:rPr lang="fr-FR" sz="1200" u="sng" dirty="0" smtClean="0">
                <a:solidFill>
                  <a:srgbClr val="FF0000"/>
                </a:solidFill>
              </a:rPr>
              <a:t/>
            </a:r>
            <a:br>
              <a:rPr lang="fr-FR" sz="1200" u="sng" dirty="0" smtClean="0">
                <a:solidFill>
                  <a:srgbClr val="FF0000"/>
                </a:solidFill>
              </a:rPr>
            </a:br>
            <a:r>
              <a:rPr lang="fr-FR" sz="16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600" dirty="0" smtClean="0"/>
              <a:t>A partir des documents 3 et 4, listez les effets positifs  et négatifs du tourisme à Punta Cana?</a:t>
            </a:r>
            <a:endParaRPr lang="fr-FR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557" y="2382925"/>
            <a:ext cx="4608512" cy="396435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7"/>
            <a:ext cx="4536504" cy="4536505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/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>
                <a:solidFill>
                  <a:srgbClr val="FF0000"/>
                </a:solidFill>
              </a:rPr>
              <a:t/>
            </a:r>
            <a:br>
              <a:rPr lang="fr-FR" sz="1600" dirty="0" smtClean="0">
                <a:solidFill>
                  <a:srgbClr val="FF0000"/>
                </a:solidFill>
              </a:rPr>
            </a:b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79" y="2349997"/>
            <a:ext cx="4398640" cy="3676326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3218" y="2529670"/>
            <a:ext cx="4470649" cy="3388990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0924" y="1667628"/>
            <a:ext cx="4747634" cy="4525963"/>
          </a:xfrm>
        </p:spPr>
      </p:pic>
    </p:spTree>
    <p:extLst>
      <p:ext uri="{BB962C8B-B14F-4D97-AF65-F5344CB8AC3E}">
        <p14:creationId xmlns:p14="http://schemas.microsoft.com/office/powerpoint/2010/main" val="190462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000" u="sng" dirty="0">
                <a:solidFill>
                  <a:srgbClr val="FF0000"/>
                </a:solidFill>
              </a:rPr>
              <a:t>COMPETENCES SOCLE COMMUN </a:t>
            </a:r>
            <a:r>
              <a:rPr lang="fr-FR" sz="1000" u="sng" dirty="0" smtClean="0">
                <a:solidFill>
                  <a:srgbClr val="FF0000"/>
                </a:solidFill>
              </a:rPr>
              <a:t>: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>Je raisonne (choisir une démarche pour réaliser une brochure touristique) D 1, 2</a:t>
            </a:r>
            <a:r>
              <a:rPr lang="fr-FR" sz="1000" u="sng" dirty="0">
                <a:solidFill>
                  <a:srgbClr val="FF0000"/>
                </a:solidFill>
              </a:rPr>
              <a:t/>
            </a:r>
            <a:br>
              <a:rPr lang="fr-FR" sz="1000" u="sng" dirty="0">
                <a:solidFill>
                  <a:srgbClr val="FF0000"/>
                </a:solidFill>
              </a:rPr>
            </a:br>
            <a:r>
              <a:rPr lang="fr-FR" sz="1600" u="sng" dirty="0"/>
              <a:t>Question</a:t>
            </a:r>
            <a:r>
              <a:rPr lang="fr-FR" sz="1600" u="sng" dirty="0" smtClean="0"/>
              <a:t>: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A partir des docs 6 et 7, </a:t>
            </a:r>
            <a:r>
              <a:rPr lang="fr-FR" sz="1600" dirty="0"/>
              <a:t>v</a:t>
            </a:r>
            <a:r>
              <a:rPr lang="fr-FR" sz="1600" dirty="0" smtClean="0"/>
              <a:t>ous devez réaliser une brochure touristique sur Paris contenant les détails du séjour</a:t>
            </a:r>
            <a:endParaRPr lang="fr-FR" sz="16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98536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58637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9456" y="2003112"/>
            <a:ext cx="5184576" cy="4147921"/>
          </a:xfrm>
        </p:spPr>
      </p:pic>
    </p:spTree>
    <p:extLst>
      <p:ext uri="{BB962C8B-B14F-4D97-AF65-F5344CB8AC3E}">
        <p14:creationId xmlns:p14="http://schemas.microsoft.com/office/powerpoint/2010/main" val="7749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dirty="0">
                <a:solidFill>
                  <a:srgbClr val="FF0000"/>
                </a:solidFill>
              </a:rPr>
              <a:t>:</a:t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FF0000"/>
                </a:solidFill>
              </a:rPr>
              <a:t>Je </a:t>
            </a:r>
            <a:r>
              <a:rPr lang="fr-FR" sz="1100" dirty="0" smtClean="0">
                <a:solidFill>
                  <a:srgbClr val="FF0000"/>
                </a:solidFill>
              </a:rPr>
              <a:t>me repère dans l’espace (situer les espaces et flux du tourisme mondial) </a:t>
            </a:r>
            <a:r>
              <a:rPr lang="fr-FR" sz="1100" dirty="0">
                <a:solidFill>
                  <a:srgbClr val="FF0000"/>
                </a:solidFill>
              </a:rPr>
              <a:t>D 1, </a:t>
            </a:r>
            <a:r>
              <a:rPr lang="fr-FR" sz="1100" dirty="0" smtClean="0">
                <a:solidFill>
                  <a:srgbClr val="FF0000"/>
                </a:solidFill>
              </a:rPr>
              <a:t>2, 4</a:t>
            </a:r>
            <a:r>
              <a:rPr lang="fr-FR" sz="1100" dirty="0">
                <a:solidFill>
                  <a:srgbClr val="FF0000"/>
                </a:solidFill>
              </a:rPr>
              <a:t/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/>
              <a:t>Citez les trois principaux pôles </a:t>
            </a:r>
            <a:r>
              <a:rPr lang="fr-FR" sz="2000" dirty="0"/>
              <a:t>é</a:t>
            </a:r>
            <a:r>
              <a:rPr lang="fr-FR" sz="2000" dirty="0" smtClean="0"/>
              <a:t>metteurs du tourisme international et où se situent les principales destinations touristiques du monde?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424935" cy="4997152"/>
          </a:xfrm>
        </p:spPr>
      </p:pic>
    </p:spTree>
    <p:extLst>
      <p:ext uri="{BB962C8B-B14F-4D97-AF65-F5344CB8AC3E}">
        <p14:creationId xmlns:p14="http://schemas.microsoft.com/office/powerpoint/2010/main" val="425832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>
                <a:solidFill>
                  <a:srgbClr val="FF0000"/>
                </a:solidFill>
              </a:rPr>
              <a:t>Je </a:t>
            </a:r>
            <a:r>
              <a:rPr lang="fr-FR" sz="1200" u="sng" dirty="0" smtClean="0">
                <a:solidFill>
                  <a:srgbClr val="FF0000"/>
                </a:solidFill>
              </a:rPr>
              <a:t>travaille en groupe (étudier le tourisme de demain) </a:t>
            </a:r>
            <a:r>
              <a:rPr lang="fr-FR" sz="1200" u="sng" dirty="0">
                <a:solidFill>
                  <a:srgbClr val="FF0000"/>
                </a:solidFill>
              </a:rPr>
              <a:t>D </a:t>
            </a:r>
            <a:r>
              <a:rPr lang="fr-FR" sz="1200" u="sng" dirty="0" smtClean="0">
                <a:solidFill>
                  <a:srgbClr val="FF0000"/>
                </a:solidFill>
              </a:rPr>
              <a:t>2, 3</a:t>
            </a:r>
            <a:r>
              <a:rPr lang="fr-FR" sz="1200" u="sng" dirty="0">
                <a:solidFill>
                  <a:srgbClr val="FF0000"/>
                </a:solidFill>
              </a:rPr>
              <a:t/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800" u="sng" dirty="0" smtClean="0"/>
              <a:t>Questions: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A partir des docs </a:t>
            </a:r>
            <a:r>
              <a:rPr lang="fr-FR" sz="1800" dirty="0" smtClean="0"/>
              <a:t>9 </a:t>
            </a:r>
            <a:r>
              <a:rPr lang="fr-FR" sz="1800" dirty="0"/>
              <a:t>et </a:t>
            </a:r>
            <a:r>
              <a:rPr lang="fr-FR" sz="1800" dirty="0" smtClean="0"/>
              <a:t>11, quels seront les espaces et pratiques touristiques vers 2030?</a:t>
            </a:r>
            <a:br>
              <a:rPr lang="fr-FR" sz="1800" dirty="0" smtClean="0"/>
            </a:br>
            <a:r>
              <a:rPr lang="fr-FR" sz="1800" dirty="0" smtClean="0"/>
              <a:t>Chaque groupe réalise une affiche sur la nouvelles forme du tourisme de demain. Enfin, présentez le projet à la classe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2492896"/>
            <a:ext cx="4896544" cy="3456384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282" y="2548342"/>
            <a:ext cx="4896545" cy="3316982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28</Words>
  <Application>Microsoft Office PowerPoint</Application>
  <PresentationFormat>Affichage à l'écran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COMPETENCES SOCLE COMMUN : Je pratique différents langages (rédiger un texte sur la station touristique de Punta Cana) D 1, 2, 4 Question: A partir des documents 1 et 2 vous êtes auteur de guides de voyages. Vous participez à l’écriture du guide sur la république dominicaine. Rédigez, en quelques lignes, La page consacrée à Punta Cana.</vt:lpstr>
      <vt:lpstr>Présentation PowerPoint</vt:lpstr>
      <vt:lpstr>COMPETENCES SOCLE COMMUN : Je pratique différents langages (Complétez la carte mentale sur les effets du tourisme à Punta Cana) D 1, 2, 4 Questions: A partir des documents 3 et 4, listez les effets positifs  et négatifs du tourisme à Punta Cana?</vt:lpstr>
      <vt:lpstr>   </vt:lpstr>
      <vt:lpstr>Présentation PowerPoint</vt:lpstr>
      <vt:lpstr>COMPETENCES SOCLE COMMUN : Je raisonne (choisir une démarche pour réaliser une brochure touristique) D 1, 2 Question: A partir des docs 6 et 7, vous devez réaliser une brochure touristique sur Paris contenant les détails du séjour</vt:lpstr>
      <vt:lpstr>Présentation PowerPoint</vt:lpstr>
      <vt:lpstr>COMPETENCES SOCLE COMMUN : Je me repère dans l’espace (situer les espaces et flux du tourisme mondial) D 1, 2, 4 Questions: Citez les trois principaux pôles émetteurs du tourisme international et où se situent les principales destinations touristiques du monde? </vt:lpstr>
      <vt:lpstr>COMPETENCES SOCLE COMMUN : Je travaille en groupe (étudier le tourisme de demain) D 2, 3 Questions:  A partir des docs 9 et 11, quels seront les espaces et pratiques touristiques vers 2030? Chaque groupe réalise une affiche sur la nouvelles forme du tourisme de demain. Enfin, présentez le projet à la classe</vt:lpstr>
      <vt:lpstr>Présentation PowerPoint</vt:lpstr>
      <vt:lpstr>Présentation PowerPoint</vt:lpstr>
      <vt:lpstr>Question: Montrez l’essor du tourisme dans le monde</vt:lpstr>
      <vt:lpstr>Question: Quels sont les principales destinations touristiques mondiales?</vt:lpstr>
      <vt:lpstr>Question: D’où viennent les touristes qui séjournent dans les pays du bassin Méditerranéen? Quelles sont les destinations les plus appréciées?</vt:lpstr>
      <vt:lpstr>Question: Quels sont les autres formes du tourisme et leurs effets?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Dominique &amp; Joëlle</cp:lastModifiedBy>
  <cp:revision>52</cp:revision>
  <dcterms:created xsi:type="dcterms:W3CDTF">2016-07-07T07:53:35Z</dcterms:created>
  <dcterms:modified xsi:type="dcterms:W3CDTF">2016-12-20T11:05:53Z</dcterms:modified>
</cp:coreProperties>
</file>