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8" r:id="rId6"/>
    <p:sldId id="269" r:id="rId7"/>
    <p:sldId id="270" r:id="rId8"/>
    <p:sldId id="27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8"/>
            <p14:sldId id="269"/>
            <p14:sldId id="270"/>
            <p14:sldId id="271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7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u="sng" dirty="0" smtClean="0">
                <a:solidFill>
                  <a:srgbClr val="FF0000"/>
                </a:solidFill>
              </a:rPr>
              <a:t>COMPETENCES </a:t>
            </a:r>
            <a:r>
              <a:rPr lang="fr-FR" sz="1100" u="sng" dirty="0">
                <a:solidFill>
                  <a:srgbClr val="FF0000"/>
                </a:solidFill>
              </a:rPr>
              <a:t>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Je pratique différents langages (rédiger un texte sur le trajet d’un </a:t>
            </a:r>
            <a:r>
              <a:rPr lang="fr-FR" sz="1100" u="sng" dirty="0" smtClean="0">
                <a:solidFill>
                  <a:srgbClr val="FF0000"/>
                </a:solidFill>
              </a:rPr>
              <a:t>navire) </a:t>
            </a:r>
            <a:r>
              <a:rPr lang="fr-FR" sz="1100" u="sng" dirty="0">
                <a:solidFill>
                  <a:srgbClr val="FF0000"/>
                </a:solidFill>
              </a:rPr>
              <a:t>D 1, 2, </a:t>
            </a:r>
            <a:r>
              <a:rPr lang="fr-FR" sz="1100" u="sng" dirty="0" smtClean="0">
                <a:solidFill>
                  <a:srgbClr val="FF0000"/>
                </a:solidFill>
              </a:rPr>
              <a:t>4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800" u="sng" dirty="0" smtClean="0"/>
              <a:t>Question:</a:t>
            </a:r>
            <a:r>
              <a:rPr lang="fr-FR" sz="1100" u="sng" dirty="0" smtClean="0">
                <a:solidFill>
                  <a:srgbClr val="FF0000"/>
                </a:solidFill>
              </a:rPr>
              <a:t/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800" dirty="0" smtClean="0"/>
              <a:t>Journaliste pour l’émission Thalassa, vous embarquez au port du Havre sur le bateau Bougainville pour un trajet aller-retour sur sa ligne maritime</a:t>
            </a:r>
            <a:r>
              <a:rPr lang="fr-FR" sz="1800" dirty="0"/>
              <a:t>.</a:t>
            </a:r>
            <a:r>
              <a:rPr lang="fr-FR" sz="1800" dirty="0" smtClean="0"/>
              <a:t> Décrivez et expliquez le trajet de ce navire dans un texte de quelques lignes (utilisez les documents 1 et 2).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4"/>
            <a:ext cx="4038600" cy="3748682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9054"/>
            <a:ext cx="4038600" cy="3748682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Comment utiliser durablement les océans?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>
                <a:solidFill>
                  <a:srgbClr val="FF0000"/>
                </a:solidFill>
              </a:rPr>
              <a:t>Je pratique différents langages (réaliser un croquis des espaces maritimes) D 1, 2, </a:t>
            </a:r>
            <a:r>
              <a:rPr lang="fr-FR" sz="1200" u="sng" dirty="0" smtClean="0">
                <a:solidFill>
                  <a:srgbClr val="FF0000"/>
                </a:solidFill>
              </a:rPr>
              <a:t>4</a:t>
            </a:r>
            <a:r>
              <a:rPr lang="fr-FR" sz="1200" u="sng" dirty="0">
                <a:solidFill>
                  <a:srgbClr val="FF0000"/>
                </a:solidFill>
              </a:rPr>
              <a:t/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2000" u="sng" dirty="0"/>
              <a:t>Question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Quelle sont les routes et façades maritimes (doc 1)?</a:t>
            </a:r>
            <a:br>
              <a:rPr lang="fr-FR" sz="2000" dirty="0" smtClean="0"/>
            </a:br>
            <a:r>
              <a:rPr lang="fr-FR" sz="2000" dirty="0"/>
              <a:t>Q</a:t>
            </a:r>
            <a:r>
              <a:rPr lang="fr-FR" sz="2000" dirty="0" smtClean="0"/>
              <a:t>uelles sont les ressources et tensions des espaces maritimes (doc 2)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073008" cy="5040560"/>
          </a:xfrm>
        </p:spPr>
      </p:pic>
    </p:spTree>
    <p:extLst>
      <p:ext uri="{BB962C8B-B14F-4D97-AF65-F5344CB8AC3E}">
        <p14:creationId xmlns:p14="http://schemas.microsoft.com/office/powerpoint/2010/main" val="337649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8520" y="1916832"/>
            <a:ext cx="5040560" cy="432048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388296" cy="5040560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u="sng" dirty="0" smtClean="0">
                <a:solidFill>
                  <a:srgbClr val="FF0000"/>
                </a:solidFill>
              </a:rPr>
              <a:t>:</a:t>
            </a:r>
            <a:br>
              <a:rPr lang="fr-FR" sz="1200" u="sng" dirty="0" smtClean="0">
                <a:solidFill>
                  <a:srgbClr val="FF0000"/>
                </a:solidFill>
              </a:rPr>
            </a:br>
            <a:r>
              <a:rPr lang="fr-FR" sz="1200" u="sng" dirty="0" smtClean="0">
                <a:solidFill>
                  <a:srgbClr val="FF0000"/>
                </a:solidFill>
              </a:rPr>
              <a:t>J’analyse </a:t>
            </a:r>
            <a:r>
              <a:rPr lang="fr-FR" sz="1200" u="sng" dirty="0">
                <a:solidFill>
                  <a:srgbClr val="FF0000"/>
                </a:solidFill>
              </a:rPr>
              <a:t>un document (un planisphère des routes maritimes de la CMA- CGM) D 1, 2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/>
              <a:t>Questions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Où se situe la principale ligne régulière de transport maritime de la CMA-CGM? Précisez les nom des océans, des passages stratégiques et des régions du monde desservies par les navires de cette compagnie.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u="sng" dirty="0" smtClean="0">
                <a:solidFill>
                  <a:srgbClr val="FF0000"/>
                </a:solidFill>
              </a:rPr>
              <a:t>:</a:t>
            </a:r>
            <a:br>
              <a:rPr lang="fr-FR" sz="1200" u="sng" dirty="0" smtClean="0">
                <a:solidFill>
                  <a:srgbClr val="FF0000"/>
                </a:solidFill>
              </a:rPr>
            </a:br>
            <a:r>
              <a:rPr lang="fr-FR" sz="1200" u="sng" dirty="0" smtClean="0">
                <a:solidFill>
                  <a:srgbClr val="FF0000"/>
                </a:solidFill>
              </a:rPr>
              <a:t>Je </a:t>
            </a:r>
            <a:r>
              <a:rPr lang="fr-FR" sz="1200" u="sng" dirty="0">
                <a:solidFill>
                  <a:srgbClr val="FF0000"/>
                </a:solidFill>
              </a:rPr>
              <a:t>me repère dans l’espace (situer les routes et les façades maritimes du monde) D 1, 2, 4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600" u="sng" dirty="0"/>
              <a:t>Questions</a:t>
            </a:r>
            <a:r>
              <a:rPr lang="fr-FR" sz="1600" dirty="0" smtClean="0"/>
              <a:t>:</a:t>
            </a:r>
            <a:br>
              <a:rPr lang="fr-FR" sz="1600" dirty="0" smtClean="0"/>
            </a:br>
            <a:r>
              <a:rPr lang="fr-FR" sz="1600" dirty="0" smtClean="0"/>
              <a:t>Où se situe la principale route maritime du monde et par quels passages stratégiques passe-t-elle?</a:t>
            </a:r>
            <a:br>
              <a:rPr lang="fr-FR" sz="1600" dirty="0" smtClean="0"/>
            </a:br>
            <a:r>
              <a:rPr lang="fr-FR" sz="1600" dirty="0" smtClean="0"/>
              <a:t>Quelles sont les 4 grandes façades maritimes du monde et quelle est la façade maritime la plus dynamique?</a:t>
            </a:r>
            <a:br>
              <a:rPr lang="fr-FR" sz="1600" dirty="0" smtClean="0"/>
            </a:br>
            <a:r>
              <a:rPr lang="fr-FR" sz="1600" dirty="0" smtClean="0"/>
              <a:t>Localisez quelques routes maritimes secondaires et quelques états enclavés.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>
                <a:solidFill>
                  <a:srgbClr val="FF0000"/>
                </a:solidFill>
              </a:rPr>
              <a:t/>
            </a:r>
            <a:br>
              <a:rPr lang="fr-FR" sz="1600" dirty="0" smtClean="0">
                <a:solidFill>
                  <a:srgbClr val="FF0000"/>
                </a:solidFill>
              </a:rPr>
            </a:b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56984" cy="5040560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Quels aménagements facilitent le trafic maritime mondial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698435" cy="4680520"/>
          </a:xfrm>
        </p:spPr>
      </p:pic>
    </p:spTree>
    <p:extLst>
      <p:ext uri="{BB962C8B-B14F-4D97-AF65-F5344CB8AC3E}">
        <p14:creationId xmlns:p14="http://schemas.microsoft.com/office/powerpoint/2010/main" val="190462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800" dirty="0" smtClean="0"/>
              <a:t>Quelles sont les richesses des océans?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03244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6" y="1988840"/>
            <a:ext cx="4038600" cy="4027906"/>
          </a:xfrm>
        </p:spPr>
      </p:pic>
    </p:spTree>
    <p:extLst>
      <p:ext uri="{BB962C8B-B14F-4D97-AF65-F5344CB8AC3E}">
        <p14:creationId xmlns:p14="http://schemas.microsoft.com/office/powerpoint/2010/main" val="358637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Quelles sont les principales puissances navales du monde?</a:t>
            </a:r>
            <a:endParaRPr lang="fr-FR" sz="1800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056784" cy="4397985"/>
          </a:xfrm>
        </p:spPr>
      </p:pic>
    </p:spTree>
    <p:extLst>
      <p:ext uri="{BB962C8B-B14F-4D97-AF65-F5344CB8AC3E}">
        <p14:creationId xmlns:p14="http://schemas.microsoft.com/office/powerpoint/2010/main" val="7749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Quels sont les problèmes des océans (utilisez les documents 8 et 9)?</a:t>
            </a:r>
            <a:endParaRPr lang="fr-FR" sz="18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4208" y="1194308"/>
            <a:ext cx="4891650" cy="6192685"/>
          </a:xfrm>
        </p:spPr>
      </p:pic>
    </p:spTree>
    <p:extLst>
      <p:ext uri="{BB962C8B-B14F-4D97-AF65-F5344CB8AC3E}">
        <p14:creationId xmlns:p14="http://schemas.microsoft.com/office/powerpoint/2010/main" val="425832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26</Words>
  <Application>Microsoft Office PowerPoint</Application>
  <PresentationFormat>Affichage à l'écran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COMPETENCES SOCLE COMMUN : Je pratique différents langages (rédiger un texte sur le trajet d’un navire) D 1, 2, 4 Question: Journaliste pour l’émission Thalassa, vous embarquez au port du Havre sur le bateau Bougainville pour un trajet aller-retour sur sa ligne maritime. Décrivez et expliquez le trajet de ce navire dans un texte de quelques lignes (utilisez les documents 1 et 2).</vt:lpstr>
      <vt:lpstr>Présentation PowerPoint</vt:lpstr>
      <vt:lpstr>COMPETENCES SOCLE COMMUN : J’analyse un document (un planisphère des routes maritimes de la CMA- CGM) D 1, 2 Questions: Où se situe la principale ligne régulière de transport maritime de la CMA-CGM? Précisez les nom des océans, des passages stratégiques et des régions du monde desservies par les navires de cette compagnie. </vt:lpstr>
      <vt:lpstr>COMPETENCES SOCLE COMMUN : Je me repère dans l’espace (situer les routes et les façades maritimes du monde) D 1, 2, 4 Questions: Où se situe la principale route maritime du monde et par quels passages stratégiques passe-t-elle? Quelles sont les 4 grandes façades maritimes du monde et quelle est la façade maritime la plus dynamique? Localisez quelques routes maritimes secondaires et quelques états enclavés.  </vt:lpstr>
      <vt:lpstr>Question: Quels aménagements facilitent le trafic maritime mondial?</vt:lpstr>
      <vt:lpstr>Question: Quelles sont les richesses des océans?</vt:lpstr>
      <vt:lpstr>Question: Quelles sont les principales puissances navales du monde?</vt:lpstr>
      <vt:lpstr>Question: Quels sont les problèmes des océans (utilisez les documents 8 et 9)?</vt:lpstr>
      <vt:lpstr>Présentation PowerPoint</vt:lpstr>
      <vt:lpstr>Question: Comment utiliser durablement les océans?</vt:lpstr>
      <vt:lpstr>COMPETENCES SOCLE COMMUN : Je pratique différents langages (réaliser un croquis des espaces maritimes) D 1, 2, 4 Question: Quelle sont les routes et façades maritimes (doc 1)? Quelles sont les ressources et tensions des espaces maritimes (doc 2)?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Dominique &amp; Joëlle</cp:lastModifiedBy>
  <cp:revision>47</cp:revision>
  <dcterms:created xsi:type="dcterms:W3CDTF">2016-07-07T07:53:35Z</dcterms:created>
  <dcterms:modified xsi:type="dcterms:W3CDTF">2016-12-19T09:04:36Z</dcterms:modified>
</cp:coreProperties>
</file>