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FE26-D718-45B8-BBFE-3E856DFD6889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F6C8-8517-4165-9987-54826BF5E82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fritsch\Downloads\christmas_PNG37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95421"/>
            <a:ext cx="9144000" cy="744884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99592" y="2636912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DilleniaUPC" pitchFamily="18" charset="-34"/>
                <a:cs typeface="DilleniaUPC" pitchFamily="18" charset="-34"/>
              </a:rPr>
              <a:t>Do you know the best thing about </a:t>
            </a:r>
            <a:r>
              <a:rPr lang="en-US" sz="2400" dirty="0">
                <a:latin typeface="DilleniaUPC" pitchFamily="18" charset="-34"/>
                <a:cs typeface="DilleniaUPC" pitchFamily="18" charset="-34"/>
              </a:rPr>
              <a:t>C</a:t>
            </a:r>
            <a:r>
              <a:rPr lang="en-US" sz="2400" dirty="0" smtClean="0">
                <a:latin typeface="DilleniaUPC" pitchFamily="18" charset="-34"/>
                <a:cs typeface="DilleniaUPC" pitchFamily="18" charset="-34"/>
              </a:rPr>
              <a:t>hristmas ? Oh maybe you figure</a:t>
            </a:r>
          </a:p>
          <a:p>
            <a:r>
              <a:rPr lang="en-US" sz="2400" dirty="0" smtClean="0">
                <a:latin typeface="DilleniaUPC" pitchFamily="18" charset="-34"/>
                <a:cs typeface="DilleniaUPC" pitchFamily="18" charset="-34"/>
              </a:rPr>
              <a:t>: </a:t>
            </a:r>
            <a:r>
              <a:rPr lang="en-US" sz="2400" dirty="0">
                <a:latin typeface="DilleniaUPC" pitchFamily="18" charset="-34"/>
                <a:cs typeface="DilleniaUPC" pitchFamily="18" charset="-34"/>
              </a:rPr>
              <a:t>C</a:t>
            </a:r>
            <a:r>
              <a:rPr lang="en-US" sz="2400" dirty="0" smtClean="0">
                <a:latin typeface="DilleniaUPC" pitchFamily="18" charset="-34"/>
                <a:cs typeface="DilleniaUPC" pitchFamily="18" charset="-34"/>
              </a:rPr>
              <a:t>hristmas = the </a:t>
            </a:r>
            <a:r>
              <a:rPr lang="en-US" sz="2400" dirty="0">
                <a:latin typeface="DilleniaUPC" pitchFamily="18" charset="-34"/>
                <a:cs typeface="DilleniaUPC" pitchFamily="18" charset="-34"/>
              </a:rPr>
              <a:t>C</a:t>
            </a:r>
            <a:r>
              <a:rPr lang="en-US" sz="2400" dirty="0" smtClean="0">
                <a:latin typeface="DilleniaUPC" pitchFamily="18" charset="-34"/>
                <a:cs typeface="DilleniaUPC" pitchFamily="18" charset="-34"/>
              </a:rPr>
              <a:t>hristmas tree and presents. I’ll tell you the best thing, </a:t>
            </a:r>
            <a:r>
              <a:rPr lang="en-US" sz="2400" b="0" i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Who doesn’t dream of a white</a:t>
            </a:r>
            <a:r>
              <a:rPr lang="en-US" sz="2400" b="0" i="0" dirty="0" smtClean="0">
                <a:latin typeface="DilleniaUPC" pitchFamily="18" charset="-34"/>
                <a:cs typeface="DilleniaUPC" pitchFamily="18" charset="-34"/>
              </a:rPr>
              <a:t> Christmas</a:t>
            </a:r>
            <a:r>
              <a:rPr lang="en-US" sz="2400" b="0" i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? Every </a:t>
            </a:r>
            <a:r>
              <a:rPr lang="en-US" sz="2400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C</a:t>
            </a:r>
            <a:r>
              <a:rPr lang="en-US" sz="2400" b="0" i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hristmas, I’m always hoping for snow, it’s </a:t>
            </a:r>
            <a:r>
              <a:rPr lang="en-US" sz="2400" b="0" i="0" dirty="0" err="1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kinda</a:t>
            </a:r>
            <a:r>
              <a:rPr lang="en-US" sz="2400" b="0" i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 cool to play with it and </a:t>
            </a:r>
            <a:r>
              <a:rPr lang="fr-FR" sz="2400" dirty="0" err="1" smtClean="0">
                <a:latin typeface="DilleniaUPC" pitchFamily="18" charset="-34"/>
                <a:cs typeface="DilleniaUPC" pitchFamily="18" charset="-34"/>
              </a:rPr>
              <a:t>make</a:t>
            </a:r>
            <a:r>
              <a:rPr lang="fr-FR" sz="2400" dirty="0" smtClean="0">
                <a:latin typeface="DilleniaUPC" pitchFamily="18" charset="-34"/>
                <a:cs typeface="DilleniaUPC" pitchFamily="18" charset="-34"/>
              </a:rPr>
              <a:t> </a:t>
            </a:r>
            <a:r>
              <a:rPr lang="fr-FR" sz="2400" dirty="0" err="1" smtClean="0">
                <a:latin typeface="DilleniaUPC" pitchFamily="18" charset="-34"/>
                <a:cs typeface="DilleniaUPC" pitchFamily="18" charset="-34"/>
              </a:rPr>
              <a:t>snow</a:t>
            </a:r>
            <a:r>
              <a:rPr lang="fr-FR" sz="2400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fr-FR" sz="2400" dirty="0" err="1" smtClean="0">
                <a:latin typeface="DilleniaUPC" pitchFamily="18" charset="-34"/>
                <a:cs typeface="DilleniaUPC" pitchFamily="18" charset="-34"/>
              </a:rPr>
              <a:t>angels</a:t>
            </a:r>
            <a:r>
              <a:rPr lang="en-US" sz="240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, it’s the magic of Christmas!</a:t>
            </a:r>
            <a:endParaRPr lang="en-US" sz="2400" dirty="0" smtClean="0">
              <a:latin typeface="DilleniaUPC" pitchFamily="18" charset="-34"/>
              <a:cs typeface="DilleniaUPC" pitchFamily="18" charset="-34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pfritsch</dc:creator>
  <cp:lastModifiedBy>pfritsch</cp:lastModifiedBy>
  <cp:revision>3</cp:revision>
  <dcterms:created xsi:type="dcterms:W3CDTF">2016-12-16T13:15:12Z</dcterms:created>
  <dcterms:modified xsi:type="dcterms:W3CDTF">2016-12-16T13:38:45Z</dcterms:modified>
</cp:coreProperties>
</file>