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9" r:id="rId3"/>
    <p:sldId id="301" r:id="rId4"/>
    <p:sldId id="302" r:id="rId5"/>
    <p:sldId id="270" r:id="rId6"/>
    <p:sldId id="274" r:id="rId7"/>
    <p:sldId id="257" r:id="rId8"/>
    <p:sldId id="259" r:id="rId9"/>
    <p:sldId id="260" r:id="rId10"/>
    <p:sldId id="261" r:id="rId11"/>
    <p:sldId id="262" r:id="rId12"/>
    <p:sldId id="263" r:id="rId13"/>
    <p:sldId id="264" r:id="rId14"/>
    <p:sldId id="272" r:id="rId15"/>
    <p:sldId id="273" r:id="rId16"/>
    <p:sldId id="265" r:id="rId17"/>
    <p:sldId id="266" r:id="rId18"/>
    <p:sldId id="267" r:id="rId19"/>
    <p:sldId id="268" r:id="rId20"/>
    <p:sldId id="269" r:id="rId21"/>
    <p:sldId id="300" r:id="rId22"/>
    <p:sldId id="275" r:id="rId23"/>
    <p:sldId id="276" r:id="rId24"/>
    <p:sldId id="277" r:id="rId25"/>
    <p:sldId id="278" r:id="rId26"/>
    <p:sldId id="285" r:id="rId27"/>
    <p:sldId id="286" r:id="rId28"/>
    <p:sldId id="287" r:id="rId29"/>
    <p:sldId id="289" r:id="rId30"/>
    <p:sldId id="290" r:id="rId31"/>
    <p:sldId id="291" r:id="rId32"/>
    <p:sldId id="294" r:id="rId33"/>
    <p:sldId id="295" r:id="rId34"/>
    <p:sldId id="298" r:id="rId3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E4C117-2020-4E53-823A-81BFF6012CE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lang="fr-FR"/>
        </a:p>
      </dgm:t>
    </dgm:pt>
    <dgm:pt modelId="{C29925AD-29A1-4932-8147-839CD302F9F4}">
      <dgm:prSet phldrT="[Texte]"/>
      <dgm:spPr/>
      <dgm:t>
        <a:bodyPr/>
        <a:lstStyle/>
        <a:p>
          <a:pPr rtl="0"/>
          <a:r>
            <a:rPr lang="ar-SA" b="1" dirty="0" smtClean="0">
              <a:solidFill>
                <a:srgbClr val="040404"/>
              </a:solidFill>
              <a:latin typeface="Times New Roman" pitchFamily="18" charset="0"/>
              <a:cs typeface="+mj-cs"/>
            </a:rPr>
            <a:t>على ماذا يعتمد مفهوم </a:t>
          </a:r>
          <a:r>
            <a:rPr lang="ar-SA" b="1" dirty="0" err="1" smtClean="0">
              <a:solidFill>
                <a:srgbClr val="040404"/>
              </a:solidFill>
              <a:latin typeface="Times New Roman" pitchFamily="18" charset="0"/>
              <a:cs typeface="+mj-cs"/>
            </a:rPr>
            <a:t>الهندرة</a:t>
          </a:r>
          <a:endParaRPr lang="fr-FR" b="1" dirty="0">
            <a:cs typeface="+mj-cs"/>
          </a:endParaRPr>
        </a:p>
      </dgm:t>
    </dgm:pt>
    <dgm:pt modelId="{6DD5617E-98C2-4A0C-83AD-91E250949013}" type="parTrans" cxnId="{10572007-641C-4157-A854-6CADE266435E}">
      <dgm:prSet/>
      <dgm:spPr/>
      <dgm:t>
        <a:bodyPr/>
        <a:lstStyle/>
        <a:p>
          <a:endParaRPr lang="fr-FR"/>
        </a:p>
      </dgm:t>
    </dgm:pt>
    <dgm:pt modelId="{2EF060CA-98B8-4A1A-BD34-68F3978582A9}" type="sibTrans" cxnId="{10572007-641C-4157-A854-6CADE266435E}">
      <dgm:prSet/>
      <dgm:spPr/>
      <dgm:t>
        <a:bodyPr/>
        <a:lstStyle/>
        <a:p>
          <a:endParaRPr lang="fr-FR"/>
        </a:p>
      </dgm:t>
    </dgm:pt>
    <dgm:pt modelId="{09F352F9-2FB3-45A1-9CBF-D8AD8805FB2B}">
      <dgm:prSet phldrT="[Texte]"/>
      <dgm:spPr/>
      <dgm:t>
        <a:bodyPr/>
        <a:lstStyle/>
        <a:p>
          <a:pPr rtl="0"/>
          <a:r>
            <a:rPr lang="ar-SA" b="1" dirty="0" smtClean="0">
              <a:solidFill>
                <a:srgbClr val="040404"/>
              </a:solidFill>
              <a:latin typeface="Times New Roman" pitchFamily="18" charset="0"/>
              <a:cs typeface="+mj-cs"/>
            </a:rPr>
            <a:t>عناصر </a:t>
          </a:r>
          <a:r>
            <a:rPr lang="ar-SA" b="1" dirty="0" err="1" smtClean="0">
              <a:solidFill>
                <a:srgbClr val="040404"/>
              </a:solidFill>
              <a:latin typeface="Times New Roman" pitchFamily="18" charset="0"/>
              <a:cs typeface="+mj-cs"/>
            </a:rPr>
            <a:t>الهندرة</a:t>
          </a:r>
          <a:endParaRPr lang="fr-FR" b="1" dirty="0">
            <a:cs typeface="+mj-cs"/>
          </a:endParaRPr>
        </a:p>
      </dgm:t>
    </dgm:pt>
    <dgm:pt modelId="{05CBA890-C6AA-42F1-B08C-2ACE1406F149}" type="parTrans" cxnId="{45B34C0A-4580-422F-BD83-635F1AAF0CFF}">
      <dgm:prSet/>
      <dgm:spPr/>
      <dgm:t>
        <a:bodyPr/>
        <a:lstStyle/>
        <a:p>
          <a:endParaRPr lang="fr-FR"/>
        </a:p>
      </dgm:t>
    </dgm:pt>
    <dgm:pt modelId="{853F0E0A-A4A8-4B43-842E-5F81B88B23E1}" type="sibTrans" cxnId="{45B34C0A-4580-422F-BD83-635F1AAF0CFF}">
      <dgm:prSet/>
      <dgm:spPr/>
      <dgm:t>
        <a:bodyPr/>
        <a:lstStyle/>
        <a:p>
          <a:endParaRPr lang="fr-FR"/>
        </a:p>
      </dgm:t>
    </dgm:pt>
    <dgm:pt modelId="{32606D89-693C-4283-AACE-752669A86468}">
      <dgm:prSet phldrT="[Texte]"/>
      <dgm:spPr/>
      <dgm:t>
        <a:bodyPr/>
        <a:lstStyle/>
        <a:p>
          <a:r>
            <a:rPr lang="ar-SA" b="1" dirty="0" smtClean="0">
              <a:solidFill>
                <a:schemeClr val="bg1"/>
              </a:solidFill>
              <a:cs typeface="+mj-cs"/>
            </a:rPr>
            <a:t>أنواع المنظمات التي تحتاج إلى </a:t>
          </a:r>
          <a:r>
            <a:rPr lang="ar-SA" b="1" dirty="0" err="1" smtClean="0">
              <a:solidFill>
                <a:schemeClr val="bg1"/>
              </a:solidFill>
              <a:cs typeface="+mj-cs"/>
            </a:rPr>
            <a:t>الهندرة</a:t>
          </a:r>
          <a:endParaRPr lang="fr-FR" b="1" dirty="0">
            <a:solidFill>
              <a:schemeClr val="bg1"/>
            </a:solidFill>
            <a:cs typeface="+mj-cs"/>
          </a:endParaRPr>
        </a:p>
      </dgm:t>
    </dgm:pt>
    <dgm:pt modelId="{6243A0E3-834F-416F-A3C9-EE1DBE83AC9E}" type="parTrans" cxnId="{A0D2DD26-4023-4421-A321-E0390EB72AA9}">
      <dgm:prSet/>
      <dgm:spPr/>
      <dgm:t>
        <a:bodyPr/>
        <a:lstStyle/>
        <a:p>
          <a:endParaRPr lang="fr-FR"/>
        </a:p>
      </dgm:t>
    </dgm:pt>
    <dgm:pt modelId="{A38E673A-C30E-4763-AB08-D304C1AAECE1}" type="sibTrans" cxnId="{A0D2DD26-4023-4421-A321-E0390EB72AA9}">
      <dgm:prSet/>
      <dgm:spPr/>
      <dgm:t>
        <a:bodyPr/>
        <a:lstStyle/>
        <a:p>
          <a:endParaRPr lang="fr-FR"/>
        </a:p>
      </dgm:t>
    </dgm:pt>
    <dgm:pt modelId="{68EC63E1-D81B-40AC-B50C-CB3400D3FA68}">
      <dgm:prSet phldrT="[Texte]"/>
      <dgm:spPr/>
      <dgm:t>
        <a:bodyPr/>
        <a:lstStyle/>
        <a:p>
          <a:pPr rtl="0"/>
          <a:r>
            <a:rPr lang="ar-SA" b="1" dirty="0" smtClean="0">
              <a:solidFill>
                <a:srgbClr val="040404"/>
              </a:solidFill>
              <a:latin typeface="Times New Roman" pitchFamily="18" charset="0"/>
              <a:cs typeface="+mj-cs"/>
            </a:rPr>
            <a:t>أهداف </a:t>
          </a:r>
          <a:r>
            <a:rPr lang="ar-SA" b="1" dirty="0" err="1" smtClean="0">
              <a:solidFill>
                <a:srgbClr val="040404"/>
              </a:solidFill>
              <a:latin typeface="Times New Roman" pitchFamily="18" charset="0"/>
              <a:cs typeface="+mj-cs"/>
            </a:rPr>
            <a:t>الهندرة</a:t>
          </a:r>
          <a:endParaRPr lang="fr-FR" b="1" dirty="0">
            <a:cs typeface="+mj-cs"/>
          </a:endParaRPr>
        </a:p>
      </dgm:t>
    </dgm:pt>
    <dgm:pt modelId="{D6CEFE0B-7231-4776-8D2D-DFE3CDCCD7F3}" type="parTrans" cxnId="{EA4A35D4-DA94-4832-9EC8-9C804DF4676D}">
      <dgm:prSet/>
      <dgm:spPr/>
      <dgm:t>
        <a:bodyPr/>
        <a:lstStyle/>
        <a:p>
          <a:endParaRPr lang="fr-FR"/>
        </a:p>
      </dgm:t>
    </dgm:pt>
    <dgm:pt modelId="{E77F5F65-183B-4324-9681-1085D2333036}" type="sibTrans" cxnId="{EA4A35D4-DA94-4832-9EC8-9C804DF4676D}">
      <dgm:prSet/>
      <dgm:spPr/>
      <dgm:t>
        <a:bodyPr/>
        <a:lstStyle/>
        <a:p>
          <a:endParaRPr lang="fr-FR"/>
        </a:p>
      </dgm:t>
    </dgm:pt>
    <dgm:pt modelId="{39A49A5D-CE31-4FD3-8ECF-44C6D0F3D509}">
      <dgm:prSet phldrT="[Texte]"/>
      <dgm:spPr/>
      <dgm:t>
        <a:bodyPr/>
        <a:lstStyle/>
        <a:p>
          <a:pPr rtl="0"/>
          <a:r>
            <a:rPr lang="ar-SA" b="1" dirty="0" smtClean="0">
              <a:solidFill>
                <a:srgbClr val="040404"/>
              </a:solidFill>
              <a:latin typeface="Times New Roman" pitchFamily="18" charset="0"/>
              <a:cs typeface="+mj-cs"/>
            </a:rPr>
            <a:t>تعريف </a:t>
          </a:r>
          <a:r>
            <a:rPr lang="ar-SA" b="1" dirty="0" err="1" smtClean="0">
              <a:solidFill>
                <a:srgbClr val="040404"/>
              </a:solidFill>
              <a:latin typeface="Times New Roman" pitchFamily="18" charset="0"/>
              <a:cs typeface="+mj-cs"/>
            </a:rPr>
            <a:t>الهندرة</a:t>
          </a:r>
          <a:endParaRPr lang="fr-FR" b="1" dirty="0">
            <a:cs typeface="+mj-cs"/>
          </a:endParaRPr>
        </a:p>
      </dgm:t>
    </dgm:pt>
    <dgm:pt modelId="{8323F6B8-6919-41A0-A1FE-2BA1630D13AD}" type="parTrans" cxnId="{52D377FA-362E-4058-A883-1C501A92651B}">
      <dgm:prSet/>
      <dgm:spPr/>
      <dgm:t>
        <a:bodyPr/>
        <a:lstStyle/>
        <a:p>
          <a:endParaRPr lang="fr-FR"/>
        </a:p>
      </dgm:t>
    </dgm:pt>
    <dgm:pt modelId="{5F92F5E8-CC1B-48C8-BC43-BC6D78DCD8C9}" type="sibTrans" cxnId="{52D377FA-362E-4058-A883-1C501A92651B}">
      <dgm:prSet/>
      <dgm:spPr/>
      <dgm:t>
        <a:bodyPr/>
        <a:lstStyle/>
        <a:p>
          <a:endParaRPr lang="fr-FR"/>
        </a:p>
      </dgm:t>
    </dgm:pt>
    <dgm:pt modelId="{0B1E3A77-3CDD-4149-9D70-511E00A45770}">
      <dgm:prSet phldrT="[Texte]"/>
      <dgm:spPr/>
      <dgm:t>
        <a:bodyPr/>
        <a:lstStyle/>
        <a:p>
          <a:pPr rtl="0"/>
          <a:r>
            <a:rPr lang="ar-SA" b="1" dirty="0" smtClean="0">
              <a:solidFill>
                <a:srgbClr val="040404"/>
              </a:solidFill>
              <a:latin typeface="Times New Roman" pitchFamily="18" charset="0"/>
              <a:cs typeface="+mj-cs"/>
            </a:rPr>
            <a:t>نظرية </a:t>
          </a:r>
          <a:r>
            <a:rPr lang="ar-SA" b="1" dirty="0" err="1" smtClean="0">
              <a:solidFill>
                <a:srgbClr val="040404"/>
              </a:solidFill>
              <a:latin typeface="Times New Roman" pitchFamily="18" charset="0"/>
              <a:cs typeface="+mj-cs"/>
            </a:rPr>
            <a:t>الهندرة</a:t>
          </a:r>
          <a:endParaRPr lang="fr-FR" b="1" dirty="0">
            <a:cs typeface="+mj-cs"/>
          </a:endParaRPr>
        </a:p>
      </dgm:t>
    </dgm:pt>
    <dgm:pt modelId="{F098241B-5A11-4CAD-A860-25CBC168B1FD}" type="parTrans" cxnId="{9FA7CCD6-442D-49CD-916B-7022A0B113CA}">
      <dgm:prSet/>
      <dgm:spPr/>
      <dgm:t>
        <a:bodyPr/>
        <a:lstStyle/>
        <a:p>
          <a:endParaRPr lang="fr-FR"/>
        </a:p>
      </dgm:t>
    </dgm:pt>
    <dgm:pt modelId="{25BD1017-6B51-471D-9B32-758E687C3EF5}" type="sibTrans" cxnId="{9FA7CCD6-442D-49CD-916B-7022A0B113CA}">
      <dgm:prSet/>
      <dgm:spPr/>
      <dgm:t>
        <a:bodyPr/>
        <a:lstStyle/>
        <a:p>
          <a:endParaRPr lang="fr-FR"/>
        </a:p>
      </dgm:t>
    </dgm:pt>
    <dgm:pt modelId="{B200B3D9-6401-4D13-83A8-77C5B22ECFC7}">
      <dgm:prSet phldrT="[Texte]"/>
      <dgm:spPr/>
      <dgm:t>
        <a:bodyPr/>
        <a:lstStyle/>
        <a:p>
          <a:pPr rtl="1" eaLnBrk="1" latinLnBrk="0"/>
          <a:r>
            <a:rPr lang="ar-SA" b="1" dirty="0" smtClean="0">
              <a:solidFill>
                <a:schemeClr val="bg1"/>
              </a:solidFill>
              <a:cs typeface="+mj-cs"/>
            </a:rPr>
            <a:t>العوامل التي ساهمت في</a:t>
          </a:r>
          <a:endParaRPr lang="en-US" b="1" dirty="0" smtClean="0">
            <a:solidFill>
              <a:schemeClr val="bg1"/>
            </a:solidFill>
            <a:cs typeface="+mj-cs"/>
          </a:endParaRPr>
        </a:p>
        <a:p>
          <a:pPr rtl="1"/>
          <a:r>
            <a:rPr lang="ar-SA" b="1" dirty="0" smtClean="0">
              <a:solidFill>
                <a:schemeClr val="bg1"/>
              </a:solidFill>
              <a:cs typeface="+mj-cs"/>
            </a:rPr>
            <a:t>ظهور نظرية </a:t>
          </a:r>
          <a:r>
            <a:rPr lang="ar-SA" b="1" dirty="0" err="1" smtClean="0">
              <a:solidFill>
                <a:schemeClr val="bg1"/>
              </a:solidFill>
              <a:cs typeface="+mj-cs"/>
            </a:rPr>
            <a:t>الهندرة</a:t>
          </a:r>
          <a:endParaRPr lang="fr-FR" b="1" dirty="0">
            <a:solidFill>
              <a:schemeClr val="bg1"/>
            </a:solidFill>
            <a:cs typeface="+mj-cs"/>
          </a:endParaRPr>
        </a:p>
      </dgm:t>
    </dgm:pt>
    <dgm:pt modelId="{03AEE8CC-7503-4C19-9038-73BD9119F102}" type="parTrans" cxnId="{B17BB2C8-B589-4A7F-A5EB-28ED32796B26}">
      <dgm:prSet/>
      <dgm:spPr/>
      <dgm:t>
        <a:bodyPr/>
        <a:lstStyle/>
        <a:p>
          <a:endParaRPr lang="fr-FR"/>
        </a:p>
      </dgm:t>
    </dgm:pt>
    <dgm:pt modelId="{5994A2A2-28B3-45E3-A47F-07C1F048A737}" type="sibTrans" cxnId="{B17BB2C8-B589-4A7F-A5EB-28ED32796B26}">
      <dgm:prSet/>
      <dgm:spPr/>
      <dgm:t>
        <a:bodyPr/>
        <a:lstStyle/>
        <a:p>
          <a:endParaRPr lang="fr-FR"/>
        </a:p>
      </dgm:t>
    </dgm:pt>
    <dgm:pt modelId="{501694C4-8CB3-4BBA-866F-B75EC5574C90}">
      <dgm:prSet phldrT="[Texte]"/>
      <dgm:spPr/>
      <dgm:t>
        <a:bodyPr/>
        <a:lstStyle/>
        <a:p>
          <a:pPr rtl="0"/>
          <a:r>
            <a:rPr lang="ar-SA" b="1" dirty="0" smtClean="0">
              <a:solidFill>
                <a:srgbClr val="040404"/>
              </a:solidFill>
              <a:latin typeface="+mn-lt"/>
              <a:cs typeface="+mj-cs"/>
            </a:rPr>
            <a:t>رواد نظرية </a:t>
          </a:r>
          <a:r>
            <a:rPr lang="ar-SA" b="1" dirty="0" err="1" smtClean="0">
              <a:solidFill>
                <a:srgbClr val="040404"/>
              </a:solidFill>
              <a:latin typeface="+mn-lt"/>
              <a:cs typeface="+mj-cs"/>
            </a:rPr>
            <a:t>الهندرة</a:t>
          </a:r>
          <a:endParaRPr lang="fr-FR" b="1" dirty="0">
            <a:latin typeface="+mn-lt"/>
            <a:cs typeface="+mj-cs"/>
          </a:endParaRPr>
        </a:p>
      </dgm:t>
    </dgm:pt>
    <dgm:pt modelId="{93F7DA46-4C7C-4428-B9DB-FA5E77BD46B8}" type="parTrans" cxnId="{0C67C326-4E11-46BD-8FBD-1A07DE0A8D7E}">
      <dgm:prSet/>
      <dgm:spPr/>
      <dgm:t>
        <a:bodyPr/>
        <a:lstStyle/>
        <a:p>
          <a:endParaRPr lang="fr-FR"/>
        </a:p>
      </dgm:t>
    </dgm:pt>
    <dgm:pt modelId="{73AD0B22-9D2C-4627-AAD0-98A552B60A0E}" type="sibTrans" cxnId="{0C67C326-4E11-46BD-8FBD-1A07DE0A8D7E}">
      <dgm:prSet/>
      <dgm:spPr/>
      <dgm:t>
        <a:bodyPr/>
        <a:lstStyle/>
        <a:p>
          <a:endParaRPr lang="fr-FR"/>
        </a:p>
      </dgm:t>
    </dgm:pt>
    <dgm:pt modelId="{89A9A6CE-E936-49C4-8278-DA92F29BFCD7}">
      <dgm:prSet phldrT="[Texte]"/>
      <dgm:spPr/>
      <dgm:t>
        <a:bodyPr/>
        <a:lstStyle/>
        <a:p>
          <a:pPr rtl="0"/>
          <a:r>
            <a:rPr lang="ar-SA" b="1" dirty="0" smtClean="0">
              <a:solidFill>
                <a:srgbClr val="040404"/>
              </a:solidFill>
              <a:latin typeface="Times New Roman" pitchFamily="18" charset="0"/>
              <a:cs typeface="+mj-cs"/>
            </a:rPr>
            <a:t>محاور </a:t>
          </a:r>
          <a:r>
            <a:rPr lang="ar-SA" b="1" dirty="0" err="1" smtClean="0">
              <a:solidFill>
                <a:srgbClr val="040404"/>
              </a:solidFill>
              <a:latin typeface="Times New Roman" pitchFamily="18" charset="0"/>
              <a:cs typeface="+mj-cs"/>
            </a:rPr>
            <a:t>الهندرة</a:t>
          </a:r>
          <a:endParaRPr lang="fr-FR" b="1" dirty="0">
            <a:cs typeface="+mj-cs"/>
          </a:endParaRPr>
        </a:p>
      </dgm:t>
    </dgm:pt>
    <dgm:pt modelId="{FE815538-77EF-48FD-8F1C-82E546C3122C}" type="parTrans" cxnId="{2F2A69DB-C598-4E28-84F6-9B92BB7723E5}">
      <dgm:prSet/>
      <dgm:spPr/>
      <dgm:t>
        <a:bodyPr/>
        <a:lstStyle/>
        <a:p>
          <a:endParaRPr lang="fr-FR"/>
        </a:p>
      </dgm:t>
    </dgm:pt>
    <dgm:pt modelId="{588A8B4C-0CED-483C-AB79-8CD056EEA8AC}" type="sibTrans" cxnId="{2F2A69DB-C598-4E28-84F6-9B92BB7723E5}">
      <dgm:prSet/>
      <dgm:spPr/>
      <dgm:t>
        <a:bodyPr/>
        <a:lstStyle/>
        <a:p>
          <a:endParaRPr lang="fr-FR"/>
        </a:p>
      </dgm:t>
    </dgm:pt>
    <dgm:pt modelId="{B414CDF4-0E6E-4B0F-AE99-D46F7CED4220}" type="pres">
      <dgm:prSet presAssocID="{41E4C117-2020-4E53-823A-81BFF6012CE1}" presName="Name0" presStyleCnt="0">
        <dgm:presLayoutVars>
          <dgm:dir/>
          <dgm:resizeHandles/>
        </dgm:presLayoutVars>
      </dgm:prSet>
      <dgm:spPr/>
      <dgm:t>
        <a:bodyPr/>
        <a:lstStyle/>
        <a:p>
          <a:endParaRPr lang="fr-FR"/>
        </a:p>
      </dgm:t>
    </dgm:pt>
    <dgm:pt modelId="{D633BAF4-F468-43DF-BD85-81510A4977CD}" type="pres">
      <dgm:prSet presAssocID="{C29925AD-29A1-4932-8147-839CD302F9F4}" presName="compNode" presStyleCnt="0"/>
      <dgm:spPr/>
    </dgm:pt>
    <dgm:pt modelId="{068BFFDB-93AE-4B55-A8B8-19C6E4B3D381}" type="pres">
      <dgm:prSet presAssocID="{C29925AD-29A1-4932-8147-839CD302F9F4}" presName="dummyConnPt" presStyleCnt="0"/>
      <dgm:spPr/>
    </dgm:pt>
    <dgm:pt modelId="{2DF0BC2F-DB4C-4B9A-9A53-50F2FCD97236}" type="pres">
      <dgm:prSet presAssocID="{C29925AD-29A1-4932-8147-839CD302F9F4}" presName="node" presStyleLbl="node1" presStyleIdx="0" presStyleCnt="9">
        <dgm:presLayoutVars>
          <dgm:bulletEnabled val="1"/>
        </dgm:presLayoutVars>
      </dgm:prSet>
      <dgm:spPr/>
      <dgm:t>
        <a:bodyPr/>
        <a:lstStyle/>
        <a:p>
          <a:endParaRPr lang="fr-FR"/>
        </a:p>
      </dgm:t>
    </dgm:pt>
    <dgm:pt modelId="{103EC072-BA9C-4AA6-85D4-28B0DB9B0BED}" type="pres">
      <dgm:prSet presAssocID="{2EF060CA-98B8-4A1A-BD34-68F3978582A9}" presName="sibTrans" presStyleLbl="bgSibTrans2D1" presStyleIdx="0" presStyleCnt="8" custLinFactNeighborX="33329" custLinFactNeighborY="69889"/>
      <dgm:spPr/>
      <dgm:t>
        <a:bodyPr/>
        <a:lstStyle/>
        <a:p>
          <a:endParaRPr lang="fr-FR"/>
        </a:p>
      </dgm:t>
    </dgm:pt>
    <dgm:pt modelId="{B7C2F47C-A5F4-43EF-AA6A-4D36561F8511}" type="pres">
      <dgm:prSet presAssocID="{09F352F9-2FB3-45A1-9CBF-D8AD8805FB2B}" presName="compNode" presStyleCnt="0"/>
      <dgm:spPr/>
    </dgm:pt>
    <dgm:pt modelId="{C1F2667B-084D-40D2-877B-5902266F7908}" type="pres">
      <dgm:prSet presAssocID="{09F352F9-2FB3-45A1-9CBF-D8AD8805FB2B}" presName="dummyConnPt" presStyleCnt="0"/>
      <dgm:spPr/>
    </dgm:pt>
    <dgm:pt modelId="{5F383949-C52E-43C3-A296-533379C63876}" type="pres">
      <dgm:prSet presAssocID="{09F352F9-2FB3-45A1-9CBF-D8AD8805FB2B}" presName="node" presStyleLbl="node1" presStyleIdx="1" presStyleCnt="9">
        <dgm:presLayoutVars>
          <dgm:bulletEnabled val="1"/>
        </dgm:presLayoutVars>
      </dgm:prSet>
      <dgm:spPr/>
      <dgm:t>
        <a:bodyPr/>
        <a:lstStyle/>
        <a:p>
          <a:endParaRPr lang="fr-FR"/>
        </a:p>
      </dgm:t>
    </dgm:pt>
    <dgm:pt modelId="{B7595A4C-12AF-4B84-BF3E-CCB241DF90D4}" type="pres">
      <dgm:prSet presAssocID="{853F0E0A-A4A8-4B43-842E-5F81B88B23E1}" presName="sibTrans" presStyleLbl="bgSibTrans2D1" presStyleIdx="1" presStyleCnt="8" custLinFactNeighborX="33329" custLinFactNeighborY="46238"/>
      <dgm:spPr/>
      <dgm:t>
        <a:bodyPr/>
        <a:lstStyle/>
        <a:p>
          <a:endParaRPr lang="fr-FR"/>
        </a:p>
      </dgm:t>
    </dgm:pt>
    <dgm:pt modelId="{F5432137-82C1-44F2-854D-D4D456F39B1C}" type="pres">
      <dgm:prSet presAssocID="{32606D89-693C-4283-AACE-752669A86468}" presName="compNode" presStyleCnt="0"/>
      <dgm:spPr/>
    </dgm:pt>
    <dgm:pt modelId="{09485A26-CFCA-4FD4-96D5-1FDDA42E496B}" type="pres">
      <dgm:prSet presAssocID="{32606D89-693C-4283-AACE-752669A86468}" presName="dummyConnPt" presStyleCnt="0"/>
      <dgm:spPr/>
    </dgm:pt>
    <dgm:pt modelId="{C37DCBEC-D78D-4919-B8B6-77089087D2CB}" type="pres">
      <dgm:prSet presAssocID="{32606D89-693C-4283-AACE-752669A86468}" presName="node" presStyleLbl="node1" presStyleIdx="2" presStyleCnt="9">
        <dgm:presLayoutVars>
          <dgm:bulletEnabled val="1"/>
        </dgm:presLayoutVars>
      </dgm:prSet>
      <dgm:spPr/>
      <dgm:t>
        <a:bodyPr/>
        <a:lstStyle/>
        <a:p>
          <a:endParaRPr lang="fr-FR"/>
        </a:p>
      </dgm:t>
    </dgm:pt>
    <dgm:pt modelId="{FD0C45A7-3E5E-48E9-985F-6A869888EC6C}" type="pres">
      <dgm:prSet presAssocID="{A38E673A-C30E-4763-AB08-D304C1AAECE1}" presName="sibTrans" presStyleLbl="bgSibTrans2D1" presStyleIdx="2" presStyleCnt="8" custLinFactY="48625" custLinFactNeighborX="2693" custLinFactNeighborY="100000"/>
      <dgm:spPr/>
      <dgm:t>
        <a:bodyPr/>
        <a:lstStyle/>
        <a:p>
          <a:endParaRPr lang="fr-FR"/>
        </a:p>
      </dgm:t>
    </dgm:pt>
    <dgm:pt modelId="{30ECBCE0-7629-4D79-A62F-C9344D113934}" type="pres">
      <dgm:prSet presAssocID="{68EC63E1-D81B-40AC-B50C-CB3400D3FA68}" presName="compNode" presStyleCnt="0"/>
      <dgm:spPr/>
    </dgm:pt>
    <dgm:pt modelId="{60A3BDBA-4C4D-47AB-BABB-104A08617EE7}" type="pres">
      <dgm:prSet presAssocID="{68EC63E1-D81B-40AC-B50C-CB3400D3FA68}" presName="dummyConnPt" presStyleCnt="0"/>
      <dgm:spPr/>
    </dgm:pt>
    <dgm:pt modelId="{17DAFB93-511E-486F-9C69-F17FC2403DE8}" type="pres">
      <dgm:prSet presAssocID="{68EC63E1-D81B-40AC-B50C-CB3400D3FA68}" presName="node" presStyleLbl="node1" presStyleIdx="3" presStyleCnt="9">
        <dgm:presLayoutVars>
          <dgm:bulletEnabled val="1"/>
        </dgm:presLayoutVars>
      </dgm:prSet>
      <dgm:spPr/>
      <dgm:t>
        <a:bodyPr/>
        <a:lstStyle/>
        <a:p>
          <a:endParaRPr lang="fr-FR"/>
        </a:p>
      </dgm:t>
    </dgm:pt>
    <dgm:pt modelId="{B25FF6F0-7398-47A9-AF11-12CCCB2E09FB}" type="pres">
      <dgm:prSet presAssocID="{E77F5F65-183B-4324-9681-1085D2333036}" presName="sibTrans" presStyleLbl="bgSibTrans2D1" presStyleIdx="3" presStyleCnt="8" custLinFactNeighborX="37092" custLinFactNeighborY="46238"/>
      <dgm:spPr/>
      <dgm:t>
        <a:bodyPr/>
        <a:lstStyle/>
        <a:p>
          <a:endParaRPr lang="fr-FR"/>
        </a:p>
      </dgm:t>
    </dgm:pt>
    <dgm:pt modelId="{8AE2EF95-3247-4752-A43A-E41A7F8CECAB}" type="pres">
      <dgm:prSet presAssocID="{39A49A5D-CE31-4FD3-8ECF-44C6D0F3D509}" presName="compNode" presStyleCnt="0"/>
      <dgm:spPr/>
    </dgm:pt>
    <dgm:pt modelId="{4FFDA9DA-D43E-49FD-8B8D-B3E8D208FA29}" type="pres">
      <dgm:prSet presAssocID="{39A49A5D-CE31-4FD3-8ECF-44C6D0F3D509}" presName="dummyConnPt" presStyleCnt="0"/>
      <dgm:spPr/>
    </dgm:pt>
    <dgm:pt modelId="{79CBEEF5-BB5F-42D4-83DD-FFDF26EF45AE}" type="pres">
      <dgm:prSet presAssocID="{39A49A5D-CE31-4FD3-8ECF-44C6D0F3D509}" presName="node" presStyleLbl="node1" presStyleIdx="4" presStyleCnt="9">
        <dgm:presLayoutVars>
          <dgm:bulletEnabled val="1"/>
        </dgm:presLayoutVars>
      </dgm:prSet>
      <dgm:spPr/>
      <dgm:t>
        <a:bodyPr/>
        <a:lstStyle/>
        <a:p>
          <a:endParaRPr lang="fr-FR"/>
        </a:p>
      </dgm:t>
    </dgm:pt>
    <dgm:pt modelId="{9C1099EA-2567-4CB6-A5A3-BA43224365A6}" type="pres">
      <dgm:prSet presAssocID="{5F92F5E8-CC1B-48C8-BC43-BC6D78DCD8C9}" presName="sibTrans" presStyleLbl="bgSibTrans2D1" presStyleIdx="4" presStyleCnt="8" custLinFactNeighborX="32649" custLinFactNeighborY="33085"/>
      <dgm:spPr/>
      <dgm:t>
        <a:bodyPr/>
        <a:lstStyle/>
        <a:p>
          <a:endParaRPr lang="fr-FR"/>
        </a:p>
      </dgm:t>
    </dgm:pt>
    <dgm:pt modelId="{7EF32B7A-A598-40C6-9531-5F61FB1B76A8}" type="pres">
      <dgm:prSet presAssocID="{0B1E3A77-3CDD-4149-9D70-511E00A45770}" presName="compNode" presStyleCnt="0"/>
      <dgm:spPr/>
    </dgm:pt>
    <dgm:pt modelId="{5ED8C03B-7401-439B-BA73-6E8060BA1892}" type="pres">
      <dgm:prSet presAssocID="{0B1E3A77-3CDD-4149-9D70-511E00A45770}" presName="dummyConnPt" presStyleCnt="0"/>
      <dgm:spPr/>
    </dgm:pt>
    <dgm:pt modelId="{E6F638C0-53F9-4EA9-BB98-CDE8594AB6D4}" type="pres">
      <dgm:prSet presAssocID="{0B1E3A77-3CDD-4149-9D70-511E00A45770}" presName="node" presStyleLbl="node1" presStyleIdx="5" presStyleCnt="9">
        <dgm:presLayoutVars>
          <dgm:bulletEnabled val="1"/>
        </dgm:presLayoutVars>
      </dgm:prSet>
      <dgm:spPr/>
      <dgm:t>
        <a:bodyPr/>
        <a:lstStyle/>
        <a:p>
          <a:endParaRPr lang="fr-FR"/>
        </a:p>
      </dgm:t>
    </dgm:pt>
    <dgm:pt modelId="{C470E0D8-68E8-421A-93F8-DF848B7509BC}" type="pres">
      <dgm:prSet presAssocID="{25BD1017-6B51-471D-9B32-758E687C3EF5}" presName="sibTrans" presStyleLbl="bgSibTrans2D1" presStyleIdx="5" presStyleCnt="8" custLinFactY="95926" custLinFactNeighborX="2311" custLinFactNeighborY="100000"/>
      <dgm:spPr/>
      <dgm:t>
        <a:bodyPr/>
        <a:lstStyle/>
        <a:p>
          <a:endParaRPr lang="fr-FR"/>
        </a:p>
      </dgm:t>
    </dgm:pt>
    <dgm:pt modelId="{044007C1-25D3-4913-8521-95BFFFDB1615}" type="pres">
      <dgm:prSet presAssocID="{B200B3D9-6401-4D13-83A8-77C5B22ECFC7}" presName="compNode" presStyleCnt="0"/>
      <dgm:spPr/>
    </dgm:pt>
    <dgm:pt modelId="{AA5299E1-877E-4B3E-914F-842BB3BA90BE}" type="pres">
      <dgm:prSet presAssocID="{B200B3D9-6401-4D13-83A8-77C5B22ECFC7}" presName="dummyConnPt" presStyleCnt="0"/>
      <dgm:spPr/>
    </dgm:pt>
    <dgm:pt modelId="{8E930159-FEBB-4440-AC96-2D4B317F4CDE}" type="pres">
      <dgm:prSet presAssocID="{B200B3D9-6401-4D13-83A8-77C5B22ECFC7}" presName="node" presStyleLbl="node1" presStyleIdx="6" presStyleCnt="9">
        <dgm:presLayoutVars>
          <dgm:bulletEnabled val="1"/>
        </dgm:presLayoutVars>
      </dgm:prSet>
      <dgm:spPr/>
      <dgm:t>
        <a:bodyPr/>
        <a:lstStyle/>
        <a:p>
          <a:endParaRPr lang="fr-FR"/>
        </a:p>
      </dgm:t>
    </dgm:pt>
    <dgm:pt modelId="{CD75C23F-C10A-4454-AD3E-79E8228DBE75}" type="pres">
      <dgm:prSet presAssocID="{5994A2A2-28B3-45E3-A47F-07C1F048A737}" presName="sibTrans" presStyleLbl="bgSibTrans2D1" presStyleIdx="6" presStyleCnt="8" custLinFactNeighborX="32565" custLinFactNeighborY="70018"/>
      <dgm:spPr/>
      <dgm:t>
        <a:bodyPr/>
        <a:lstStyle/>
        <a:p>
          <a:endParaRPr lang="fr-FR"/>
        </a:p>
      </dgm:t>
    </dgm:pt>
    <dgm:pt modelId="{ECA6B84A-24D4-4B79-A5EA-A53EBC7E80BF}" type="pres">
      <dgm:prSet presAssocID="{501694C4-8CB3-4BBA-866F-B75EC5574C90}" presName="compNode" presStyleCnt="0"/>
      <dgm:spPr/>
    </dgm:pt>
    <dgm:pt modelId="{6286C733-F8A9-4B5A-9BC7-97B748A7F73A}" type="pres">
      <dgm:prSet presAssocID="{501694C4-8CB3-4BBA-866F-B75EC5574C90}" presName="dummyConnPt" presStyleCnt="0"/>
      <dgm:spPr/>
    </dgm:pt>
    <dgm:pt modelId="{EE6F31D8-C191-464F-A404-263CB7F6F774}" type="pres">
      <dgm:prSet presAssocID="{501694C4-8CB3-4BBA-866F-B75EC5574C90}" presName="node" presStyleLbl="node1" presStyleIdx="7" presStyleCnt="9" custLinFactNeighborX="-191" custLinFactNeighborY="-1292">
        <dgm:presLayoutVars>
          <dgm:bulletEnabled val="1"/>
        </dgm:presLayoutVars>
      </dgm:prSet>
      <dgm:spPr/>
      <dgm:t>
        <a:bodyPr/>
        <a:lstStyle/>
        <a:p>
          <a:endParaRPr lang="fr-FR"/>
        </a:p>
      </dgm:t>
    </dgm:pt>
    <dgm:pt modelId="{17199D28-1CFF-43BE-9B65-89451A0E396B}" type="pres">
      <dgm:prSet presAssocID="{73AD0B22-9D2C-4627-AAD0-98A552B60A0E}" presName="sibTrans" presStyleLbl="bgSibTrans2D1" presStyleIdx="7" presStyleCnt="8" custLinFactNeighborX="31895" custLinFactNeighborY="18174"/>
      <dgm:spPr/>
      <dgm:t>
        <a:bodyPr/>
        <a:lstStyle/>
        <a:p>
          <a:endParaRPr lang="fr-FR"/>
        </a:p>
      </dgm:t>
    </dgm:pt>
    <dgm:pt modelId="{1D701709-78D7-4A41-BFD8-775B41EBE6F2}" type="pres">
      <dgm:prSet presAssocID="{89A9A6CE-E936-49C4-8278-DA92F29BFCD7}" presName="compNode" presStyleCnt="0"/>
      <dgm:spPr/>
    </dgm:pt>
    <dgm:pt modelId="{51F8CB11-D2AA-4E92-B74D-37B8E03301A1}" type="pres">
      <dgm:prSet presAssocID="{89A9A6CE-E936-49C4-8278-DA92F29BFCD7}" presName="dummyConnPt" presStyleCnt="0"/>
      <dgm:spPr/>
    </dgm:pt>
    <dgm:pt modelId="{5DA2F429-4103-4951-B893-DF9EF1DE77A9}" type="pres">
      <dgm:prSet presAssocID="{89A9A6CE-E936-49C4-8278-DA92F29BFCD7}" presName="node" presStyleLbl="node1" presStyleIdx="8" presStyleCnt="9">
        <dgm:presLayoutVars>
          <dgm:bulletEnabled val="1"/>
        </dgm:presLayoutVars>
      </dgm:prSet>
      <dgm:spPr/>
      <dgm:t>
        <a:bodyPr/>
        <a:lstStyle/>
        <a:p>
          <a:endParaRPr lang="fr-FR"/>
        </a:p>
      </dgm:t>
    </dgm:pt>
  </dgm:ptLst>
  <dgm:cxnLst>
    <dgm:cxn modelId="{9233D529-93E0-4FD0-9D2F-B3CDD96295D5}" type="presOf" srcId="{501694C4-8CB3-4BBA-866F-B75EC5574C90}" destId="{EE6F31D8-C191-464F-A404-263CB7F6F774}" srcOrd="0" destOrd="0" presId="urn:microsoft.com/office/officeart/2005/8/layout/bProcess4"/>
    <dgm:cxn modelId="{45B34C0A-4580-422F-BD83-635F1AAF0CFF}" srcId="{41E4C117-2020-4E53-823A-81BFF6012CE1}" destId="{09F352F9-2FB3-45A1-9CBF-D8AD8805FB2B}" srcOrd="1" destOrd="0" parTransId="{05CBA890-C6AA-42F1-B08C-2ACE1406F149}" sibTransId="{853F0E0A-A4A8-4B43-842E-5F81B88B23E1}"/>
    <dgm:cxn modelId="{93ED55B5-881A-43D7-BA91-2CB77D39F7E4}" type="presOf" srcId="{39A49A5D-CE31-4FD3-8ECF-44C6D0F3D509}" destId="{79CBEEF5-BB5F-42D4-83DD-FFDF26EF45AE}" srcOrd="0" destOrd="0" presId="urn:microsoft.com/office/officeart/2005/8/layout/bProcess4"/>
    <dgm:cxn modelId="{200D21AF-CD70-46B7-B0A7-90B1E50BF0DF}" type="presOf" srcId="{41E4C117-2020-4E53-823A-81BFF6012CE1}" destId="{B414CDF4-0E6E-4B0F-AE99-D46F7CED4220}" srcOrd="0" destOrd="0" presId="urn:microsoft.com/office/officeart/2005/8/layout/bProcess4"/>
    <dgm:cxn modelId="{10572007-641C-4157-A854-6CADE266435E}" srcId="{41E4C117-2020-4E53-823A-81BFF6012CE1}" destId="{C29925AD-29A1-4932-8147-839CD302F9F4}" srcOrd="0" destOrd="0" parTransId="{6DD5617E-98C2-4A0C-83AD-91E250949013}" sibTransId="{2EF060CA-98B8-4A1A-BD34-68F3978582A9}"/>
    <dgm:cxn modelId="{C005118B-1581-407B-96EF-D1A3657ED044}" type="presOf" srcId="{09F352F9-2FB3-45A1-9CBF-D8AD8805FB2B}" destId="{5F383949-C52E-43C3-A296-533379C63876}" srcOrd="0" destOrd="0" presId="urn:microsoft.com/office/officeart/2005/8/layout/bProcess4"/>
    <dgm:cxn modelId="{F2C7C6A6-1E24-46D6-9084-98265F8D8429}" type="presOf" srcId="{5994A2A2-28B3-45E3-A47F-07C1F048A737}" destId="{CD75C23F-C10A-4454-AD3E-79E8228DBE75}" srcOrd="0" destOrd="0" presId="urn:microsoft.com/office/officeart/2005/8/layout/bProcess4"/>
    <dgm:cxn modelId="{EA4A35D4-DA94-4832-9EC8-9C804DF4676D}" srcId="{41E4C117-2020-4E53-823A-81BFF6012CE1}" destId="{68EC63E1-D81B-40AC-B50C-CB3400D3FA68}" srcOrd="3" destOrd="0" parTransId="{D6CEFE0B-7231-4776-8D2D-DFE3CDCCD7F3}" sibTransId="{E77F5F65-183B-4324-9681-1085D2333036}"/>
    <dgm:cxn modelId="{B17BB2C8-B589-4A7F-A5EB-28ED32796B26}" srcId="{41E4C117-2020-4E53-823A-81BFF6012CE1}" destId="{B200B3D9-6401-4D13-83A8-77C5B22ECFC7}" srcOrd="6" destOrd="0" parTransId="{03AEE8CC-7503-4C19-9038-73BD9119F102}" sibTransId="{5994A2A2-28B3-45E3-A47F-07C1F048A737}"/>
    <dgm:cxn modelId="{FCC72E14-C204-4A4F-B9CD-F4B88519486E}" type="presOf" srcId="{A38E673A-C30E-4763-AB08-D304C1AAECE1}" destId="{FD0C45A7-3E5E-48E9-985F-6A869888EC6C}" srcOrd="0" destOrd="0" presId="urn:microsoft.com/office/officeart/2005/8/layout/bProcess4"/>
    <dgm:cxn modelId="{642E6912-040E-4938-B927-EC47EDC41CBB}" type="presOf" srcId="{73AD0B22-9D2C-4627-AAD0-98A552B60A0E}" destId="{17199D28-1CFF-43BE-9B65-89451A0E396B}" srcOrd="0" destOrd="0" presId="urn:microsoft.com/office/officeart/2005/8/layout/bProcess4"/>
    <dgm:cxn modelId="{52D377FA-362E-4058-A883-1C501A92651B}" srcId="{41E4C117-2020-4E53-823A-81BFF6012CE1}" destId="{39A49A5D-CE31-4FD3-8ECF-44C6D0F3D509}" srcOrd="4" destOrd="0" parTransId="{8323F6B8-6919-41A0-A1FE-2BA1630D13AD}" sibTransId="{5F92F5E8-CC1B-48C8-BC43-BC6D78DCD8C9}"/>
    <dgm:cxn modelId="{9FA7CCD6-442D-49CD-916B-7022A0B113CA}" srcId="{41E4C117-2020-4E53-823A-81BFF6012CE1}" destId="{0B1E3A77-3CDD-4149-9D70-511E00A45770}" srcOrd="5" destOrd="0" parTransId="{F098241B-5A11-4CAD-A860-25CBC168B1FD}" sibTransId="{25BD1017-6B51-471D-9B32-758E687C3EF5}"/>
    <dgm:cxn modelId="{CF43A725-B6D1-471A-B60F-D89109FB5187}" type="presOf" srcId="{2EF060CA-98B8-4A1A-BD34-68F3978582A9}" destId="{103EC072-BA9C-4AA6-85D4-28B0DB9B0BED}" srcOrd="0" destOrd="0" presId="urn:microsoft.com/office/officeart/2005/8/layout/bProcess4"/>
    <dgm:cxn modelId="{53841883-58A2-479A-967A-4F5B644F1CF5}" type="presOf" srcId="{E77F5F65-183B-4324-9681-1085D2333036}" destId="{B25FF6F0-7398-47A9-AF11-12CCCB2E09FB}" srcOrd="0" destOrd="0" presId="urn:microsoft.com/office/officeart/2005/8/layout/bProcess4"/>
    <dgm:cxn modelId="{0C67C326-4E11-46BD-8FBD-1A07DE0A8D7E}" srcId="{41E4C117-2020-4E53-823A-81BFF6012CE1}" destId="{501694C4-8CB3-4BBA-866F-B75EC5574C90}" srcOrd="7" destOrd="0" parTransId="{93F7DA46-4C7C-4428-B9DB-FA5E77BD46B8}" sibTransId="{73AD0B22-9D2C-4627-AAD0-98A552B60A0E}"/>
    <dgm:cxn modelId="{F2B91C17-D0BB-4C32-ACC8-14273F8AE80D}" type="presOf" srcId="{C29925AD-29A1-4932-8147-839CD302F9F4}" destId="{2DF0BC2F-DB4C-4B9A-9A53-50F2FCD97236}" srcOrd="0" destOrd="0" presId="urn:microsoft.com/office/officeart/2005/8/layout/bProcess4"/>
    <dgm:cxn modelId="{5BA48BA7-9884-402C-90D4-5A520CD0A342}" type="presOf" srcId="{89A9A6CE-E936-49C4-8278-DA92F29BFCD7}" destId="{5DA2F429-4103-4951-B893-DF9EF1DE77A9}" srcOrd="0" destOrd="0" presId="urn:microsoft.com/office/officeart/2005/8/layout/bProcess4"/>
    <dgm:cxn modelId="{99F5A0FD-6BA8-4CB5-BE63-FD2A2257B1DE}" type="presOf" srcId="{68EC63E1-D81B-40AC-B50C-CB3400D3FA68}" destId="{17DAFB93-511E-486F-9C69-F17FC2403DE8}" srcOrd="0" destOrd="0" presId="urn:microsoft.com/office/officeart/2005/8/layout/bProcess4"/>
    <dgm:cxn modelId="{6C53552C-9011-4C94-8534-D47B7647DB60}" type="presOf" srcId="{0B1E3A77-3CDD-4149-9D70-511E00A45770}" destId="{E6F638C0-53F9-4EA9-BB98-CDE8594AB6D4}" srcOrd="0" destOrd="0" presId="urn:microsoft.com/office/officeart/2005/8/layout/bProcess4"/>
    <dgm:cxn modelId="{7E72BE49-A606-4224-995E-DBE946182E73}" type="presOf" srcId="{25BD1017-6B51-471D-9B32-758E687C3EF5}" destId="{C470E0D8-68E8-421A-93F8-DF848B7509BC}" srcOrd="0" destOrd="0" presId="urn:microsoft.com/office/officeart/2005/8/layout/bProcess4"/>
    <dgm:cxn modelId="{9D3AFB09-5B57-49BE-95D0-054BC4B3C300}" type="presOf" srcId="{32606D89-693C-4283-AACE-752669A86468}" destId="{C37DCBEC-D78D-4919-B8B6-77089087D2CB}" srcOrd="0" destOrd="0" presId="urn:microsoft.com/office/officeart/2005/8/layout/bProcess4"/>
    <dgm:cxn modelId="{2F2A69DB-C598-4E28-84F6-9B92BB7723E5}" srcId="{41E4C117-2020-4E53-823A-81BFF6012CE1}" destId="{89A9A6CE-E936-49C4-8278-DA92F29BFCD7}" srcOrd="8" destOrd="0" parTransId="{FE815538-77EF-48FD-8F1C-82E546C3122C}" sibTransId="{588A8B4C-0CED-483C-AB79-8CD056EEA8AC}"/>
    <dgm:cxn modelId="{E479A9E1-471E-4004-8A31-BB92527D5936}" type="presOf" srcId="{5F92F5E8-CC1B-48C8-BC43-BC6D78DCD8C9}" destId="{9C1099EA-2567-4CB6-A5A3-BA43224365A6}" srcOrd="0" destOrd="0" presId="urn:microsoft.com/office/officeart/2005/8/layout/bProcess4"/>
    <dgm:cxn modelId="{6AE31781-8F6C-4C23-A73F-6FD64671049C}" type="presOf" srcId="{B200B3D9-6401-4D13-83A8-77C5B22ECFC7}" destId="{8E930159-FEBB-4440-AC96-2D4B317F4CDE}" srcOrd="0" destOrd="0" presId="urn:microsoft.com/office/officeart/2005/8/layout/bProcess4"/>
    <dgm:cxn modelId="{6C620643-E03D-4EF9-A84D-B32A8DC893DE}" type="presOf" srcId="{853F0E0A-A4A8-4B43-842E-5F81B88B23E1}" destId="{B7595A4C-12AF-4B84-BF3E-CCB241DF90D4}" srcOrd="0" destOrd="0" presId="urn:microsoft.com/office/officeart/2005/8/layout/bProcess4"/>
    <dgm:cxn modelId="{A0D2DD26-4023-4421-A321-E0390EB72AA9}" srcId="{41E4C117-2020-4E53-823A-81BFF6012CE1}" destId="{32606D89-693C-4283-AACE-752669A86468}" srcOrd="2" destOrd="0" parTransId="{6243A0E3-834F-416F-A3C9-EE1DBE83AC9E}" sibTransId="{A38E673A-C30E-4763-AB08-D304C1AAECE1}"/>
    <dgm:cxn modelId="{9F49C79B-2F0E-4210-BF45-D64CC224B3F2}" type="presParOf" srcId="{B414CDF4-0E6E-4B0F-AE99-D46F7CED4220}" destId="{D633BAF4-F468-43DF-BD85-81510A4977CD}" srcOrd="0" destOrd="0" presId="urn:microsoft.com/office/officeart/2005/8/layout/bProcess4"/>
    <dgm:cxn modelId="{D183661B-EEF4-4095-B6EE-4B71F46249A3}" type="presParOf" srcId="{D633BAF4-F468-43DF-BD85-81510A4977CD}" destId="{068BFFDB-93AE-4B55-A8B8-19C6E4B3D381}" srcOrd="0" destOrd="0" presId="urn:microsoft.com/office/officeart/2005/8/layout/bProcess4"/>
    <dgm:cxn modelId="{BABA69C7-B102-43FE-9CE9-EB5F5382EF22}" type="presParOf" srcId="{D633BAF4-F468-43DF-BD85-81510A4977CD}" destId="{2DF0BC2F-DB4C-4B9A-9A53-50F2FCD97236}" srcOrd="1" destOrd="0" presId="urn:microsoft.com/office/officeart/2005/8/layout/bProcess4"/>
    <dgm:cxn modelId="{3EC61299-EB31-46CD-A7EB-8CF428B23C1F}" type="presParOf" srcId="{B414CDF4-0E6E-4B0F-AE99-D46F7CED4220}" destId="{103EC072-BA9C-4AA6-85D4-28B0DB9B0BED}" srcOrd="1" destOrd="0" presId="urn:microsoft.com/office/officeart/2005/8/layout/bProcess4"/>
    <dgm:cxn modelId="{1B0239D3-A522-4261-9434-3E4AC3473023}" type="presParOf" srcId="{B414CDF4-0E6E-4B0F-AE99-D46F7CED4220}" destId="{B7C2F47C-A5F4-43EF-AA6A-4D36561F8511}" srcOrd="2" destOrd="0" presId="urn:microsoft.com/office/officeart/2005/8/layout/bProcess4"/>
    <dgm:cxn modelId="{F07252A8-D607-4C56-9AE7-766FC4753511}" type="presParOf" srcId="{B7C2F47C-A5F4-43EF-AA6A-4D36561F8511}" destId="{C1F2667B-084D-40D2-877B-5902266F7908}" srcOrd="0" destOrd="0" presId="urn:microsoft.com/office/officeart/2005/8/layout/bProcess4"/>
    <dgm:cxn modelId="{BAF4C8A4-79DB-4173-BE43-10FEF745C1D1}" type="presParOf" srcId="{B7C2F47C-A5F4-43EF-AA6A-4D36561F8511}" destId="{5F383949-C52E-43C3-A296-533379C63876}" srcOrd="1" destOrd="0" presId="urn:microsoft.com/office/officeart/2005/8/layout/bProcess4"/>
    <dgm:cxn modelId="{22D1D64E-FC5B-4401-BAAC-DDC6EA2BB7BA}" type="presParOf" srcId="{B414CDF4-0E6E-4B0F-AE99-D46F7CED4220}" destId="{B7595A4C-12AF-4B84-BF3E-CCB241DF90D4}" srcOrd="3" destOrd="0" presId="urn:microsoft.com/office/officeart/2005/8/layout/bProcess4"/>
    <dgm:cxn modelId="{9D8D7300-0F34-48A0-9A35-809C69499EA3}" type="presParOf" srcId="{B414CDF4-0E6E-4B0F-AE99-D46F7CED4220}" destId="{F5432137-82C1-44F2-854D-D4D456F39B1C}" srcOrd="4" destOrd="0" presId="urn:microsoft.com/office/officeart/2005/8/layout/bProcess4"/>
    <dgm:cxn modelId="{D108049E-D26B-48A0-B18C-F5C4D965E6E2}" type="presParOf" srcId="{F5432137-82C1-44F2-854D-D4D456F39B1C}" destId="{09485A26-CFCA-4FD4-96D5-1FDDA42E496B}" srcOrd="0" destOrd="0" presId="urn:microsoft.com/office/officeart/2005/8/layout/bProcess4"/>
    <dgm:cxn modelId="{ACA48698-12DF-4329-BE74-C57C5326E366}" type="presParOf" srcId="{F5432137-82C1-44F2-854D-D4D456F39B1C}" destId="{C37DCBEC-D78D-4919-B8B6-77089087D2CB}" srcOrd="1" destOrd="0" presId="urn:microsoft.com/office/officeart/2005/8/layout/bProcess4"/>
    <dgm:cxn modelId="{89EF1CD9-03CE-4093-B653-C9E6D2740D68}" type="presParOf" srcId="{B414CDF4-0E6E-4B0F-AE99-D46F7CED4220}" destId="{FD0C45A7-3E5E-48E9-985F-6A869888EC6C}" srcOrd="5" destOrd="0" presId="urn:microsoft.com/office/officeart/2005/8/layout/bProcess4"/>
    <dgm:cxn modelId="{CBC47866-422C-4F69-9124-85D17C3C75DF}" type="presParOf" srcId="{B414CDF4-0E6E-4B0F-AE99-D46F7CED4220}" destId="{30ECBCE0-7629-4D79-A62F-C9344D113934}" srcOrd="6" destOrd="0" presId="urn:microsoft.com/office/officeart/2005/8/layout/bProcess4"/>
    <dgm:cxn modelId="{E6505967-5AEF-467D-AD25-8D9A6BBC3DB9}" type="presParOf" srcId="{30ECBCE0-7629-4D79-A62F-C9344D113934}" destId="{60A3BDBA-4C4D-47AB-BABB-104A08617EE7}" srcOrd="0" destOrd="0" presId="urn:microsoft.com/office/officeart/2005/8/layout/bProcess4"/>
    <dgm:cxn modelId="{388746F4-A846-4216-BFDF-58FA5CD05D6B}" type="presParOf" srcId="{30ECBCE0-7629-4D79-A62F-C9344D113934}" destId="{17DAFB93-511E-486F-9C69-F17FC2403DE8}" srcOrd="1" destOrd="0" presId="urn:microsoft.com/office/officeart/2005/8/layout/bProcess4"/>
    <dgm:cxn modelId="{D3C3DD95-9652-4180-AD4A-2EAD77A661CB}" type="presParOf" srcId="{B414CDF4-0E6E-4B0F-AE99-D46F7CED4220}" destId="{B25FF6F0-7398-47A9-AF11-12CCCB2E09FB}" srcOrd="7" destOrd="0" presId="urn:microsoft.com/office/officeart/2005/8/layout/bProcess4"/>
    <dgm:cxn modelId="{3BF4473B-0E1E-42C0-92F8-3E6DCD958115}" type="presParOf" srcId="{B414CDF4-0E6E-4B0F-AE99-D46F7CED4220}" destId="{8AE2EF95-3247-4752-A43A-E41A7F8CECAB}" srcOrd="8" destOrd="0" presId="urn:microsoft.com/office/officeart/2005/8/layout/bProcess4"/>
    <dgm:cxn modelId="{A93E1D0A-ADE9-4888-AA35-8B30EB2B0EBD}" type="presParOf" srcId="{8AE2EF95-3247-4752-A43A-E41A7F8CECAB}" destId="{4FFDA9DA-D43E-49FD-8B8D-B3E8D208FA29}" srcOrd="0" destOrd="0" presId="urn:microsoft.com/office/officeart/2005/8/layout/bProcess4"/>
    <dgm:cxn modelId="{DF97EE09-D1D7-4C76-BDE4-6D3EA1D5359C}" type="presParOf" srcId="{8AE2EF95-3247-4752-A43A-E41A7F8CECAB}" destId="{79CBEEF5-BB5F-42D4-83DD-FFDF26EF45AE}" srcOrd="1" destOrd="0" presId="urn:microsoft.com/office/officeart/2005/8/layout/bProcess4"/>
    <dgm:cxn modelId="{3080ECFF-3591-476C-A08A-4EBA051C6FE9}" type="presParOf" srcId="{B414CDF4-0E6E-4B0F-AE99-D46F7CED4220}" destId="{9C1099EA-2567-4CB6-A5A3-BA43224365A6}" srcOrd="9" destOrd="0" presId="urn:microsoft.com/office/officeart/2005/8/layout/bProcess4"/>
    <dgm:cxn modelId="{9FFCA85F-84AF-4E34-8078-92BE51C4FA89}" type="presParOf" srcId="{B414CDF4-0E6E-4B0F-AE99-D46F7CED4220}" destId="{7EF32B7A-A598-40C6-9531-5F61FB1B76A8}" srcOrd="10" destOrd="0" presId="urn:microsoft.com/office/officeart/2005/8/layout/bProcess4"/>
    <dgm:cxn modelId="{D7C9F9AF-BC06-434B-AA2E-B06EE413A0C8}" type="presParOf" srcId="{7EF32B7A-A598-40C6-9531-5F61FB1B76A8}" destId="{5ED8C03B-7401-439B-BA73-6E8060BA1892}" srcOrd="0" destOrd="0" presId="urn:microsoft.com/office/officeart/2005/8/layout/bProcess4"/>
    <dgm:cxn modelId="{AF7CDC94-A84B-4F0D-90D3-483180CC52F1}" type="presParOf" srcId="{7EF32B7A-A598-40C6-9531-5F61FB1B76A8}" destId="{E6F638C0-53F9-4EA9-BB98-CDE8594AB6D4}" srcOrd="1" destOrd="0" presId="urn:microsoft.com/office/officeart/2005/8/layout/bProcess4"/>
    <dgm:cxn modelId="{B6761623-F893-4DC4-A5EC-4AFB37EA7E9B}" type="presParOf" srcId="{B414CDF4-0E6E-4B0F-AE99-D46F7CED4220}" destId="{C470E0D8-68E8-421A-93F8-DF848B7509BC}" srcOrd="11" destOrd="0" presId="urn:microsoft.com/office/officeart/2005/8/layout/bProcess4"/>
    <dgm:cxn modelId="{F12F0C71-1741-4A5D-AC20-267084694F64}" type="presParOf" srcId="{B414CDF4-0E6E-4B0F-AE99-D46F7CED4220}" destId="{044007C1-25D3-4913-8521-95BFFFDB1615}" srcOrd="12" destOrd="0" presId="urn:microsoft.com/office/officeart/2005/8/layout/bProcess4"/>
    <dgm:cxn modelId="{ED6671D8-A53D-4206-A1D8-6456FBE85E5B}" type="presParOf" srcId="{044007C1-25D3-4913-8521-95BFFFDB1615}" destId="{AA5299E1-877E-4B3E-914F-842BB3BA90BE}" srcOrd="0" destOrd="0" presId="urn:microsoft.com/office/officeart/2005/8/layout/bProcess4"/>
    <dgm:cxn modelId="{ECCF794A-1B25-4C62-90B1-EE78238225C5}" type="presParOf" srcId="{044007C1-25D3-4913-8521-95BFFFDB1615}" destId="{8E930159-FEBB-4440-AC96-2D4B317F4CDE}" srcOrd="1" destOrd="0" presId="urn:microsoft.com/office/officeart/2005/8/layout/bProcess4"/>
    <dgm:cxn modelId="{C0260EC1-D8F9-4D4B-83E6-99F78CEBDED3}" type="presParOf" srcId="{B414CDF4-0E6E-4B0F-AE99-D46F7CED4220}" destId="{CD75C23F-C10A-4454-AD3E-79E8228DBE75}" srcOrd="13" destOrd="0" presId="urn:microsoft.com/office/officeart/2005/8/layout/bProcess4"/>
    <dgm:cxn modelId="{43B1F3B5-0D3D-486C-9A17-423574E948BA}" type="presParOf" srcId="{B414CDF4-0E6E-4B0F-AE99-D46F7CED4220}" destId="{ECA6B84A-24D4-4B79-A5EA-A53EBC7E80BF}" srcOrd="14" destOrd="0" presId="urn:microsoft.com/office/officeart/2005/8/layout/bProcess4"/>
    <dgm:cxn modelId="{5FDCDF3E-81AF-400A-8B88-7A364C17716A}" type="presParOf" srcId="{ECA6B84A-24D4-4B79-A5EA-A53EBC7E80BF}" destId="{6286C733-F8A9-4B5A-9BC7-97B748A7F73A}" srcOrd="0" destOrd="0" presId="urn:microsoft.com/office/officeart/2005/8/layout/bProcess4"/>
    <dgm:cxn modelId="{8E720027-385F-4992-9A9F-0E4478972CEB}" type="presParOf" srcId="{ECA6B84A-24D4-4B79-A5EA-A53EBC7E80BF}" destId="{EE6F31D8-C191-464F-A404-263CB7F6F774}" srcOrd="1" destOrd="0" presId="urn:microsoft.com/office/officeart/2005/8/layout/bProcess4"/>
    <dgm:cxn modelId="{603A7FEF-CF59-4E84-806F-331B88151FDE}" type="presParOf" srcId="{B414CDF4-0E6E-4B0F-AE99-D46F7CED4220}" destId="{17199D28-1CFF-43BE-9B65-89451A0E396B}" srcOrd="15" destOrd="0" presId="urn:microsoft.com/office/officeart/2005/8/layout/bProcess4"/>
    <dgm:cxn modelId="{3C3B7036-89B8-4A88-A59A-7A57F0D04AE6}" type="presParOf" srcId="{B414CDF4-0E6E-4B0F-AE99-D46F7CED4220}" destId="{1D701709-78D7-4A41-BFD8-775B41EBE6F2}" srcOrd="16" destOrd="0" presId="urn:microsoft.com/office/officeart/2005/8/layout/bProcess4"/>
    <dgm:cxn modelId="{D27F9BEC-B3E6-4002-ADDB-748D91772B88}" type="presParOf" srcId="{1D701709-78D7-4A41-BFD8-775B41EBE6F2}" destId="{51F8CB11-D2AA-4E92-B74D-37B8E03301A1}" srcOrd="0" destOrd="0" presId="urn:microsoft.com/office/officeart/2005/8/layout/bProcess4"/>
    <dgm:cxn modelId="{748F140A-47DC-4864-AD99-AB916A371F82}" type="presParOf" srcId="{1D701709-78D7-4A41-BFD8-775B41EBE6F2}" destId="{5DA2F429-4103-4951-B893-DF9EF1DE77A9}"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696E90-3558-4E95-B326-A53A732EDCA9}" type="doc">
      <dgm:prSet loTypeId="urn:microsoft.com/office/officeart/2005/8/layout/gear1" loCatId="process" qsTypeId="urn:microsoft.com/office/officeart/2005/8/quickstyle/simple1" qsCatId="simple" csTypeId="urn:microsoft.com/office/officeart/2005/8/colors/accent1_2" csCatId="accent1" phldr="1"/>
      <dgm:spPr/>
    </dgm:pt>
    <dgm:pt modelId="{522A9AEF-7980-4DB9-A6A0-02F2944A938E}">
      <dgm:prSet phldrT="[Texte]"/>
      <dgm:spPr/>
      <dgm:t>
        <a:bodyPr/>
        <a:lstStyle/>
        <a:p>
          <a:r>
            <a:rPr lang="ar-SA" b="1" dirty="0" smtClean="0">
              <a:solidFill>
                <a:schemeClr val="bg1"/>
              </a:solidFill>
              <a:cs typeface="+mj-cs"/>
            </a:rPr>
            <a:t>المنافسة</a:t>
          </a:r>
          <a:endParaRPr lang="en-US" b="1" dirty="0" smtClean="0">
            <a:solidFill>
              <a:schemeClr val="bg1"/>
            </a:solidFill>
            <a:cs typeface="+mj-cs"/>
          </a:endParaRPr>
        </a:p>
        <a:p>
          <a:pPr rtl="0"/>
          <a:r>
            <a:rPr lang="en-US" b="1" dirty="0" smtClean="0">
              <a:solidFill>
                <a:schemeClr val="bg1"/>
              </a:solidFill>
              <a:cs typeface="+mj-cs"/>
            </a:rPr>
            <a:t>competition</a:t>
          </a:r>
          <a:endParaRPr lang="fr-FR" b="1" dirty="0">
            <a:solidFill>
              <a:schemeClr val="bg1"/>
            </a:solidFill>
            <a:cs typeface="+mj-cs"/>
          </a:endParaRPr>
        </a:p>
      </dgm:t>
    </dgm:pt>
    <dgm:pt modelId="{29BF6576-19E7-4537-B128-3E6358C27554}" type="parTrans" cxnId="{3B99D2EA-95B8-4167-BFDC-BCBB3BD7367D}">
      <dgm:prSet/>
      <dgm:spPr/>
      <dgm:t>
        <a:bodyPr/>
        <a:lstStyle/>
        <a:p>
          <a:endParaRPr lang="fr-FR"/>
        </a:p>
      </dgm:t>
    </dgm:pt>
    <dgm:pt modelId="{885FA23A-718A-42E3-8280-BDD3859B2C64}" type="sibTrans" cxnId="{3B99D2EA-95B8-4167-BFDC-BCBB3BD7367D}">
      <dgm:prSet/>
      <dgm:spPr/>
      <dgm:t>
        <a:bodyPr/>
        <a:lstStyle/>
        <a:p>
          <a:endParaRPr lang="fr-FR"/>
        </a:p>
      </dgm:t>
    </dgm:pt>
    <dgm:pt modelId="{6E3FD9B5-DEA5-4192-A997-A980E4F125B2}">
      <dgm:prSet phldrT="[Texte]"/>
      <dgm:spPr/>
      <dgm:t>
        <a:bodyPr/>
        <a:lstStyle/>
        <a:p>
          <a:r>
            <a:rPr lang="ar-SA" b="1" dirty="0" smtClean="0">
              <a:solidFill>
                <a:schemeClr val="bg1"/>
              </a:solidFill>
              <a:cs typeface="+mj-cs"/>
            </a:rPr>
            <a:t>التغيير</a:t>
          </a:r>
          <a:endParaRPr lang="en-US" b="1" dirty="0" smtClean="0">
            <a:solidFill>
              <a:schemeClr val="bg1"/>
            </a:solidFill>
            <a:cs typeface="+mj-cs"/>
          </a:endParaRPr>
        </a:p>
        <a:p>
          <a:pPr rtl="0"/>
          <a:r>
            <a:rPr lang="en-US" b="1" dirty="0" smtClean="0">
              <a:solidFill>
                <a:schemeClr val="bg1"/>
              </a:solidFill>
              <a:cs typeface="+mj-cs"/>
            </a:rPr>
            <a:t>change</a:t>
          </a:r>
          <a:endParaRPr lang="fr-FR" b="1" dirty="0">
            <a:solidFill>
              <a:schemeClr val="bg1"/>
            </a:solidFill>
            <a:cs typeface="+mj-cs"/>
          </a:endParaRPr>
        </a:p>
      </dgm:t>
    </dgm:pt>
    <dgm:pt modelId="{FB896BB6-43AA-42C2-AD6F-F9D0BDA1E638}" type="parTrans" cxnId="{15BD4545-5768-40FD-BCB1-FBE1A493127E}">
      <dgm:prSet/>
      <dgm:spPr/>
      <dgm:t>
        <a:bodyPr/>
        <a:lstStyle/>
        <a:p>
          <a:endParaRPr lang="fr-FR"/>
        </a:p>
      </dgm:t>
    </dgm:pt>
    <dgm:pt modelId="{E8E36D57-0576-41C7-B978-D0DC17F83139}" type="sibTrans" cxnId="{15BD4545-5768-40FD-BCB1-FBE1A493127E}">
      <dgm:prSet/>
      <dgm:spPr/>
      <dgm:t>
        <a:bodyPr/>
        <a:lstStyle/>
        <a:p>
          <a:endParaRPr lang="fr-FR"/>
        </a:p>
      </dgm:t>
    </dgm:pt>
    <dgm:pt modelId="{40659C81-FA24-42F7-93B5-FB8FD19B605C}">
      <dgm:prSet phldrT="[Texte]"/>
      <dgm:spPr/>
      <dgm:t>
        <a:bodyPr/>
        <a:lstStyle/>
        <a:p>
          <a:r>
            <a:rPr lang="ar-SA" b="1" dirty="0" smtClean="0">
              <a:solidFill>
                <a:schemeClr val="bg1"/>
              </a:solidFill>
              <a:cs typeface="+mj-cs"/>
            </a:rPr>
            <a:t>العملاء</a:t>
          </a:r>
        </a:p>
        <a:p>
          <a:pPr rtl="0"/>
          <a:r>
            <a:rPr lang="en-US" b="1" dirty="0" smtClean="0">
              <a:solidFill>
                <a:schemeClr val="bg1"/>
              </a:solidFill>
              <a:cs typeface="+mj-cs"/>
            </a:rPr>
            <a:t>customers</a:t>
          </a:r>
          <a:endParaRPr lang="fr-FR" b="1" dirty="0">
            <a:solidFill>
              <a:schemeClr val="bg1"/>
            </a:solidFill>
            <a:cs typeface="+mj-cs"/>
          </a:endParaRPr>
        </a:p>
      </dgm:t>
    </dgm:pt>
    <dgm:pt modelId="{766F51BF-6F5C-461B-B52B-7FB283725AA6}" type="parTrans" cxnId="{0F2A5CD6-355C-42DA-BC1A-A3C5314EFF0E}">
      <dgm:prSet/>
      <dgm:spPr/>
      <dgm:t>
        <a:bodyPr/>
        <a:lstStyle/>
        <a:p>
          <a:endParaRPr lang="fr-FR"/>
        </a:p>
      </dgm:t>
    </dgm:pt>
    <dgm:pt modelId="{A61AB5F4-824F-4010-9E25-6FB599FEA60A}" type="sibTrans" cxnId="{0F2A5CD6-355C-42DA-BC1A-A3C5314EFF0E}">
      <dgm:prSet/>
      <dgm:spPr/>
      <dgm:t>
        <a:bodyPr/>
        <a:lstStyle/>
        <a:p>
          <a:endParaRPr lang="fr-FR"/>
        </a:p>
      </dgm:t>
    </dgm:pt>
    <dgm:pt modelId="{40099884-8369-48AB-8500-8451D1E1A89C}" type="pres">
      <dgm:prSet presAssocID="{60696E90-3558-4E95-B326-A53A732EDCA9}" presName="composite" presStyleCnt="0">
        <dgm:presLayoutVars>
          <dgm:chMax val="3"/>
          <dgm:animLvl val="lvl"/>
          <dgm:resizeHandles val="exact"/>
        </dgm:presLayoutVars>
      </dgm:prSet>
      <dgm:spPr/>
    </dgm:pt>
    <dgm:pt modelId="{162DBF69-A688-4AD0-9AE0-0944558E0819}" type="pres">
      <dgm:prSet presAssocID="{522A9AEF-7980-4DB9-A6A0-02F2944A938E}" presName="gear1" presStyleLbl="node1" presStyleIdx="0" presStyleCnt="3">
        <dgm:presLayoutVars>
          <dgm:chMax val="1"/>
          <dgm:bulletEnabled val="1"/>
        </dgm:presLayoutVars>
      </dgm:prSet>
      <dgm:spPr/>
      <dgm:t>
        <a:bodyPr/>
        <a:lstStyle/>
        <a:p>
          <a:endParaRPr lang="fr-FR"/>
        </a:p>
      </dgm:t>
    </dgm:pt>
    <dgm:pt modelId="{E9DBC4EF-9666-4C43-B720-6425CB27896D}" type="pres">
      <dgm:prSet presAssocID="{522A9AEF-7980-4DB9-A6A0-02F2944A938E}" presName="gear1srcNode" presStyleLbl="node1" presStyleIdx="0" presStyleCnt="3"/>
      <dgm:spPr/>
      <dgm:t>
        <a:bodyPr/>
        <a:lstStyle/>
        <a:p>
          <a:endParaRPr lang="fr-FR"/>
        </a:p>
      </dgm:t>
    </dgm:pt>
    <dgm:pt modelId="{D50AF35B-6162-46E4-BCCD-3EFF85D2E5C6}" type="pres">
      <dgm:prSet presAssocID="{522A9AEF-7980-4DB9-A6A0-02F2944A938E}" presName="gear1dstNode" presStyleLbl="node1" presStyleIdx="0" presStyleCnt="3"/>
      <dgm:spPr/>
      <dgm:t>
        <a:bodyPr/>
        <a:lstStyle/>
        <a:p>
          <a:endParaRPr lang="fr-FR"/>
        </a:p>
      </dgm:t>
    </dgm:pt>
    <dgm:pt modelId="{D7230EEC-9DA1-41FA-AE41-A64ABEA8BD1A}" type="pres">
      <dgm:prSet presAssocID="{6E3FD9B5-DEA5-4192-A997-A980E4F125B2}" presName="gear2" presStyleLbl="node1" presStyleIdx="1" presStyleCnt="3">
        <dgm:presLayoutVars>
          <dgm:chMax val="1"/>
          <dgm:bulletEnabled val="1"/>
        </dgm:presLayoutVars>
      </dgm:prSet>
      <dgm:spPr/>
      <dgm:t>
        <a:bodyPr/>
        <a:lstStyle/>
        <a:p>
          <a:endParaRPr lang="fr-FR"/>
        </a:p>
      </dgm:t>
    </dgm:pt>
    <dgm:pt modelId="{9264F8EE-B29E-4B32-AFE0-20D540BDE9C9}" type="pres">
      <dgm:prSet presAssocID="{6E3FD9B5-DEA5-4192-A997-A980E4F125B2}" presName="gear2srcNode" presStyleLbl="node1" presStyleIdx="1" presStyleCnt="3"/>
      <dgm:spPr/>
      <dgm:t>
        <a:bodyPr/>
        <a:lstStyle/>
        <a:p>
          <a:endParaRPr lang="fr-FR"/>
        </a:p>
      </dgm:t>
    </dgm:pt>
    <dgm:pt modelId="{0D732C03-9A54-41AF-A9B8-02FE391A1369}" type="pres">
      <dgm:prSet presAssocID="{6E3FD9B5-DEA5-4192-A997-A980E4F125B2}" presName="gear2dstNode" presStyleLbl="node1" presStyleIdx="1" presStyleCnt="3"/>
      <dgm:spPr/>
      <dgm:t>
        <a:bodyPr/>
        <a:lstStyle/>
        <a:p>
          <a:endParaRPr lang="fr-FR"/>
        </a:p>
      </dgm:t>
    </dgm:pt>
    <dgm:pt modelId="{6692C7E1-765C-427D-8AA6-343EB8749F93}" type="pres">
      <dgm:prSet presAssocID="{40659C81-FA24-42F7-93B5-FB8FD19B605C}" presName="gear3" presStyleLbl="node1" presStyleIdx="2" presStyleCnt="3"/>
      <dgm:spPr/>
      <dgm:t>
        <a:bodyPr/>
        <a:lstStyle/>
        <a:p>
          <a:endParaRPr lang="fr-FR"/>
        </a:p>
      </dgm:t>
    </dgm:pt>
    <dgm:pt modelId="{13692103-2E83-4FB3-92C4-53C86E1E9D03}" type="pres">
      <dgm:prSet presAssocID="{40659C81-FA24-42F7-93B5-FB8FD19B605C}" presName="gear3tx" presStyleLbl="node1" presStyleIdx="2" presStyleCnt="3">
        <dgm:presLayoutVars>
          <dgm:chMax val="1"/>
          <dgm:bulletEnabled val="1"/>
        </dgm:presLayoutVars>
      </dgm:prSet>
      <dgm:spPr/>
      <dgm:t>
        <a:bodyPr/>
        <a:lstStyle/>
        <a:p>
          <a:endParaRPr lang="fr-FR"/>
        </a:p>
      </dgm:t>
    </dgm:pt>
    <dgm:pt modelId="{24ACB41B-46F5-495F-9B4F-A792E0CD7AA8}" type="pres">
      <dgm:prSet presAssocID="{40659C81-FA24-42F7-93B5-FB8FD19B605C}" presName="gear3srcNode" presStyleLbl="node1" presStyleIdx="2" presStyleCnt="3"/>
      <dgm:spPr/>
      <dgm:t>
        <a:bodyPr/>
        <a:lstStyle/>
        <a:p>
          <a:endParaRPr lang="fr-FR"/>
        </a:p>
      </dgm:t>
    </dgm:pt>
    <dgm:pt modelId="{C7C53A76-D5CA-49BA-9ECF-6A7347196ECC}" type="pres">
      <dgm:prSet presAssocID="{40659C81-FA24-42F7-93B5-FB8FD19B605C}" presName="gear3dstNode" presStyleLbl="node1" presStyleIdx="2" presStyleCnt="3"/>
      <dgm:spPr/>
      <dgm:t>
        <a:bodyPr/>
        <a:lstStyle/>
        <a:p>
          <a:endParaRPr lang="fr-FR"/>
        </a:p>
      </dgm:t>
    </dgm:pt>
    <dgm:pt modelId="{31AA344D-6229-4913-81E4-3D35107C5CC7}" type="pres">
      <dgm:prSet presAssocID="{885FA23A-718A-42E3-8280-BDD3859B2C64}" presName="connector1" presStyleLbl="sibTrans2D1" presStyleIdx="0" presStyleCnt="3"/>
      <dgm:spPr/>
      <dgm:t>
        <a:bodyPr/>
        <a:lstStyle/>
        <a:p>
          <a:endParaRPr lang="fr-FR"/>
        </a:p>
      </dgm:t>
    </dgm:pt>
    <dgm:pt modelId="{184FB1C2-56C1-4DED-93AE-3427E1FC5393}" type="pres">
      <dgm:prSet presAssocID="{E8E36D57-0576-41C7-B978-D0DC17F83139}" presName="connector2" presStyleLbl="sibTrans2D1" presStyleIdx="1" presStyleCnt="3"/>
      <dgm:spPr/>
      <dgm:t>
        <a:bodyPr/>
        <a:lstStyle/>
        <a:p>
          <a:endParaRPr lang="fr-FR"/>
        </a:p>
      </dgm:t>
    </dgm:pt>
    <dgm:pt modelId="{8F3A4DA8-A87C-4223-BF34-8ED5C8CE5CA5}" type="pres">
      <dgm:prSet presAssocID="{A61AB5F4-824F-4010-9E25-6FB599FEA60A}" presName="connector3" presStyleLbl="sibTrans2D1" presStyleIdx="2" presStyleCnt="3"/>
      <dgm:spPr/>
      <dgm:t>
        <a:bodyPr/>
        <a:lstStyle/>
        <a:p>
          <a:endParaRPr lang="fr-FR"/>
        </a:p>
      </dgm:t>
    </dgm:pt>
  </dgm:ptLst>
  <dgm:cxnLst>
    <dgm:cxn modelId="{4E8C510E-F3B6-4965-BE63-AAE8E05904A8}" type="presOf" srcId="{E8E36D57-0576-41C7-B978-D0DC17F83139}" destId="{184FB1C2-56C1-4DED-93AE-3427E1FC5393}" srcOrd="0" destOrd="0" presId="urn:microsoft.com/office/officeart/2005/8/layout/gear1"/>
    <dgm:cxn modelId="{15BD4545-5768-40FD-BCB1-FBE1A493127E}" srcId="{60696E90-3558-4E95-B326-A53A732EDCA9}" destId="{6E3FD9B5-DEA5-4192-A997-A980E4F125B2}" srcOrd="1" destOrd="0" parTransId="{FB896BB6-43AA-42C2-AD6F-F9D0BDA1E638}" sibTransId="{E8E36D57-0576-41C7-B978-D0DC17F83139}"/>
    <dgm:cxn modelId="{5CB7FF88-805B-4BB5-9401-99DEAEDAD758}" type="presOf" srcId="{885FA23A-718A-42E3-8280-BDD3859B2C64}" destId="{31AA344D-6229-4913-81E4-3D35107C5CC7}" srcOrd="0" destOrd="0" presId="urn:microsoft.com/office/officeart/2005/8/layout/gear1"/>
    <dgm:cxn modelId="{E3FAAFED-8CDC-4085-A279-001A538D17A9}" type="presOf" srcId="{40659C81-FA24-42F7-93B5-FB8FD19B605C}" destId="{6692C7E1-765C-427D-8AA6-343EB8749F93}" srcOrd="0" destOrd="0" presId="urn:microsoft.com/office/officeart/2005/8/layout/gear1"/>
    <dgm:cxn modelId="{9F0559C9-B8E7-4705-859C-402FACF0186D}" type="presOf" srcId="{6E3FD9B5-DEA5-4192-A997-A980E4F125B2}" destId="{D7230EEC-9DA1-41FA-AE41-A64ABEA8BD1A}" srcOrd="0" destOrd="0" presId="urn:microsoft.com/office/officeart/2005/8/layout/gear1"/>
    <dgm:cxn modelId="{6D98640A-BFE6-43E1-A957-36DA88DC3063}" type="presOf" srcId="{6E3FD9B5-DEA5-4192-A997-A980E4F125B2}" destId="{9264F8EE-B29E-4B32-AFE0-20D540BDE9C9}" srcOrd="1" destOrd="0" presId="urn:microsoft.com/office/officeart/2005/8/layout/gear1"/>
    <dgm:cxn modelId="{78EAC58C-8A15-43CB-9768-0EA565D89CEC}" type="presOf" srcId="{522A9AEF-7980-4DB9-A6A0-02F2944A938E}" destId="{E9DBC4EF-9666-4C43-B720-6425CB27896D}" srcOrd="1" destOrd="0" presId="urn:microsoft.com/office/officeart/2005/8/layout/gear1"/>
    <dgm:cxn modelId="{FF8E529C-B17B-4717-9EA4-68F2F276A863}" type="presOf" srcId="{40659C81-FA24-42F7-93B5-FB8FD19B605C}" destId="{24ACB41B-46F5-495F-9B4F-A792E0CD7AA8}" srcOrd="2" destOrd="0" presId="urn:microsoft.com/office/officeart/2005/8/layout/gear1"/>
    <dgm:cxn modelId="{50A922BB-7393-457B-9875-EE8962CD4890}" type="presOf" srcId="{522A9AEF-7980-4DB9-A6A0-02F2944A938E}" destId="{162DBF69-A688-4AD0-9AE0-0944558E0819}" srcOrd="0" destOrd="0" presId="urn:microsoft.com/office/officeart/2005/8/layout/gear1"/>
    <dgm:cxn modelId="{A025216D-93F3-42DB-BEE0-708B48B17AAD}" type="presOf" srcId="{40659C81-FA24-42F7-93B5-FB8FD19B605C}" destId="{13692103-2E83-4FB3-92C4-53C86E1E9D03}" srcOrd="1" destOrd="0" presId="urn:microsoft.com/office/officeart/2005/8/layout/gear1"/>
    <dgm:cxn modelId="{29B63120-D6B5-4C5E-9CDB-FD86742CEF57}" type="presOf" srcId="{60696E90-3558-4E95-B326-A53A732EDCA9}" destId="{40099884-8369-48AB-8500-8451D1E1A89C}" srcOrd="0" destOrd="0" presId="urn:microsoft.com/office/officeart/2005/8/layout/gear1"/>
    <dgm:cxn modelId="{EA77FE59-9AA3-4EE9-92AC-B32A6FADDF7B}" type="presOf" srcId="{40659C81-FA24-42F7-93B5-FB8FD19B605C}" destId="{C7C53A76-D5CA-49BA-9ECF-6A7347196ECC}" srcOrd="3" destOrd="0" presId="urn:microsoft.com/office/officeart/2005/8/layout/gear1"/>
    <dgm:cxn modelId="{0F2A5CD6-355C-42DA-BC1A-A3C5314EFF0E}" srcId="{60696E90-3558-4E95-B326-A53A732EDCA9}" destId="{40659C81-FA24-42F7-93B5-FB8FD19B605C}" srcOrd="2" destOrd="0" parTransId="{766F51BF-6F5C-461B-B52B-7FB283725AA6}" sibTransId="{A61AB5F4-824F-4010-9E25-6FB599FEA60A}"/>
    <dgm:cxn modelId="{0D223B50-8A17-4D42-B334-C2320BD6F839}" type="presOf" srcId="{A61AB5F4-824F-4010-9E25-6FB599FEA60A}" destId="{8F3A4DA8-A87C-4223-BF34-8ED5C8CE5CA5}" srcOrd="0" destOrd="0" presId="urn:microsoft.com/office/officeart/2005/8/layout/gear1"/>
    <dgm:cxn modelId="{80023D0E-85C3-4690-BF8F-D94098D02E30}" type="presOf" srcId="{522A9AEF-7980-4DB9-A6A0-02F2944A938E}" destId="{D50AF35B-6162-46E4-BCCD-3EFF85D2E5C6}" srcOrd="2" destOrd="0" presId="urn:microsoft.com/office/officeart/2005/8/layout/gear1"/>
    <dgm:cxn modelId="{D3B0E239-A911-4D37-B04B-C56B39C51203}" type="presOf" srcId="{6E3FD9B5-DEA5-4192-A997-A980E4F125B2}" destId="{0D732C03-9A54-41AF-A9B8-02FE391A1369}" srcOrd="2" destOrd="0" presId="urn:microsoft.com/office/officeart/2005/8/layout/gear1"/>
    <dgm:cxn modelId="{3B99D2EA-95B8-4167-BFDC-BCBB3BD7367D}" srcId="{60696E90-3558-4E95-B326-A53A732EDCA9}" destId="{522A9AEF-7980-4DB9-A6A0-02F2944A938E}" srcOrd="0" destOrd="0" parTransId="{29BF6576-19E7-4537-B128-3E6358C27554}" sibTransId="{885FA23A-718A-42E3-8280-BDD3859B2C64}"/>
    <dgm:cxn modelId="{4B2FE018-E4D1-49E8-ADDB-ACD97B63D70A}" type="presParOf" srcId="{40099884-8369-48AB-8500-8451D1E1A89C}" destId="{162DBF69-A688-4AD0-9AE0-0944558E0819}" srcOrd="0" destOrd="0" presId="urn:microsoft.com/office/officeart/2005/8/layout/gear1"/>
    <dgm:cxn modelId="{ACA6D925-265A-4A8F-8D41-99D00935DB4C}" type="presParOf" srcId="{40099884-8369-48AB-8500-8451D1E1A89C}" destId="{E9DBC4EF-9666-4C43-B720-6425CB27896D}" srcOrd="1" destOrd="0" presId="urn:microsoft.com/office/officeart/2005/8/layout/gear1"/>
    <dgm:cxn modelId="{2BAD584B-8FB7-48D3-8CC8-24381C0B282B}" type="presParOf" srcId="{40099884-8369-48AB-8500-8451D1E1A89C}" destId="{D50AF35B-6162-46E4-BCCD-3EFF85D2E5C6}" srcOrd="2" destOrd="0" presId="urn:microsoft.com/office/officeart/2005/8/layout/gear1"/>
    <dgm:cxn modelId="{169AD32A-380C-4C74-9441-488045FF692B}" type="presParOf" srcId="{40099884-8369-48AB-8500-8451D1E1A89C}" destId="{D7230EEC-9DA1-41FA-AE41-A64ABEA8BD1A}" srcOrd="3" destOrd="0" presId="urn:microsoft.com/office/officeart/2005/8/layout/gear1"/>
    <dgm:cxn modelId="{A778831F-9F63-4A76-AFC2-2E8B101C380D}" type="presParOf" srcId="{40099884-8369-48AB-8500-8451D1E1A89C}" destId="{9264F8EE-B29E-4B32-AFE0-20D540BDE9C9}" srcOrd="4" destOrd="0" presId="urn:microsoft.com/office/officeart/2005/8/layout/gear1"/>
    <dgm:cxn modelId="{DAEBB428-9C5D-4C69-96E3-B90B524FED01}" type="presParOf" srcId="{40099884-8369-48AB-8500-8451D1E1A89C}" destId="{0D732C03-9A54-41AF-A9B8-02FE391A1369}" srcOrd="5" destOrd="0" presId="urn:microsoft.com/office/officeart/2005/8/layout/gear1"/>
    <dgm:cxn modelId="{82E6727D-F5B7-4924-8D42-A8EF1A2A0113}" type="presParOf" srcId="{40099884-8369-48AB-8500-8451D1E1A89C}" destId="{6692C7E1-765C-427D-8AA6-343EB8749F93}" srcOrd="6" destOrd="0" presId="urn:microsoft.com/office/officeart/2005/8/layout/gear1"/>
    <dgm:cxn modelId="{CBA9AAD3-D62D-4BEF-8105-733B3C8C3748}" type="presParOf" srcId="{40099884-8369-48AB-8500-8451D1E1A89C}" destId="{13692103-2E83-4FB3-92C4-53C86E1E9D03}" srcOrd="7" destOrd="0" presId="urn:microsoft.com/office/officeart/2005/8/layout/gear1"/>
    <dgm:cxn modelId="{435FF47D-0D4B-430C-BB1B-FB2B5C0F297B}" type="presParOf" srcId="{40099884-8369-48AB-8500-8451D1E1A89C}" destId="{24ACB41B-46F5-495F-9B4F-A792E0CD7AA8}" srcOrd="8" destOrd="0" presId="urn:microsoft.com/office/officeart/2005/8/layout/gear1"/>
    <dgm:cxn modelId="{83324BF0-F002-479A-8C28-84CDA790D183}" type="presParOf" srcId="{40099884-8369-48AB-8500-8451D1E1A89C}" destId="{C7C53A76-D5CA-49BA-9ECF-6A7347196ECC}" srcOrd="9" destOrd="0" presId="urn:microsoft.com/office/officeart/2005/8/layout/gear1"/>
    <dgm:cxn modelId="{CE4E9BA5-05BB-462D-BD6E-59B5FA32191B}" type="presParOf" srcId="{40099884-8369-48AB-8500-8451D1E1A89C}" destId="{31AA344D-6229-4913-81E4-3D35107C5CC7}" srcOrd="10" destOrd="0" presId="urn:microsoft.com/office/officeart/2005/8/layout/gear1"/>
    <dgm:cxn modelId="{9E903329-2708-4125-B1B0-62CD83F784EA}" type="presParOf" srcId="{40099884-8369-48AB-8500-8451D1E1A89C}" destId="{184FB1C2-56C1-4DED-93AE-3427E1FC5393}" srcOrd="11" destOrd="0" presId="urn:microsoft.com/office/officeart/2005/8/layout/gear1"/>
    <dgm:cxn modelId="{3542CD0E-A51B-4E8D-9C35-3901338B5999}" type="presParOf" srcId="{40099884-8369-48AB-8500-8451D1E1A89C}" destId="{8F3A4DA8-A87C-4223-BF34-8ED5C8CE5CA5}"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0DF4E1-9EB7-4D94-8507-FCFAE63B1B5A}" type="doc">
      <dgm:prSet loTypeId="urn:microsoft.com/office/officeart/2005/8/layout/cycle8" loCatId="cycle" qsTypeId="urn:microsoft.com/office/officeart/2005/8/quickstyle/simple1" qsCatId="simple" csTypeId="urn:microsoft.com/office/officeart/2005/8/colors/accent1_2" csCatId="accent1" phldr="1"/>
      <dgm:spPr/>
    </dgm:pt>
    <dgm:pt modelId="{33888315-9FDB-4569-BBD5-E382BF4FBB0C}">
      <dgm:prSet phldrT="[Texte]"/>
      <dgm:spPr/>
      <dgm:t>
        <a:bodyPr/>
        <a:lstStyle/>
        <a:p>
          <a:r>
            <a:rPr lang="ar-SA" b="1" dirty="0" smtClean="0">
              <a:solidFill>
                <a:schemeClr val="bg1"/>
              </a:solidFill>
              <a:cs typeface="+mj-cs"/>
            </a:rPr>
            <a:t>الجودة العالية</a:t>
          </a:r>
          <a:endParaRPr lang="fr-FR" b="1" dirty="0">
            <a:solidFill>
              <a:schemeClr val="bg1"/>
            </a:solidFill>
            <a:cs typeface="+mj-cs"/>
          </a:endParaRPr>
        </a:p>
      </dgm:t>
    </dgm:pt>
    <dgm:pt modelId="{A6466B45-8DC0-42DC-9FD7-9B582C3CDA6C}" type="parTrans" cxnId="{634E123F-8834-42CF-A575-CBF9B87DFF8C}">
      <dgm:prSet/>
      <dgm:spPr/>
    </dgm:pt>
    <dgm:pt modelId="{74F5464F-C22C-41A5-B64A-7E2B7AD86355}" type="sibTrans" cxnId="{634E123F-8834-42CF-A575-CBF9B87DFF8C}">
      <dgm:prSet/>
      <dgm:spPr/>
    </dgm:pt>
    <dgm:pt modelId="{062BC7BB-C5FA-4D7E-90AB-DEBBA0C76AFB}">
      <dgm:prSet phldrT="[Texte]"/>
      <dgm:spPr/>
      <dgm:t>
        <a:bodyPr/>
        <a:lstStyle/>
        <a:p>
          <a:r>
            <a:rPr lang="ar-SA" b="1" dirty="0" smtClean="0">
              <a:solidFill>
                <a:schemeClr val="bg1"/>
              </a:solidFill>
              <a:cs typeface="+mj-cs"/>
            </a:rPr>
            <a:t>السرعة </a:t>
          </a:r>
          <a:endParaRPr lang="fr-FR" b="1" dirty="0">
            <a:solidFill>
              <a:schemeClr val="bg1"/>
            </a:solidFill>
            <a:cs typeface="+mj-cs"/>
          </a:endParaRPr>
        </a:p>
      </dgm:t>
    </dgm:pt>
    <dgm:pt modelId="{9CCB3F78-E4F1-4F2D-A50B-EF31E4E88D53}" type="parTrans" cxnId="{C0AB8542-11FA-4BDF-9325-38D893CB17B0}">
      <dgm:prSet/>
      <dgm:spPr/>
    </dgm:pt>
    <dgm:pt modelId="{53120804-D4B6-4ED4-BAA3-3C7AB72F6C64}" type="sibTrans" cxnId="{C0AB8542-11FA-4BDF-9325-38D893CB17B0}">
      <dgm:prSet/>
      <dgm:spPr/>
    </dgm:pt>
    <dgm:pt modelId="{F756F414-E608-4725-81B9-AB6F70F33AB9}">
      <dgm:prSet phldrT="[Texte]"/>
      <dgm:spPr/>
      <dgm:t>
        <a:bodyPr/>
        <a:lstStyle/>
        <a:p>
          <a:r>
            <a:rPr lang="ar-SA" b="1" dirty="0" smtClean="0">
              <a:solidFill>
                <a:schemeClr val="bg1"/>
              </a:solidFill>
              <a:cs typeface="+mj-cs"/>
            </a:rPr>
            <a:t>خفض التكاليف </a:t>
          </a:r>
          <a:endParaRPr lang="fr-FR" b="1" dirty="0">
            <a:solidFill>
              <a:schemeClr val="bg1"/>
            </a:solidFill>
            <a:cs typeface="+mj-cs"/>
          </a:endParaRPr>
        </a:p>
      </dgm:t>
    </dgm:pt>
    <dgm:pt modelId="{7D346547-C5D5-43EC-98F6-D971A1992153}" type="parTrans" cxnId="{24254DF6-C524-4771-B839-A50C0BFB41B2}">
      <dgm:prSet/>
      <dgm:spPr/>
    </dgm:pt>
    <dgm:pt modelId="{30C7C2A1-7485-41BA-A6C1-88219AF1022F}" type="sibTrans" cxnId="{24254DF6-C524-4771-B839-A50C0BFB41B2}">
      <dgm:prSet/>
      <dgm:spPr/>
    </dgm:pt>
    <dgm:pt modelId="{3B90A438-7898-47C1-A078-894D28D7B1F4}" type="pres">
      <dgm:prSet presAssocID="{8C0DF4E1-9EB7-4D94-8507-FCFAE63B1B5A}" presName="compositeShape" presStyleCnt="0">
        <dgm:presLayoutVars>
          <dgm:chMax val="7"/>
          <dgm:dir/>
          <dgm:resizeHandles val="exact"/>
        </dgm:presLayoutVars>
      </dgm:prSet>
      <dgm:spPr/>
    </dgm:pt>
    <dgm:pt modelId="{1E1F2DBB-D7EA-4C6A-BDE5-C4D158283F55}" type="pres">
      <dgm:prSet presAssocID="{8C0DF4E1-9EB7-4D94-8507-FCFAE63B1B5A}" presName="wedge1" presStyleLbl="node1" presStyleIdx="0" presStyleCnt="3"/>
      <dgm:spPr/>
      <dgm:t>
        <a:bodyPr/>
        <a:lstStyle/>
        <a:p>
          <a:endParaRPr lang="fr-FR"/>
        </a:p>
      </dgm:t>
    </dgm:pt>
    <dgm:pt modelId="{3975EDFB-D41E-4220-A76D-4C31A9BFB0AB}" type="pres">
      <dgm:prSet presAssocID="{8C0DF4E1-9EB7-4D94-8507-FCFAE63B1B5A}" presName="dummy1a" presStyleCnt="0"/>
      <dgm:spPr/>
    </dgm:pt>
    <dgm:pt modelId="{34AFA0B8-61E2-4C3D-96C3-FF035F6F7B22}" type="pres">
      <dgm:prSet presAssocID="{8C0DF4E1-9EB7-4D94-8507-FCFAE63B1B5A}" presName="dummy1b" presStyleCnt="0"/>
      <dgm:spPr/>
    </dgm:pt>
    <dgm:pt modelId="{8BF58356-81C7-421C-8B7B-23EF6C6DFCC6}" type="pres">
      <dgm:prSet presAssocID="{8C0DF4E1-9EB7-4D94-8507-FCFAE63B1B5A}" presName="wedge1Tx" presStyleLbl="node1" presStyleIdx="0" presStyleCnt="3">
        <dgm:presLayoutVars>
          <dgm:chMax val="0"/>
          <dgm:chPref val="0"/>
          <dgm:bulletEnabled val="1"/>
        </dgm:presLayoutVars>
      </dgm:prSet>
      <dgm:spPr/>
      <dgm:t>
        <a:bodyPr/>
        <a:lstStyle/>
        <a:p>
          <a:endParaRPr lang="fr-FR"/>
        </a:p>
      </dgm:t>
    </dgm:pt>
    <dgm:pt modelId="{C1F0C951-0B7A-4E03-A25B-13FC91739EDD}" type="pres">
      <dgm:prSet presAssocID="{8C0DF4E1-9EB7-4D94-8507-FCFAE63B1B5A}" presName="wedge2" presStyleLbl="node1" presStyleIdx="1" presStyleCnt="3"/>
      <dgm:spPr/>
      <dgm:t>
        <a:bodyPr/>
        <a:lstStyle/>
        <a:p>
          <a:endParaRPr lang="fr-FR"/>
        </a:p>
      </dgm:t>
    </dgm:pt>
    <dgm:pt modelId="{CDD743DC-DADA-4D37-84B9-218F0851A1A6}" type="pres">
      <dgm:prSet presAssocID="{8C0DF4E1-9EB7-4D94-8507-FCFAE63B1B5A}" presName="dummy2a" presStyleCnt="0"/>
      <dgm:spPr/>
    </dgm:pt>
    <dgm:pt modelId="{77C89090-F144-40F6-86A8-46AD50065C00}" type="pres">
      <dgm:prSet presAssocID="{8C0DF4E1-9EB7-4D94-8507-FCFAE63B1B5A}" presName="dummy2b" presStyleCnt="0"/>
      <dgm:spPr/>
    </dgm:pt>
    <dgm:pt modelId="{A7A7D8BB-3607-4B07-8A75-0C2F8872B98D}" type="pres">
      <dgm:prSet presAssocID="{8C0DF4E1-9EB7-4D94-8507-FCFAE63B1B5A}" presName="wedge2Tx" presStyleLbl="node1" presStyleIdx="1" presStyleCnt="3">
        <dgm:presLayoutVars>
          <dgm:chMax val="0"/>
          <dgm:chPref val="0"/>
          <dgm:bulletEnabled val="1"/>
        </dgm:presLayoutVars>
      </dgm:prSet>
      <dgm:spPr/>
      <dgm:t>
        <a:bodyPr/>
        <a:lstStyle/>
        <a:p>
          <a:endParaRPr lang="fr-FR"/>
        </a:p>
      </dgm:t>
    </dgm:pt>
    <dgm:pt modelId="{9D4C1F8E-2031-4ABA-8CFE-B61E60C5F2A0}" type="pres">
      <dgm:prSet presAssocID="{8C0DF4E1-9EB7-4D94-8507-FCFAE63B1B5A}" presName="wedge3" presStyleLbl="node1" presStyleIdx="2" presStyleCnt="3"/>
      <dgm:spPr/>
      <dgm:t>
        <a:bodyPr/>
        <a:lstStyle/>
        <a:p>
          <a:endParaRPr lang="fr-FR"/>
        </a:p>
      </dgm:t>
    </dgm:pt>
    <dgm:pt modelId="{914F9EE7-3712-454E-BBB4-6D77C0E4C341}" type="pres">
      <dgm:prSet presAssocID="{8C0DF4E1-9EB7-4D94-8507-FCFAE63B1B5A}" presName="dummy3a" presStyleCnt="0"/>
      <dgm:spPr/>
    </dgm:pt>
    <dgm:pt modelId="{D91EBDDD-923E-439A-9607-AB2306056C76}" type="pres">
      <dgm:prSet presAssocID="{8C0DF4E1-9EB7-4D94-8507-FCFAE63B1B5A}" presName="dummy3b" presStyleCnt="0"/>
      <dgm:spPr/>
    </dgm:pt>
    <dgm:pt modelId="{1C00FB38-4086-420B-869D-631FE58D5C32}" type="pres">
      <dgm:prSet presAssocID="{8C0DF4E1-9EB7-4D94-8507-FCFAE63B1B5A}" presName="wedge3Tx" presStyleLbl="node1" presStyleIdx="2" presStyleCnt="3">
        <dgm:presLayoutVars>
          <dgm:chMax val="0"/>
          <dgm:chPref val="0"/>
          <dgm:bulletEnabled val="1"/>
        </dgm:presLayoutVars>
      </dgm:prSet>
      <dgm:spPr/>
      <dgm:t>
        <a:bodyPr/>
        <a:lstStyle/>
        <a:p>
          <a:endParaRPr lang="fr-FR"/>
        </a:p>
      </dgm:t>
    </dgm:pt>
    <dgm:pt modelId="{DB7D2F0D-F3C2-463E-BFE3-4FC0FC77D700}" type="pres">
      <dgm:prSet presAssocID="{74F5464F-C22C-41A5-B64A-7E2B7AD86355}" presName="arrowWedge1" presStyleLbl="fgSibTrans2D1" presStyleIdx="0" presStyleCnt="3"/>
      <dgm:spPr/>
    </dgm:pt>
    <dgm:pt modelId="{06E63967-9890-4D89-9620-DDB218C7ABE6}" type="pres">
      <dgm:prSet presAssocID="{53120804-D4B6-4ED4-BAA3-3C7AB72F6C64}" presName="arrowWedge2" presStyleLbl="fgSibTrans2D1" presStyleIdx="1" presStyleCnt="3"/>
      <dgm:spPr/>
    </dgm:pt>
    <dgm:pt modelId="{96DD7FFB-4A72-42DE-9780-8457BC66D99F}" type="pres">
      <dgm:prSet presAssocID="{30C7C2A1-7485-41BA-A6C1-88219AF1022F}" presName="arrowWedge3" presStyleLbl="fgSibTrans2D1" presStyleIdx="2" presStyleCnt="3"/>
      <dgm:spPr/>
    </dgm:pt>
  </dgm:ptLst>
  <dgm:cxnLst>
    <dgm:cxn modelId="{75F9ECF2-4284-41F5-9EDF-34C2543ADB1E}" type="presOf" srcId="{33888315-9FDB-4569-BBD5-E382BF4FBB0C}" destId="{8BF58356-81C7-421C-8B7B-23EF6C6DFCC6}" srcOrd="1" destOrd="0" presId="urn:microsoft.com/office/officeart/2005/8/layout/cycle8"/>
    <dgm:cxn modelId="{BBB9E7EB-3475-4F90-B300-0E3EEBE0D9D0}" type="presOf" srcId="{F756F414-E608-4725-81B9-AB6F70F33AB9}" destId="{1C00FB38-4086-420B-869D-631FE58D5C32}" srcOrd="1" destOrd="0" presId="urn:microsoft.com/office/officeart/2005/8/layout/cycle8"/>
    <dgm:cxn modelId="{634E123F-8834-42CF-A575-CBF9B87DFF8C}" srcId="{8C0DF4E1-9EB7-4D94-8507-FCFAE63B1B5A}" destId="{33888315-9FDB-4569-BBD5-E382BF4FBB0C}" srcOrd="0" destOrd="0" parTransId="{A6466B45-8DC0-42DC-9FD7-9B582C3CDA6C}" sibTransId="{74F5464F-C22C-41A5-B64A-7E2B7AD86355}"/>
    <dgm:cxn modelId="{C0AB8542-11FA-4BDF-9325-38D893CB17B0}" srcId="{8C0DF4E1-9EB7-4D94-8507-FCFAE63B1B5A}" destId="{062BC7BB-C5FA-4D7E-90AB-DEBBA0C76AFB}" srcOrd="1" destOrd="0" parTransId="{9CCB3F78-E4F1-4F2D-A50B-EF31E4E88D53}" sibTransId="{53120804-D4B6-4ED4-BAA3-3C7AB72F6C64}"/>
    <dgm:cxn modelId="{D2299F33-D469-4535-8ABF-4403A37F0BDB}" type="presOf" srcId="{062BC7BB-C5FA-4D7E-90AB-DEBBA0C76AFB}" destId="{C1F0C951-0B7A-4E03-A25B-13FC91739EDD}" srcOrd="0" destOrd="0" presId="urn:microsoft.com/office/officeart/2005/8/layout/cycle8"/>
    <dgm:cxn modelId="{479DC18B-7102-41A0-9D09-6E3B72B0401C}" type="presOf" srcId="{062BC7BB-C5FA-4D7E-90AB-DEBBA0C76AFB}" destId="{A7A7D8BB-3607-4B07-8A75-0C2F8872B98D}" srcOrd="1" destOrd="0" presId="urn:microsoft.com/office/officeart/2005/8/layout/cycle8"/>
    <dgm:cxn modelId="{5E71E232-7712-42B0-AAEA-2F520B77976E}" type="presOf" srcId="{F756F414-E608-4725-81B9-AB6F70F33AB9}" destId="{9D4C1F8E-2031-4ABA-8CFE-B61E60C5F2A0}" srcOrd="0" destOrd="0" presId="urn:microsoft.com/office/officeart/2005/8/layout/cycle8"/>
    <dgm:cxn modelId="{0FBA58BB-BE23-4906-A32F-4398758FD499}" type="presOf" srcId="{33888315-9FDB-4569-BBD5-E382BF4FBB0C}" destId="{1E1F2DBB-D7EA-4C6A-BDE5-C4D158283F55}" srcOrd="0" destOrd="0" presId="urn:microsoft.com/office/officeart/2005/8/layout/cycle8"/>
    <dgm:cxn modelId="{24254DF6-C524-4771-B839-A50C0BFB41B2}" srcId="{8C0DF4E1-9EB7-4D94-8507-FCFAE63B1B5A}" destId="{F756F414-E608-4725-81B9-AB6F70F33AB9}" srcOrd="2" destOrd="0" parTransId="{7D346547-C5D5-43EC-98F6-D971A1992153}" sibTransId="{30C7C2A1-7485-41BA-A6C1-88219AF1022F}"/>
    <dgm:cxn modelId="{CE8BC9CB-E7B2-4BE1-9CDE-F3524CB0F5DB}" type="presOf" srcId="{8C0DF4E1-9EB7-4D94-8507-FCFAE63B1B5A}" destId="{3B90A438-7898-47C1-A078-894D28D7B1F4}" srcOrd="0" destOrd="0" presId="urn:microsoft.com/office/officeart/2005/8/layout/cycle8"/>
    <dgm:cxn modelId="{4302B676-DEE0-41FB-8936-C309F990DA7A}" type="presParOf" srcId="{3B90A438-7898-47C1-A078-894D28D7B1F4}" destId="{1E1F2DBB-D7EA-4C6A-BDE5-C4D158283F55}" srcOrd="0" destOrd="0" presId="urn:microsoft.com/office/officeart/2005/8/layout/cycle8"/>
    <dgm:cxn modelId="{8D194F3C-BC95-4E9A-989F-4E72BB835103}" type="presParOf" srcId="{3B90A438-7898-47C1-A078-894D28D7B1F4}" destId="{3975EDFB-D41E-4220-A76D-4C31A9BFB0AB}" srcOrd="1" destOrd="0" presId="urn:microsoft.com/office/officeart/2005/8/layout/cycle8"/>
    <dgm:cxn modelId="{000B9F93-0EFC-413A-95CA-38A54E9F12FD}" type="presParOf" srcId="{3B90A438-7898-47C1-A078-894D28D7B1F4}" destId="{34AFA0B8-61E2-4C3D-96C3-FF035F6F7B22}" srcOrd="2" destOrd="0" presId="urn:microsoft.com/office/officeart/2005/8/layout/cycle8"/>
    <dgm:cxn modelId="{251B3C95-DF66-497F-807A-9DF652DB84A8}" type="presParOf" srcId="{3B90A438-7898-47C1-A078-894D28D7B1F4}" destId="{8BF58356-81C7-421C-8B7B-23EF6C6DFCC6}" srcOrd="3" destOrd="0" presId="urn:microsoft.com/office/officeart/2005/8/layout/cycle8"/>
    <dgm:cxn modelId="{FB2E24C9-A843-401D-9C7B-7888489BBD16}" type="presParOf" srcId="{3B90A438-7898-47C1-A078-894D28D7B1F4}" destId="{C1F0C951-0B7A-4E03-A25B-13FC91739EDD}" srcOrd="4" destOrd="0" presId="urn:microsoft.com/office/officeart/2005/8/layout/cycle8"/>
    <dgm:cxn modelId="{9E46F794-8CDC-4DD9-8847-F74811428B48}" type="presParOf" srcId="{3B90A438-7898-47C1-A078-894D28D7B1F4}" destId="{CDD743DC-DADA-4D37-84B9-218F0851A1A6}" srcOrd="5" destOrd="0" presId="urn:microsoft.com/office/officeart/2005/8/layout/cycle8"/>
    <dgm:cxn modelId="{9D6161A0-1211-4582-9E73-1427DF1D4AD9}" type="presParOf" srcId="{3B90A438-7898-47C1-A078-894D28D7B1F4}" destId="{77C89090-F144-40F6-86A8-46AD50065C00}" srcOrd="6" destOrd="0" presId="urn:microsoft.com/office/officeart/2005/8/layout/cycle8"/>
    <dgm:cxn modelId="{D069DB03-C968-4852-A916-C54BDE41DDAD}" type="presParOf" srcId="{3B90A438-7898-47C1-A078-894D28D7B1F4}" destId="{A7A7D8BB-3607-4B07-8A75-0C2F8872B98D}" srcOrd="7" destOrd="0" presId="urn:microsoft.com/office/officeart/2005/8/layout/cycle8"/>
    <dgm:cxn modelId="{0EACD122-0542-467F-8961-0C26D77E734F}" type="presParOf" srcId="{3B90A438-7898-47C1-A078-894D28D7B1F4}" destId="{9D4C1F8E-2031-4ABA-8CFE-B61E60C5F2A0}" srcOrd="8" destOrd="0" presId="urn:microsoft.com/office/officeart/2005/8/layout/cycle8"/>
    <dgm:cxn modelId="{7E5B69F2-E2DD-4A26-BBB5-11856D99D111}" type="presParOf" srcId="{3B90A438-7898-47C1-A078-894D28D7B1F4}" destId="{914F9EE7-3712-454E-BBB4-6D77C0E4C341}" srcOrd="9" destOrd="0" presId="urn:microsoft.com/office/officeart/2005/8/layout/cycle8"/>
    <dgm:cxn modelId="{F5CB52B2-CD05-4229-8210-61BB9AC32281}" type="presParOf" srcId="{3B90A438-7898-47C1-A078-894D28D7B1F4}" destId="{D91EBDDD-923E-439A-9607-AB2306056C76}" srcOrd="10" destOrd="0" presId="urn:microsoft.com/office/officeart/2005/8/layout/cycle8"/>
    <dgm:cxn modelId="{8565313F-2E2C-46D0-A2DF-69C5618A7231}" type="presParOf" srcId="{3B90A438-7898-47C1-A078-894D28D7B1F4}" destId="{1C00FB38-4086-420B-869D-631FE58D5C32}" srcOrd="11" destOrd="0" presId="urn:microsoft.com/office/officeart/2005/8/layout/cycle8"/>
    <dgm:cxn modelId="{6A00F676-9DC9-482C-BD41-5A20799681B1}" type="presParOf" srcId="{3B90A438-7898-47C1-A078-894D28D7B1F4}" destId="{DB7D2F0D-F3C2-463E-BFE3-4FC0FC77D700}" srcOrd="12" destOrd="0" presId="urn:microsoft.com/office/officeart/2005/8/layout/cycle8"/>
    <dgm:cxn modelId="{E1B58296-32F6-4568-BBA2-75F3BEC51472}" type="presParOf" srcId="{3B90A438-7898-47C1-A078-894D28D7B1F4}" destId="{06E63967-9890-4D89-9620-DDB218C7ABE6}" srcOrd="13" destOrd="0" presId="urn:microsoft.com/office/officeart/2005/8/layout/cycle8"/>
    <dgm:cxn modelId="{73B35C64-2F13-4A93-9D0A-580E5A4D4609}" type="presParOf" srcId="{3B90A438-7898-47C1-A078-894D28D7B1F4}" destId="{96DD7FFB-4A72-42DE-9780-8457BC66D99F}"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8C211F-B0A5-4D15-A8FD-B48FBCC5C900}"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fr-FR"/>
        </a:p>
      </dgm:t>
    </dgm:pt>
    <dgm:pt modelId="{D43A275A-A14C-4FE7-A7E4-63B58DEA0ED2}">
      <dgm:prSet phldrT="[Texte]" custT="1"/>
      <dgm:spPr/>
      <dgm:t>
        <a:bodyPr/>
        <a:lstStyle/>
        <a:p>
          <a:r>
            <a:rPr lang="ar-SA" sz="1600" b="1" dirty="0" smtClean="0">
              <a:solidFill>
                <a:schemeClr val="bg1"/>
              </a:solidFill>
              <a:latin typeface="Arial" charset="0"/>
            </a:rPr>
            <a:t>جمع البيانات والمعلومات</a:t>
          </a:r>
          <a:endParaRPr lang="fr-FR" sz="1600" b="1" dirty="0">
            <a:solidFill>
              <a:schemeClr val="bg1"/>
            </a:solidFill>
          </a:endParaRPr>
        </a:p>
      </dgm:t>
    </dgm:pt>
    <dgm:pt modelId="{065D9042-7469-47BB-958C-200A0BF34103}" type="parTrans" cxnId="{12A5BEDF-453D-4936-9CBA-DB685446B2F6}">
      <dgm:prSet/>
      <dgm:spPr/>
      <dgm:t>
        <a:bodyPr/>
        <a:lstStyle/>
        <a:p>
          <a:endParaRPr lang="fr-FR"/>
        </a:p>
      </dgm:t>
    </dgm:pt>
    <dgm:pt modelId="{103AB727-57F9-4B79-8911-251CD245E8B4}" type="sibTrans" cxnId="{12A5BEDF-453D-4936-9CBA-DB685446B2F6}">
      <dgm:prSet/>
      <dgm:spPr/>
      <dgm:t>
        <a:bodyPr/>
        <a:lstStyle/>
        <a:p>
          <a:endParaRPr lang="fr-FR"/>
        </a:p>
      </dgm:t>
    </dgm:pt>
    <dgm:pt modelId="{A35D2B9E-5109-4BB2-B6DE-96E53F2E8082}">
      <dgm:prSet phldrT="[Texte]" custT="1"/>
      <dgm:spPr/>
      <dgm:t>
        <a:bodyPr/>
        <a:lstStyle/>
        <a:p>
          <a:pPr rtl="1"/>
          <a:r>
            <a:rPr lang="ar-SA" sz="1600" b="1" dirty="0" smtClean="0">
              <a:solidFill>
                <a:schemeClr val="bg1"/>
              </a:solidFill>
              <a:latin typeface="Arial" charset="0"/>
            </a:rPr>
            <a:t>الشعور بالحاجة إلى </a:t>
          </a:r>
        </a:p>
        <a:p>
          <a:pPr rtl="1"/>
          <a:r>
            <a:rPr lang="ar-SA" sz="1600" b="1" dirty="0" smtClean="0">
              <a:solidFill>
                <a:schemeClr val="bg1"/>
              </a:solidFill>
              <a:latin typeface="Arial" charset="0"/>
            </a:rPr>
            <a:t>إحداث </a:t>
          </a:r>
          <a:r>
            <a:rPr lang="ar-SA" sz="1600" b="1" dirty="0" smtClean="0">
              <a:solidFill>
                <a:schemeClr val="bg1"/>
              </a:solidFill>
            </a:rPr>
            <a:t>التغيير</a:t>
          </a:r>
        </a:p>
        <a:p>
          <a:pPr rtl="1"/>
          <a:r>
            <a:rPr lang="ar-SA" sz="1600" b="1" dirty="0" smtClean="0">
              <a:solidFill>
                <a:schemeClr val="bg1"/>
              </a:solidFill>
              <a:latin typeface="Arial" charset="0"/>
            </a:rPr>
            <a:t>”التشخيص الأولي</a:t>
          </a:r>
          <a:r>
            <a:rPr lang="ar-SA" sz="1400" b="1" dirty="0" smtClean="0">
              <a:solidFill>
                <a:schemeClr val="bg1"/>
              </a:solidFill>
              <a:latin typeface="Arial" charset="0"/>
            </a:rPr>
            <a:t>“</a:t>
          </a:r>
          <a:endParaRPr lang="fr-FR" sz="1400" b="1" dirty="0">
            <a:solidFill>
              <a:schemeClr val="bg1"/>
            </a:solidFill>
          </a:endParaRPr>
        </a:p>
      </dgm:t>
    </dgm:pt>
    <dgm:pt modelId="{6865E3EA-4480-42BD-83E3-8014522DD0DD}" type="parTrans" cxnId="{2E26D09E-DBF5-4A35-9723-020870608319}">
      <dgm:prSet/>
      <dgm:spPr/>
      <dgm:t>
        <a:bodyPr/>
        <a:lstStyle/>
        <a:p>
          <a:endParaRPr lang="fr-FR"/>
        </a:p>
      </dgm:t>
    </dgm:pt>
    <dgm:pt modelId="{92F9E5F8-66F3-45D7-8BE6-03F4CEE5459F}" type="sibTrans" cxnId="{2E26D09E-DBF5-4A35-9723-020870608319}">
      <dgm:prSet/>
      <dgm:spPr/>
      <dgm:t>
        <a:bodyPr/>
        <a:lstStyle/>
        <a:p>
          <a:endParaRPr lang="fr-FR"/>
        </a:p>
      </dgm:t>
    </dgm:pt>
    <dgm:pt modelId="{BF3BA9C9-BD38-4DBD-8077-10DAF7F12287}">
      <dgm:prSet phldrT="[Texte]" custT="1"/>
      <dgm:spPr/>
      <dgm:t>
        <a:bodyPr/>
        <a:lstStyle/>
        <a:p>
          <a:r>
            <a:rPr lang="ar-SA" sz="1600" b="1" dirty="0" smtClean="0">
              <a:solidFill>
                <a:schemeClr val="bg1"/>
              </a:solidFill>
              <a:latin typeface="Garamond" pitchFamily="18" charset="0"/>
            </a:rPr>
            <a:t>تحديد العلاقة بين خبير</a:t>
          </a:r>
        </a:p>
        <a:p>
          <a:r>
            <a:rPr lang="ar-SA" sz="1600" b="1" dirty="0" smtClean="0">
              <a:solidFill>
                <a:schemeClr val="bg1"/>
              </a:solidFill>
            </a:rPr>
            <a:t>التغيير والمنظمة</a:t>
          </a:r>
          <a:endParaRPr lang="fr-FR" sz="1600" b="1" dirty="0">
            <a:solidFill>
              <a:schemeClr val="bg1"/>
            </a:solidFill>
          </a:endParaRPr>
        </a:p>
      </dgm:t>
    </dgm:pt>
    <dgm:pt modelId="{0443759D-5735-48A7-B57F-6161BCA730EF}" type="parTrans" cxnId="{D6039D69-969E-4874-AF7A-130438EDB064}">
      <dgm:prSet/>
      <dgm:spPr/>
      <dgm:t>
        <a:bodyPr/>
        <a:lstStyle/>
        <a:p>
          <a:endParaRPr lang="fr-FR"/>
        </a:p>
      </dgm:t>
    </dgm:pt>
    <dgm:pt modelId="{EFF24F8E-5881-473C-9068-0B2050BBDB56}" type="sibTrans" cxnId="{D6039D69-969E-4874-AF7A-130438EDB064}">
      <dgm:prSet/>
      <dgm:spPr/>
      <dgm:t>
        <a:bodyPr/>
        <a:lstStyle/>
        <a:p>
          <a:endParaRPr lang="fr-FR"/>
        </a:p>
      </dgm:t>
    </dgm:pt>
    <dgm:pt modelId="{56426538-0D5C-44D4-BFF1-DDCDA496B039}">
      <dgm:prSet phldrT="[Texte]" custT="1"/>
      <dgm:spPr/>
      <dgm:t>
        <a:bodyPr/>
        <a:lstStyle/>
        <a:p>
          <a:r>
            <a:rPr lang="ar-SA" sz="1600" b="1" dirty="0" smtClean="0">
              <a:solidFill>
                <a:schemeClr val="bg1"/>
              </a:solidFill>
            </a:rPr>
            <a:t>التشخيص النهائي</a:t>
          </a:r>
          <a:endParaRPr lang="fr-FR" sz="1600" b="1" dirty="0">
            <a:solidFill>
              <a:schemeClr val="bg1"/>
            </a:solidFill>
          </a:endParaRPr>
        </a:p>
      </dgm:t>
    </dgm:pt>
    <dgm:pt modelId="{A4A555F5-536F-4D85-B422-31C399BD95BF}" type="parTrans" cxnId="{B181EF44-4621-46FB-8E5E-52E136E70131}">
      <dgm:prSet/>
      <dgm:spPr/>
      <dgm:t>
        <a:bodyPr/>
        <a:lstStyle/>
        <a:p>
          <a:endParaRPr lang="fr-FR"/>
        </a:p>
      </dgm:t>
    </dgm:pt>
    <dgm:pt modelId="{2DF774B5-7782-4293-A981-68D0BCF70A32}" type="sibTrans" cxnId="{B181EF44-4621-46FB-8E5E-52E136E70131}">
      <dgm:prSet/>
      <dgm:spPr/>
      <dgm:t>
        <a:bodyPr/>
        <a:lstStyle/>
        <a:p>
          <a:endParaRPr lang="fr-FR"/>
        </a:p>
      </dgm:t>
    </dgm:pt>
    <dgm:pt modelId="{F95CC91A-CDFF-495D-9420-578DD0467E2C}">
      <dgm:prSet phldrT="[Texte]" custT="1"/>
      <dgm:spPr/>
      <dgm:t>
        <a:bodyPr/>
        <a:lstStyle/>
        <a:p>
          <a:r>
            <a:rPr lang="ar-SA" sz="1800" b="1" dirty="0" smtClean="0">
              <a:solidFill>
                <a:schemeClr val="bg1"/>
              </a:solidFill>
              <a:latin typeface="Arial" charset="0"/>
            </a:rPr>
            <a:t>وضع خطة العمل</a:t>
          </a:r>
          <a:endParaRPr lang="fr-FR" sz="1800" b="1" dirty="0">
            <a:solidFill>
              <a:schemeClr val="bg1"/>
            </a:solidFill>
          </a:endParaRPr>
        </a:p>
      </dgm:t>
    </dgm:pt>
    <dgm:pt modelId="{5CE2C2C5-01FB-420E-85D1-8DF5DF68453E}" type="parTrans" cxnId="{68022014-64AF-4FF5-B077-73358CB548A4}">
      <dgm:prSet/>
      <dgm:spPr/>
      <dgm:t>
        <a:bodyPr/>
        <a:lstStyle/>
        <a:p>
          <a:endParaRPr lang="fr-FR"/>
        </a:p>
      </dgm:t>
    </dgm:pt>
    <dgm:pt modelId="{5FE155E6-5AE1-4DAE-A02A-25485EC9E9CF}" type="sibTrans" cxnId="{68022014-64AF-4FF5-B077-73358CB548A4}">
      <dgm:prSet/>
      <dgm:spPr/>
      <dgm:t>
        <a:bodyPr/>
        <a:lstStyle/>
        <a:p>
          <a:endParaRPr lang="fr-FR"/>
        </a:p>
      </dgm:t>
    </dgm:pt>
    <dgm:pt modelId="{A3EEB39D-D797-4F59-8DEF-822CED08FB2A}" type="pres">
      <dgm:prSet presAssocID="{2B8C211F-B0A5-4D15-A8FD-B48FBCC5C900}" presName="Name0" presStyleCnt="0">
        <dgm:presLayoutVars>
          <dgm:chMax val="1"/>
          <dgm:dir/>
          <dgm:animLvl val="ctr"/>
          <dgm:resizeHandles val="exact"/>
        </dgm:presLayoutVars>
      </dgm:prSet>
      <dgm:spPr/>
      <dgm:t>
        <a:bodyPr/>
        <a:lstStyle/>
        <a:p>
          <a:endParaRPr lang="fr-FR"/>
        </a:p>
      </dgm:t>
    </dgm:pt>
    <dgm:pt modelId="{D18DEC84-46D1-44A3-9667-719013C1BCAC}" type="pres">
      <dgm:prSet presAssocID="{D43A275A-A14C-4FE7-A7E4-63B58DEA0ED2}" presName="centerShape" presStyleLbl="node0" presStyleIdx="0" presStyleCnt="1" custScaleX="142037"/>
      <dgm:spPr/>
      <dgm:t>
        <a:bodyPr/>
        <a:lstStyle/>
        <a:p>
          <a:endParaRPr lang="fr-FR"/>
        </a:p>
      </dgm:t>
    </dgm:pt>
    <dgm:pt modelId="{0E851BBC-0591-43A2-9EE0-C8E226BEA36C}" type="pres">
      <dgm:prSet presAssocID="{6865E3EA-4480-42BD-83E3-8014522DD0DD}" presName="parTrans" presStyleLbl="sibTrans2D1" presStyleIdx="0" presStyleCnt="4" custLinFactX="200000" custLinFactY="-100000" custLinFactNeighborX="200059" custLinFactNeighborY="-101799"/>
      <dgm:spPr/>
      <dgm:t>
        <a:bodyPr/>
        <a:lstStyle/>
        <a:p>
          <a:endParaRPr lang="fr-FR"/>
        </a:p>
      </dgm:t>
    </dgm:pt>
    <dgm:pt modelId="{3ABE9CE9-CD92-4B32-8262-A1E87B52A5B8}" type="pres">
      <dgm:prSet presAssocID="{6865E3EA-4480-42BD-83E3-8014522DD0DD}" presName="connectorText" presStyleLbl="sibTrans2D1" presStyleIdx="0" presStyleCnt="4"/>
      <dgm:spPr/>
      <dgm:t>
        <a:bodyPr/>
        <a:lstStyle/>
        <a:p>
          <a:endParaRPr lang="fr-FR"/>
        </a:p>
      </dgm:t>
    </dgm:pt>
    <dgm:pt modelId="{0CCBFFE0-E89A-494C-8C28-6E9CC0AF7CDA}" type="pres">
      <dgm:prSet presAssocID="{A35D2B9E-5109-4BB2-B6DE-96E53F2E8082}" presName="node" presStyleLbl="node1" presStyleIdx="0" presStyleCnt="4" custScaleX="253577">
        <dgm:presLayoutVars>
          <dgm:bulletEnabled val="1"/>
        </dgm:presLayoutVars>
      </dgm:prSet>
      <dgm:spPr/>
      <dgm:t>
        <a:bodyPr/>
        <a:lstStyle/>
        <a:p>
          <a:endParaRPr lang="fr-FR"/>
        </a:p>
      </dgm:t>
    </dgm:pt>
    <dgm:pt modelId="{2A95EBAF-049D-4E65-ABBA-E95EC1D26C0D}" type="pres">
      <dgm:prSet presAssocID="{0443759D-5735-48A7-B57F-6161BCA730EF}" presName="parTrans" presStyleLbl="sibTrans2D1" presStyleIdx="1" presStyleCnt="4" custFlipVert="1" custFlipHor="1" custScaleX="119930" custScaleY="61915" custLinFactX="-300000" custLinFactY="49364" custLinFactNeighborX="-301816" custLinFactNeighborY="100000"/>
      <dgm:spPr/>
      <dgm:t>
        <a:bodyPr/>
        <a:lstStyle/>
        <a:p>
          <a:endParaRPr lang="fr-FR"/>
        </a:p>
      </dgm:t>
    </dgm:pt>
    <dgm:pt modelId="{1E53279A-C790-4F73-8352-25D754069F36}" type="pres">
      <dgm:prSet presAssocID="{0443759D-5735-48A7-B57F-6161BCA730EF}" presName="connectorText" presStyleLbl="sibTrans2D1" presStyleIdx="1" presStyleCnt="4"/>
      <dgm:spPr/>
      <dgm:t>
        <a:bodyPr/>
        <a:lstStyle/>
        <a:p>
          <a:endParaRPr lang="fr-FR"/>
        </a:p>
      </dgm:t>
    </dgm:pt>
    <dgm:pt modelId="{D937460A-4EA3-43A7-8197-6E2C5223E3FB}" type="pres">
      <dgm:prSet presAssocID="{BF3BA9C9-BD38-4DBD-8077-10DAF7F12287}" presName="node" presStyleLbl="node1" presStyleIdx="1" presStyleCnt="4" custScaleX="247607" custRadScaleRad="134781" custRadScaleInc="-1161">
        <dgm:presLayoutVars>
          <dgm:bulletEnabled val="1"/>
        </dgm:presLayoutVars>
      </dgm:prSet>
      <dgm:spPr/>
      <dgm:t>
        <a:bodyPr/>
        <a:lstStyle/>
        <a:p>
          <a:endParaRPr lang="fr-FR"/>
        </a:p>
      </dgm:t>
    </dgm:pt>
    <dgm:pt modelId="{AFE3E166-A4A6-439F-968B-E7DC32324C4A}" type="pres">
      <dgm:prSet presAssocID="{A4A555F5-536F-4D85-B422-31C399BD95BF}" presName="parTrans" presStyleLbl="sibTrans2D1" presStyleIdx="2" presStyleCnt="4" custFlipVert="0" custFlipHor="1" custScaleX="37871" custScaleY="29492" custLinFactX="290476" custLinFactY="-69247" custLinFactNeighborX="300000" custLinFactNeighborY="-100000"/>
      <dgm:spPr/>
      <dgm:t>
        <a:bodyPr/>
        <a:lstStyle/>
        <a:p>
          <a:endParaRPr lang="fr-FR"/>
        </a:p>
      </dgm:t>
    </dgm:pt>
    <dgm:pt modelId="{2A2480F0-21DB-4869-A038-C297DD35B996}" type="pres">
      <dgm:prSet presAssocID="{A4A555F5-536F-4D85-B422-31C399BD95BF}" presName="connectorText" presStyleLbl="sibTrans2D1" presStyleIdx="2" presStyleCnt="4"/>
      <dgm:spPr/>
      <dgm:t>
        <a:bodyPr/>
        <a:lstStyle/>
        <a:p>
          <a:endParaRPr lang="fr-FR"/>
        </a:p>
      </dgm:t>
    </dgm:pt>
    <dgm:pt modelId="{054B18B9-5978-4D18-8A55-51E51D12F75D}" type="pres">
      <dgm:prSet presAssocID="{56426538-0D5C-44D4-BFF1-DDCDA496B039}" presName="node" presStyleLbl="node1" presStyleIdx="2" presStyleCnt="4" custScaleX="301522" custScaleY="115845">
        <dgm:presLayoutVars>
          <dgm:bulletEnabled val="1"/>
        </dgm:presLayoutVars>
      </dgm:prSet>
      <dgm:spPr/>
      <dgm:t>
        <a:bodyPr/>
        <a:lstStyle/>
        <a:p>
          <a:endParaRPr lang="fr-FR"/>
        </a:p>
      </dgm:t>
    </dgm:pt>
    <dgm:pt modelId="{6D944814-D202-4311-B0B6-90B9615C19CD}" type="pres">
      <dgm:prSet presAssocID="{5CE2C2C5-01FB-420E-85D1-8DF5DF68453E}" presName="parTrans" presStyleLbl="sibTrans2D1" presStyleIdx="3" presStyleCnt="4" custLinFactX="600000" custLinFactY="191212" custLinFactNeighborX="672313" custLinFactNeighborY="200000"/>
      <dgm:spPr/>
      <dgm:t>
        <a:bodyPr/>
        <a:lstStyle/>
        <a:p>
          <a:endParaRPr lang="fr-FR"/>
        </a:p>
      </dgm:t>
    </dgm:pt>
    <dgm:pt modelId="{FD0373A8-2501-4F4C-8676-44BB6E6403B0}" type="pres">
      <dgm:prSet presAssocID="{5CE2C2C5-01FB-420E-85D1-8DF5DF68453E}" presName="connectorText" presStyleLbl="sibTrans2D1" presStyleIdx="3" presStyleCnt="4"/>
      <dgm:spPr/>
      <dgm:t>
        <a:bodyPr/>
        <a:lstStyle/>
        <a:p>
          <a:endParaRPr lang="fr-FR"/>
        </a:p>
      </dgm:t>
    </dgm:pt>
    <dgm:pt modelId="{8805589D-6E4B-4C11-9193-0C4EF892A4F8}" type="pres">
      <dgm:prSet presAssocID="{F95CC91A-CDFF-495D-9420-578DD0467E2C}" presName="node" presStyleLbl="node1" presStyleIdx="3" presStyleCnt="4" custScaleX="275302" custRadScaleRad="146265" custRadScaleInc="-192">
        <dgm:presLayoutVars>
          <dgm:bulletEnabled val="1"/>
        </dgm:presLayoutVars>
      </dgm:prSet>
      <dgm:spPr/>
      <dgm:t>
        <a:bodyPr/>
        <a:lstStyle/>
        <a:p>
          <a:endParaRPr lang="fr-FR"/>
        </a:p>
      </dgm:t>
    </dgm:pt>
  </dgm:ptLst>
  <dgm:cxnLst>
    <dgm:cxn modelId="{A0A41167-B684-4321-B4BB-AC31697D36C9}" type="presOf" srcId="{6865E3EA-4480-42BD-83E3-8014522DD0DD}" destId="{3ABE9CE9-CD92-4B32-8262-A1E87B52A5B8}" srcOrd="1" destOrd="0" presId="urn:microsoft.com/office/officeart/2005/8/layout/radial5"/>
    <dgm:cxn modelId="{F4B1E16B-C76B-4E08-8B36-4B471D4BBEFA}" type="presOf" srcId="{0443759D-5735-48A7-B57F-6161BCA730EF}" destId="{1E53279A-C790-4F73-8352-25D754069F36}" srcOrd="1" destOrd="0" presId="urn:microsoft.com/office/officeart/2005/8/layout/radial5"/>
    <dgm:cxn modelId="{7CBD5AD2-C0C9-495E-A0B4-449CCE5BF325}" type="presOf" srcId="{56426538-0D5C-44D4-BFF1-DDCDA496B039}" destId="{054B18B9-5978-4D18-8A55-51E51D12F75D}" srcOrd="0" destOrd="0" presId="urn:microsoft.com/office/officeart/2005/8/layout/radial5"/>
    <dgm:cxn modelId="{DBC53C6A-8B4A-4EFD-AF0B-56F95F6317A0}" type="presOf" srcId="{D43A275A-A14C-4FE7-A7E4-63B58DEA0ED2}" destId="{D18DEC84-46D1-44A3-9667-719013C1BCAC}" srcOrd="0" destOrd="0" presId="urn:microsoft.com/office/officeart/2005/8/layout/radial5"/>
    <dgm:cxn modelId="{DD5753B4-40D7-4A4D-9B9E-36C22388C0C6}" type="presOf" srcId="{2B8C211F-B0A5-4D15-A8FD-B48FBCC5C900}" destId="{A3EEB39D-D797-4F59-8DEF-822CED08FB2A}" srcOrd="0" destOrd="0" presId="urn:microsoft.com/office/officeart/2005/8/layout/radial5"/>
    <dgm:cxn modelId="{645457DF-9174-4358-8FD8-9DAA4DAA338B}" type="presOf" srcId="{5CE2C2C5-01FB-420E-85D1-8DF5DF68453E}" destId="{FD0373A8-2501-4F4C-8676-44BB6E6403B0}" srcOrd="1" destOrd="0" presId="urn:microsoft.com/office/officeart/2005/8/layout/radial5"/>
    <dgm:cxn modelId="{12A5BEDF-453D-4936-9CBA-DB685446B2F6}" srcId="{2B8C211F-B0A5-4D15-A8FD-B48FBCC5C900}" destId="{D43A275A-A14C-4FE7-A7E4-63B58DEA0ED2}" srcOrd="0" destOrd="0" parTransId="{065D9042-7469-47BB-958C-200A0BF34103}" sibTransId="{103AB727-57F9-4B79-8911-251CD245E8B4}"/>
    <dgm:cxn modelId="{44E88069-3F51-4758-B5CE-F707E7D4D3EB}" type="presOf" srcId="{F95CC91A-CDFF-495D-9420-578DD0467E2C}" destId="{8805589D-6E4B-4C11-9193-0C4EF892A4F8}" srcOrd="0" destOrd="0" presId="urn:microsoft.com/office/officeart/2005/8/layout/radial5"/>
    <dgm:cxn modelId="{1FE3A3C9-D1A8-4248-953F-39384FFE2BA3}" type="presOf" srcId="{A4A555F5-536F-4D85-B422-31C399BD95BF}" destId="{AFE3E166-A4A6-439F-968B-E7DC32324C4A}" srcOrd="0" destOrd="0" presId="urn:microsoft.com/office/officeart/2005/8/layout/radial5"/>
    <dgm:cxn modelId="{42504C51-1D23-4CB0-9EA3-51E466BFB89C}" type="presOf" srcId="{6865E3EA-4480-42BD-83E3-8014522DD0DD}" destId="{0E851BBC-0591-43A2-9EE0-C8E226BEA36C}" srcOrd="0" destOrd="0" presId="urn:microsoft.com/office/officeart/2005/8/layout/radial5"/>
    <dgm:cxn modelId="{B181EF44-4621-46FB-8E5E-52E136E70131}" srcId="{D43A275A-A14C-4FE7-A7E4-63B58DEA0ED2}" destId="{56426538-0D5C-44D4-BFF1-DDCDA496B039}" srcOrd="2" destOrd="0" parTransId="{A4A555F5-536F-4D85-B422-31C399BD95BF}" sibTransId="{2DF774B5-7782-4293-A981-68D0BCF70A32}"/>
    <dgm:cxn modelId="{A5630E1F-989A-4D33-A5CB-AFB5074F8905}" type="presOf" srcId="{BF3BA9C9-BD38-4DBD-8077-10DAF7F12287}" destId="{D937460A-4EA3-43A7-8197-6E2C5223E3FB}" srcOrd="0" destOrd="0" presId="urn:microsoft.com/office/officeart/2005/8/layout/radial5"/>
    <dgm:cxn modelId="{71BFF230-E19B-40B4-9914-44FDC8270BEE}" type="presOf" srcId="{A35D2B9E-5109-4BB2-B6DE-96E53F2E8082}" destId="{0CCBFFE0-E89A-494C-8C28-6E9CC0AF7CDA}" srcOrd="0" destOrd="0" presId="urn:microsoft.com/office/officeart/2005/8/layout/radial5"/>
    <dgm:cxn modelId="{D6039D69-969E-4874-AF7A-130438EDB064}" srcId="{D43A275A-A14C-4FE7-A7E4-63B58DEA0ED2}" destId="{BF3BA9C9-BD38-4DBD-8077-10DAF7F12287}" srcOrd="1" destOrd="0" parTransId="{0443759D-5735-48A7-B57F-6161BCA730EF}" sibTransId="{EFF24F8E-5881-473C-9068-0B2050BBDB56}"/>
    <dgm:cxn modelId="{A51AF463-88CD-404A-9155-A10C1CCB613F}" type="presOf" srcId="{A4A555F5-536F-4D85-B422-31C399BD95BF}" destId="{2A2480F0-21DB-4869-A038-C297DD35B996}" srcOrd="1" destOrd="0" presId="urn:microsoft.com/office/officeart/2005/8/layout/radial5"/>
    <dgm:cxn modelId="{9B66E97B-DFE0-44BD-AA8D-8D1BCAD53794}" type="presOf" srcId="{0443759D-5735-48A7-B57F-6161BCA730EF}" destId="{2A95EBAF-049D-4E65-ABBA-E95EC1D26C0D}" srcOrd="0" destOrd="0" presId="urn:microsoft.com/office/officeart/2005/8/layout/radial5"/>
    <dgm:cxn modelId="{5100F9E7-B421-4377-8886-974D405A421F}" type="presOf" srcId="{5CE2C2C5-01FB-420E-85D1-8DF5DF68453E}" destId="{6D944814-D202-4311-B0B6-90B9615C19CD}" srcOrd="0" destOrd="0" presId="urn:microsoft.com/office/officeart/2005/8/layout/radial5"/>
    <dgm:cxn modelId="{68022014-64AF-4FF5-B077-73358CB548A4}" srcId="{D43A275A-A14C-4FE7-A7E4-63B58DEA0ED2}" destId="{F95CC91A-CDFF-495D-9420-578DD0467E2C}" srcOrd="3" destOrd="0" parTransId="{5CE2C2C5-01FB-420E-85D1-8DF5DF68453E}" sibTransId="{5FE155E6-5AE1-4DAE-A02A-25485EC9E9CF}"/>
    <dgm:cxn modelId="{2E26D09E-DBF5-4A35-9723-020870608319}" srcId="{D43A275A-A14C-4FE7-A7E4-63B58DEA0ED2}" destId="{A35D2B9E-5109-4BB2-B6DE-96E53F2E8082}" srcOrd="0" destOrd="0" parTransId="{6865E3EA-4480-42BD-83E3-8014522DD0DD}" sibTransId="{92F9E5F8-66F3-45D7-8BE6-03F4CEE5459F}"/>
    <dgm:cxn modelId="{EE2E02FE-3B6B-4FC3-903C-AAB879E24D51}" type="presParOf" srcId="{A3EEB39D-D797-4F59-8DEF-822CED08FB2A}" destId="{D18DEC84-46D1-44A3-9667-719013C1BCAC}" srcOrd="0" destOrd="0" presId="urn:microsoft.com/office/officeart/2005/8/layout/radial5"/>
    <dgm:cxn modelId="{0C19E2AB-DB70-4084-BF53-05F4A145BB52}" type="presParOf" srcId="{A3EEB39D-D797-4F59-8DEF-822CED08FB2A}" destId="{0E851BBC-0591-43A2-9EE0-C8E226BEA36C}" srcOrd="1" destOrd="0" presId="urn:microsoft.com/office/officeart/2005/8/layout/radial5"/>
    <dgm:cxn modelId="{66E5BB41-36E3-4239-A365-F9626C72DA3B}" type="presParOf" srcId="{0E851BBC-0591-43A2-9EE0-C8E226BEA36C}" destId="{3ABE9CE9-CD92-4B32-8262-A1E87B52A5B8}" srcOrd="0" destOrd="0" presId="urn:microsoft.com/office/officeart/2005/8/layout/radial5"/>
    <dgm:cxn modelId="{5ADB3C79-F9CB-4C68-BD72-F4E20CBC4393}" type="presParOf" srcId="{A3EEB39D-D797-4F59-8DEF-822CED08FB2A}" destId="{0CCBFFE0-E89A-494C-8C28-6E9CC0AF7CDA}" srcOrd="2" destOrd="0" presId="urn:microsoft.com/office/officeart/2005/8/layout/radial5"/>
    <dgm:cxn modelId="{62C5640C-5C68-4853-B157-97B293719F26}" type="presParOf" srcId="{A3EEB39D-D797-4F59-8DEF-822CED08FB2A}" destId="{2A95EBAF-049D-4E65-ABBA-E95EC1D26C0D}" srcOrd="3" destOrd="0" presId="urn:microsoft.com/office/officeart/2005/8/layout/radial5"/>
    <dgm:cxn modelId="{655F2315-3A2E-43B4-9E91-B7033BD72C18}" type="presParOf" srcId="{2A95EBAF-049D-4E65-ABBA-E95EC1D26C0D}" destId="{1E53279A-C790-4F73-8352-25D754069F36}" srcOrd="0" destOrd="0" presId="urn:microsoft.com/office/officeart/2005/8/layout/radial5"/>
    <dgm:cxn modelId="{6B6CB1F9-4AAB-4351-A8D3-AA7950F16C0A}" type="presParOf" srcId="{A3EEB39D-D797-4F59-8DEF-822CED08FB2A}" destId="{D937460A-4EA3-43A7-8197-6E2C5223E3FB}" srcOrd="4" destOrd="0" presId="urn:microsoft.com/office/officeart/2005/8/layout/radial5"/>
    <dgm:cxn modelId="{9FEB7D97-719F-4C7B-95CA-2DBE9ABA1F42}" type="presParOf" srcId="{A3EEB39D-D797-4F59-8DEF-822CED08FB2A}" destId="{AFE3E166-A4A6-439F-968B-E7DC32324C4A}" srcOrd="5" destOrd="0" presId="urn:microsoft.com/office/officeart/2005/8/layout/radial5"/>
    <dgm:cxn modelId="{D6ED465A-94F2-4949-B9AB-01A4CBE91811}" type="presParOf" srcId="{AFE3E166-A4A6-439F-968B-E7DC32324C4A}" destId="{2A2480F0-21DB-4869-A038-C297DD35B996}" srcOrd="0" destOrd="0" presId="urn:microsoft.com/office/officeart/2005/8/layout/radial5"/>
    <dgm:cxn modelId="{EEC76FEF-62C6-43FC-8027-915CBED8D1D6}" type="presParOf" srcId="{A3EEB39D-D797-4F59-8DEF-822CED08FB2A}" destId="{054B18B9-5978-4D18-8A55-51E51D12F75D}" srcOrd="6" destOrd="0" presId="urn:microsoft.com/office/officeart/2005/8/layout/radial5"/>
    <dgm:cxn modelId="{908CF4EF-CA37-43D9-9454-15A9ED1050A4}" type="presParOf" srcId="{A3EEB39D-D797-4F59-8DEF-822CED08FB2A}" destId="{6D944814-D202-4311-B0B6-90B9615C19CD}" srcOrd="7" destOrd="0" presId="urn:microsoft.com/office/officeart/2005/8/layout/radial5"/>
    <dgm:cxn modelId="{61D81C8C-9776-4FAA-A80D-1691F7725FDE}" type="presParOf" srcId="{6D944814-D202-4311-B0B6-90B9615C19CD}" destId="{FD0373A8-2501-4F4C-8676-44BB6E6403B0}" srcOrd="0" destOrd="0" presId="urn:microsoft.com/office/officeart/2005/8/layout/radial5"/>
    <dgm:cxn modelId="{2285AE0C-BA86-423C-9EB8-9CE18EE62898}" type="presParOf" srcId="{A3EEB39D-D797-4F59-8DEF-822CED08FB2A}" destId="{8805589D-6E4B-4C11-9193-0C4EF892A4F8}"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EC072-BA9C-4AA6-85D4-28B0DB9B0BED}">
      <dsp:nvSpPr>
        <dsp:cNvPr id="0" name=""/>
        <dsp:cNvSpPr/>
      </dsp:nvSpPr>
      <dsp:spPr>
        <a:xfrm rot="5400000">
          <a:off x="305818" y="1177484"/>
          <a:ext cx="1620939"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F0BC2F-DB4C-4B9A-9A53-50F2FCD97236}">
      <dsp:nvSpPr>
        <dsp:cNvPr id="0" name=""/>
        <dsp:cNvSpPr/>
      </dsp:nvSpPr>
      <dsp:spPr>
        <a:xfrm>
          <a:off x="136503" y="3370"/>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على ماذا يعتمد مفهوم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174706" y="41573"/>
        <a:ext cx="2097526" cy="1227953"/>
      </dsp:txXfrm>
    </dsp:sp>
    <dsp:sp modelId="{B7595A4C-12AF-4B84-BF3E-CCB241DF90D4}">
      <dsp:nvSpPr>
        <dsp:cNvPr id="0" name=""/>
        <dsp:cNvSpPr/>
      </dsp:nvSpPr>
      <dsp:spPr>
        <a:xfrm rot="5400000">
          <a:off x="305818" y="2761659"/>
          <a:ext cx="1620939"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383949-C52E-43C3-A296-533379C63876}">
      <dsp:nvSpPr>
        <dsp:cNvPr id="0" name=""/>
        <dsp:cNvSpPr/>
      </dsp:nvSpPr>
      <dsp:spPr>
        <a:xfrm>
          <a:off x="136503" y="1633820"/>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عناصر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174706" y="1672023"/>
        <a:ext cx="2097526" cy="1227953"/>
      </dsp:txXfrm>
    </dsp:sp>
    <dsp:sp modelId="{FD0C45A7-3E5E-48E9-985F-6A869888EC6C}">
      <dsp:nvSpPr>
        <dsp:cNvPr id="0" name=""/>
        <dsp:cNvSpPr/>
      </dsp:nvSpPr>
      <dsp:spPr>
        <a:xfrm>
          <a:off x="658407" y="3777208"/>
          <a:ext cx="2881820"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7DCBEC-D78D-4919-B8B6-77089087D2CB}">
      <dsp:nvSpPr>
        <dsp:cNvPr id="0" name=""/>
        <dsp:cNvSpPr/>
      </dsp:nvSpPr>
      <dsp:spPr>
        <a:xfrm>
          <a:off x="136503" y="3264269"/>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SA" sz="2200" b="1" kern="1200" dirty="0" smtClean="0">
              <a:solidFill>
                <a:schemeClr val="bg1"/>
              </a:solidFill>
              <a:cs typeface="+mj-cs"/>
            </a:rPr>
            <a:t>أنواع المنظمات التي تحتاج إلى </a:t>
          </a:r>
          <a:r>
            <a:rPr lang="ar-SA" sz="2200" b="1" kern="1200" dirty="0" err="1" smtClean="0">
              <a:solidFill>
                <a:schemeClr val="bg1"/>
              </a:solidFill>
              <a:cs typeface="+mj-cs"/>
            </a:rPr>
            <a:t>الهندرة</a:t>
          </a:r>
          <a:endParaRPr lang="fr-FR" sz="2200" b="1" kern="1200" dirty="0">
            <a:solidFill>
              <a:schemeClr val="bg1"/>
            </a:solidFill>
            <a:cs typeface="+mj-cs"/>
          </a:endParaRPr>
        </a:p>
      </dsp:txBody>
      <dsp:txXfrm>
        <a:off x="174706" y="3302472"/>
        <a:ext cx="2097526" cy="1227953"/>
      </dsp:txXfrm>
    </dsp:sp>
    <dsp:sp modelId="{B25FF6F0-7398-47A9-AF11-12CCCB2E09FB}">
      <dsp:nvSpPr>
        <dsp:cNvPr id="0" name=""/>
        <dsp:cNvSpPr/>
      </dsp:nvSpPr>
      <dsp:spPr>
        <a:xfrm rot="16200000">
          <a:off x="3258144" y="2761659"/>
          <a:ext cx="1620939"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7DAFB93-511E-486F-9C69-F17FC2403DE8}">
      <dsp:nvSpPr>
        <dsp:cNvPr id="0" name=""/>
        <dsp:cNvSpPr/>
      </dsp:nvSpPr>
      <dsp:spPr>
        <a:xfrm>
          <a:off x="3027833" y="3264269"/>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أهداف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3066036" y="3302472"/>
        <a:ext cx="2097526" cy="1227953"/>
      </dsp:txXfrm>
    </dsp:sp>
    <dsp:sp modelId="{9C1099EA-2567-4CB6-A5A3-BA43224365A6}">
      <dsp:nvSpPr>
        <dsp:cNvPr id="0" name=""/>
        <dsp:cNvSpPr/>
      </dsp:nvSpPr>
      <dsp:spPr>
        <a:xfrm rot="16200000">
          <a:off x="3186125" y="1105475"/>
          <a:ext cx="1620939"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CBEEF5-BB5F-42D4-83DD-FFDF26EF45AE}">
      <dsp:nvSpPr>
        <dsp:cNvPr id="0" name=""/>
        <dsp:cNvSpPr/>
      </dsp:nvSpPr>
      <dsp:spPr>
        <a:xfrm>
          <a:off x="3027833" y="1633820"/>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تعريف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3066036" y="1672023"/>
        <a:ext cx="2097526" cy="1227953"/>
      </dsp:txXfrm>
    </dsp:sp>
    <dsp:sp modelId="{C470E0D8-68E8-421A-93F8-DF848B7509BC}">
      <dsp:nvSpPr>
        <dsp:cNvPr id="0" name=""/>
        <dsp:cNvSpPr/>
      </dsp:nvSpPr>
      <dsp:spPr>
        <a:xfrm>
          <a:off x="3538728" y="608855"/>
          <a:ext cx="2881820"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F638C0-53F9-4EA9-BB98-CDE8594AB6D4}">
      <dsp:nvSpPr>
        <dsp:cNvPr id="0" name=""/>
        <dsp:cNvSpPr/>
      </dsp:nvSpPr>
      <dsp:spPr>
        <a:xfrm>
          <a:off x="3027833" y="3370"/>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نظرية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3066036" y="41573"/>
        <a:ext cx="2097526" cy="1227953"/>
      </dsp:txXfrm>
    </dsp:sp>
    <dsp:sp modelId="{CD75C23F-C10A-4454-AD3E-79E8228DBE75}">
      <dsp:nvSpPr>
        <dsp:cNvPr id="0" name=""/>
        <dsp:cNvSpPr/>
      </dsp:nvSpPr>
      <dsp:spPr>
        <a:xfrm rot="5408899">
          <a:off x="6076955" y="1169310"/>
          <a:ext cx="1604092"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930159-FEBB-4440-AC96-2D4B317F4CDE}">
      <dsp:nvSpPr>
        <dsp:cNvPr id="0" name=""/>
        <dsp:cNvSpPr/>
      </dsp:nvSpPr>
      <dsp:spPr>
        <a:xfrm>
          <a:off x="5919163" y="3370"/>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eaLnBrk="1" latinLnBrk="0">
            <a:lnSpc>
              <a:spcPct val="90000"/>
            </a:lnSpc>
            <a:spcBef>
              <a:spcPct val="0"/>
            </a:spcBef>
            <a:spcAft>
              <a:spcPct val="35000"/>
            </a:spcAft>
          </a:pPr>
          <a:r>
            <a:rPr lang="ar-SA" sz="2200" b="1" kern="1200" dirty="0" smtClean="0">
              <a:solidFill>
                <a:schemeClr val="bg1"/>
              </a:solidFill>
              <a:cs typeface="+mj-cs"/>
            </a:rPr>
            <a:t>العوامل التي ساهمت في</a:t>
          </a:r>
          <a:endParaRPr lang="en-US" sz="2200" b="1" kern="1200" dirty="0" smtClean="0">
            <a:solidFill>
              <a:schemeClr val="bg1"/>
            </a:solidFill>
            <a:cs typeface="+mj-cs"/>
          </a:endParaRPr>
        </a:p>
        <a:p>
          <a:pPr lvl="0" algn="ctr" defTabSz="977900" rtl="1">
            <a:lnSpc>
              <a:spcPct val="90000"/>
            </a:lnSpc>
            <a:spcBef>
              <a:spcPct val="0"/>
            </a:spcBef>
            <a:spcAft>
              <a:spcPct val="35000"/>
            </a:spcAft>
          </a:pPr>
          <a:r>
            <a:rPr lang="ar-SA" sz="2200" b="1" kern="1200" dirty="0" smtClean="0">
              <a:solidFill>
                <a:schemeClr val="bg1"/>
              </a:solidFill>
              <a:cs typeface="+mj-cs"/>
            </a:rPr>
            <a:t>ظهور نظرية </a:t>
          </a:r>
          <a:r>
            <a:rPr lang="ar-SA" sz="2200" b="1" kern="1200" dirty="0" err="1" smtClean="0">
              <a:solidFill>
                <a:schemeClr val="bg1"/>
              </a:solidFill>
              <a:cs typeface="+mj-cs"/>
            </a:rPr>
            <a:t>الهندرة</a:t>
          </a:r>
          <a:endParaRPr lang="fr-FR" sz="2200" b="1" kern="1200" dirty="0">
            <a:solidFill>
              <a:schemeClr val="bg1"/>
            </a:solidFill>
            <a:cs typeface="+mj-cs"/>
          </a:endParaRPr>
        </a:p>
      </dsp:txBody>
      <dsp:txXfrm>
        <a:off x="5957366" y="41573"/>
        <a:ext cx="2097526" cy="1227953"/>
      </dsp:txXfrm>
    </dsp:sp>
    <dsp:sp modelId="{17199D28-1CFF-43BE-9B65-89451A0E396B}">
      <dsp:nvSpPr>
        <dsp:cNvPr id="0" name=""/>
        <dsp:cNvSpPr/>
      </dsp:nvSpPr>
      <dsp:spPr>
        <a:xfrm rot="5391284">
          <a:off x="6060105" y="2698325"/>
          <a:ext cx="1637797" cy="195653"/>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E6F31D8-C191-464F-A404-263CB7F6F774}">
      <dsp:nvSpPr>
        <dsp:cNvPr id="0" name=""/>
        <dsp:cNvSpPr/>
      </dsp:nvSpPr>
      <dsp:spPr>
        <a:xfrm>
          <a:off x="5915011" y="1616967"/>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mn-lt"/>
              <a:cs typeface="+mj-cs"/>
            </a:rPr>
            <a:t>رواد نظرية </a:t>
          </a:r>
          <a:r>
            <a:rPr lang="ar-SA" sz="2200" b="1" kern="1200" dirty="0" err="1" smtClean="0">
              <a:solidFill>
                <a:srgbClr val="040404"/>
              </a:solidFill>
              <a:latin typeface="+mn-lt"/>
              <a:cs typeface="+mj-cs"/>
            </a:rPr>
            <a:t>الهندرة</a:t>
          </a:r>
          <a:endParaRPr lang="fr-FR" sz="2200" b="1" kern="1200" dirty="0">
            <a:latin typeface="+mn-lt"/>
            <a:cs typeface="+mj-cs"/>
          </a:endParaRPr>
        </a:p>
      </dsp:txBody>
      <dsp:txXfrm>
        <a:off x="5953214" y="1655170"/>
        <a:ext cx="2097526" cy="1227953"/>
      </dsp:txXfrm>
    </dsp:sp>
    <dsp:sp modelId="{5DA2F429-4103-4951-B893-DF9EF1DE77A9}">
      <dsp:nvSpPr>
        <dsp:cNvPr id="0" name=""/>
        <dsp:cNvSpPr/>
      </dsp:nvSpPr>
      <dsp:spPr>
        <a:xfrm>
          <a:off x="5919163" y="3264269"/>
          <a:ext cx="2173932" cy="1304359"/>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0">
            <a:lnSpc>
              <a:spcPct val="90000"/>
            </a:lnSpc>
            <a:spcBef>
              <a:spcPct val="0"/>
            </a:spcBef>
            <a:spcAft>
              <a:spcPct val="35000"/>
            </a:spcAft>
          </a:pPr>
          <a:r>
            <a:rPr lang="ar-SA" sz="2200" b="1" kern="1200" dirty="0" smtClean="0">
              <a:solidFill>
                <a:srgbClr val="040404"/>
              </a:solidFill>
              <a:latin typeface="Times New Roman" pitchFamily="18" charset="0"/>
              <a:cs typeface="+mj-cs"/>
            </a:rPr>
            <a:t>محاور </a:t>
          </a:r>
          <a:r>
            <a:rPr lang="ar-SA" sz="2200" b="1" kern="1200" dirty="0" err="1" smtClean="0">
              <a:solidFill>
                <a:srgbClr val="040404"/>
              </a:solidFill>
              <a:latin typeface="Times New Roman" pitchFamily="18" charset="0"/>
              <a:cs typeface="+mj-cs"/>
            </a:rPr>
            <a:t>الهندرة</a:t>
          </a:r>
          <a:endParaRPr lang="fr-FR" sz="2200" b="1" kern="1200" dirty="0">
            <a:cs typeface="+mj-cs"/>
          </a:endParaRPr>
        </a:p>
      </dsp:txBody>
      <dsp:txXfrm>
        <a:off x="5957366" y="3302472"/>
        <a:ext cx="2097526" cy="12279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DBF69-A688-4AD0-9AE0-0944558E0819}">
      <dsp:nvSpPr>
        <dsp:cNvPr id="0" name=""/>
        <dsp:cNvSpPr/>
      </dsp:nvSpPr>
      <dsp:spPr>
        <a:xfrm>
          <a:off x="3886199" y="2057400"/>
          <a:ext cx="2514600" cy="2514600"/>
        </a:xfrm>
        <a:prstGeom prst="gear9">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SA" sz="1500" b="1" kern="1200" dirty="0" smtClean="0">
              <a:solidFill>
                <a:schemeClr val="bg1"/>
              </a:solidFill>
              <a:cs typeface="+mj-cs"/>
            </a:rPr>
            <a:t>المنافسة</a:t>
          </a:r>
          <a:endParaRPr lang="en-US" sz="1500" b="1" kern="1200" dirty="0" smtClean="0">
            <a:solidFill>
              <a:schemeClr val="bg1"/>
            </a:solidFill>
            <a:cs typeface="+mj-cs"/>
          </a:endParaRPr>
        </a:p>
        <a:p>
          <a:pPr lvl="0" algn="ctr" defTabSz="666750" rtl="0">
            <a:lnSpc>
              <a:spcPct val="90000"/>
            </a:lnSpc>
            <a:spcBef>
              <a:spcPct val="0"/>
            </a:spcBef>
            <a:spcAft>
              <a:spcPct val="35000"/>
            </a:spcAft>
          </a:pPr>
          <a:r>
            <a:rPr lang="en-US" sz="1500" b="1" kern="1200" dirty="0" smtClean="0">
              <a:solidFill>
                <a:schemeClr val="bg1"/>
              </a:solidFill>
              <a:cs typeface="+mj-cs"/>
            </a:rPr>
            <a:t>competition</a:t>
          </a:r>
          <a:endParaRPr lang="fr-FR" sz="1500" b="1" kern="1200" dirty="0">
            <a:solidFill>
              <a:schemeClr val="bg1"/>
            </a:solidFill>
            <a:cs typeface="+mj-cs"/>
          </a:endParaRPr>
        </a:p>
      </dsp:txBody>
      <dsp:txXfrm>
        <a:off x="4391745" y="2646433"/>
        <a:ext cx="1503508" cy="1292556"/>
      </dsp:txXfrm>
    </dsp:sp>
    <dsp:sp modelId="{D7230EEC-9DA1-41FA-AE41-A64ABEA8BD1A}">
      <dsp:nvSpPr>
        <dsp:cNvPr id="0" name=""/>
        <dsp:cNvSpPr/>
      </dsp:nvSpPr>
      <dsp:spPr>
        <a:xfrm>
          <a:off x="2423160" y="1463040"/>
          <a:ext cx="1828800" cy="1828800"/>
        </a:xfrm>
        <a:prstGeom prst="gear6">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SA" sz="1500" b="1" kern="1200" dirty="0" smtClean="0">
              <a:solidFill>
                <a:schemeClr val="bg1"/>
              </a:solidFill>
              <a:cs typeface="+mj-cs"/>
            </a:rPr>
            <a:t>التغيير</a:t>
          </a:r>
          <a:endParaRPr lang="en-US" sz="1500" b="1" kern="1200" dirty="0" smtClean="0">
            <a:solidFill>
              <a:schemeClr val="bg1"/>
            </a:solidFill>
            <a:cs typeface="+mj-cs"/>
          </a:endParaRPr>
        </a:p>
        <a:p>
          <a:pPr lvl="0" algn="ctr" defTabSz="666750" rtl="0">
            <a:lnSpc>
              <a:spcPct val="90000"/>
            </a:lnSpc>
            <a:spcBef>
              <a:spcPct val="0"/>
            </a:spcBef>
            <a:spcAft>
              <a:spcPct val="35000"/>
            </a:spcAft>
          </a:pPr>
          <a:r>
            <a:rPr lang="en-US" sz="1500" b="1" kern="1200" dirty="0" smtClean="0">
              <a:solidFill>
                <a:schemeClr val="bg1"/>
              </a:solidFill>
              <a:cs typeface="+mj-cs"/>
            </a:rPr>
            <a:t>change</a:t>
          </a:r>
          <a:endParaRPr lang="fr-FR" sz="1500" b="1" kern="1200" dirty="0">
            <a:solidFill>
              <a:schemeClr val="bg1"/>
            </a:solidFill>
            <a:cs typeface="+mj-cs"/>
          </a:endParaRPr>
        </a:p>
      </dsp:txBody>
      <dsp:txXfrm>
        <a:off x="2883566" y="1926229"/>
        <a:ext cx="907988" cy="902422"/>
      </dsp:txXfrm>
    </dsp:sp>
    <dsp:sp modelId="{6692C7E1-765C-427D-8AA6-343EB8749F93}">
      <dsp:nvSpPr>
        <dsp:cNvPr id="0" name=""/>
        <dsp:cNvSpPr/>
      </dsp:nvSpPr>
      <dsp:spPr>
        <a:xfrm rot="20700000">
          <a:off x="3447474" y="201354"/>
          <a:ext cx="1791850" cy="1791850"/>
        </a:xfrm>
        <a:prstGeom prst="gear6">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ar-SA" sz="1500" b="1" kern="1200" dirty="0" smtClean="0">
              <a:solidFill>
                <a:schemeClr val="bg1"/>
              </a:solidFill>
              <a:cs typeface="+mj-cs"/>
            </a:rPr>
            <a:t>العملاء</a:t>
          </a:r>
        </a:p>
        <a:p>
          <a:pPr lvl="0" algn="ctr" defTabSz="666750" rtl="0">
            <a:lnSpc>
              <a:spcPct val="90000"/>
            </a:lnSpc>
            <a:spcBef>
              <a:spcPct val="0"/>
            </a:spcBef>
            <a:spcAft>
              <a:spcPct val="35000"/>
            </a:spcAft>
          </a:pPr>
          <a:r>
            <a:rPr lang="en-US" sz="1500" b="1" kern="1200" dirty="0" smtClean="0">
              <a:solidFill>
                <a:schemeClr val="bg1"/>
              </a:solidFill>
              <a:cs typeface="+mj-cs"/>
            </a:rPr>
            <a:t>customers</a:t>
          </a:r>
          <a:endParaRPr lang="fr-FR" sz="1500" b="1" kern="1200" dirty="0">
            <a:solidFill>
              <a:schemeClr val="bg1"/>
            </a:solidFill>
            <a:cs typeface="+mj-cs"/>
          </a:endParaRPr>
        </a:p>
      </dsp:txBody>
      <dsp:txXfrm rot="-20700000">
        <a:off x="3840480" y="594360"/>
        <a:ext cx="1005840" cy="1005840"/>
      </dsp:txXfrm>
    </dsp:sp>
    <dsp:sp modelId="{31AA344D-6229-4913-81E4-3D35107C5CC7}">
      <dsp:nvSpPr>
        <dsp:cNvPr id="0" name=""/>
        <dsp:cNvSpPr/>
      </dsp:nvSpPr>
      <dsp:spPr>
        <a:xfrm>
          <a:off x="3697008" y="1675579"/>
          <a:ext cx="3218688" cy="3218688"/>
        </a:xfrm>
        <a:prstGeom prst="circularArrow">
          <a:avLst>
            <a:gd name="adj1" fmla="val 4688"/>
            <a:gd name="adj2" fmla="val 299029"/>
            <a:gd name="adj3" fmla="val 2524516"/>
            <a:gd name="adj4" fmla="val 15843405"/>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4FB1C2-56C1-4DED-93AE-3427E1FC5393}">
      <dsp:nvSpPr>
        <dsp:cNvPr id="0" name=""/>
        <dsp:cNvSpPr/>
      </dsp:nvSpPr>
      <dsp:spPr>
        <a:xfrm>
          <a:off x="2099283" y="1056774"/>
          <a:ext cx="2338578" cy="2338578"/>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F3A4DA8-A87C-4223-BF34-8ED5C8CE5CA5}">
      <dsp:nvSpPr>
        <dsp:cNvPr id="0" name=""/>
        <dsp:cNvSpPr/>
      </dsp:nvSpPr>
      <dsp:spPr>
        <a:xfrm>
          <a:off x="3033001" y="-192748"/>
          <a:ext cx="2521458" cy="252145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F2DBB-D7EA-4C6A-BDE5-C4D158283F55}">
      <dsp:nvSpPr>
        <dsp:cNvPr id="0" name=""/>
        <dsp:cNvSpPr/>
      </dsp:nvSpPr>
      <dsp:spPr>
        <a:xfrm>
          <a:off x="2273655" y="297179"/>
          <a:ext cx="3840480" cy="3840480"/>
        </a:xfrm>
        <a:prstGeom prst="pie">
          <a:avLst>
            <a:gd name="adj1" fmla="val 16200000"/>
            <a:gd name="adj2" fmla="val 18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ar-SA" sz="3800" b="1" kern="1200" dirty="0" smtClean="0">
              <a:solidFill>
                <a:schemeClr val="bg1"/>
              </a:solidFill>
              <a:cs typeface="+mj-cs"/>
            </a:rPr>
            <a:t>الجودة العالية</a:t>
          </a:r>
          <a:endParaRPr lang="fr-FR" sz="3800" b="1" kern="1200" dirty="0">
            <a:solidFill>
              <a:schemeClr val="bg1"/>
            </a:solidFill>
            <a:cs typeface="+mj-cs"/>
          </a:endParaRPr>
        </a:p>
      </dsp:txBody>
      <dsp:txXfrm>
        <a:off x="4297680" y="1110995"/>
        <a:ext cx="1371600" cy="1143000"/>
      </dsp:txXfrm>
    </dsp:sp>
    <dsp:sp modelId="{C1F0C951-0B7A-4E03-A25B-13FC91739EDD}">
      <dsp:nvSpPr>
        <dsp:cNvPr id="0" name=""/>
        <dsp:cNvSpPr/>
      </dsp:nvSpPr>
      <dsp:spPr>
        <a:xfrm>
          <a:off x="2194559" y="434339"/>
          <a:ext cx="3840480" cy="3840480"/>
        </a:xfrm>
        <a:prstGeom prst="pie">
          <a:avLst>
            <a:gd name="adj1" fmla="val 1800000"/>
            <a:gd name="adj2" fmla="val 90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ar-SA" sz="3800" b="1" kern="1200" dirty="0" smtClean="0">
              <a:solidFill>
                <a:schemeClr val="bg1"/>
              </a:solidFill>
              <a:cs typeface="+mj-cs"/>
            </a:rPr>
            <a:t>السرعة </a:t>
          </a:r>
          <a:endParaRPr lang="fr-FR" sz="3800" b="1" kern="1200" dirty="0">
            <a:solidFill>
              <a:schemeClr val="bg1"/>
            </a:solidFill>
            <a:cs typeface="+mj-cs"/>
          </a:endParaRPr>
        </a:p>
      </dsp:txBody>
      <dsp:txXfrm>
        <a:off x="3108959" y="2926080"/>
        <a:ext cx="2057400" cy="1005840"/>
      </dsp:txXfrm>
    </dsp:sp>
    <dsp:sp modelId="{9D4C1F8E-2031-4ABA-8CFE-B61E60C5F2A0}">
      <dsp:nvSpPr>
        <dsp:cNvPr id="0" name=""/>
        <dsp:cNvSpPr/>
      </dsp:nvSpPr>
      <dsp:spPr>
        <a:xfrm>
          <a:off x="2115464" y="297179"/>
          <a:ext cx="3840480" cy="3840480"/>
        </a:xfrm>
        <a:prstGeom prst="pie">
          <a:avLst>
            <a:gd name="adj1" fmla="val 9000000"/>
            <a:gd name="adj2" fmla="val 1620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ar-SA" sz="3800" b="1" kern="1200" dirty="0" smtClean="0">
              <a:solidFill>
                <a:schemeClr val="bg1"/>
              </a:solidFill>
              <a:cs typeface="+mj-cs"/>
            </a:rPr>
            <a:t>خفض التكاليف </a:t>
          </a:r>
          <a:endParaRPr lang="fr-FR" sz="3800" b="1" kern="1200" dirty="0">
            <a:solidFill>
              <a:schemeClr val="bg1"/>
            </a:solidFill>
            <a:cs typeface="+mj-cs"/>
          </a:endParaRPr>
        </a:p>
      </dsp:txBody>
      <dsp:txXfrm>
        <a:off x="2560319" y="1110995"/>
        <a:ext cx="1371600" cy="1143000"/>
      </dsp:txXfrm>
    </dsp:sp>
    <dsp:sp modelId="{DB7D2F0D-F3C2-463E-BFE3-4FC0FC77D700}">
      <dsp:nvSpPr>
        <dsp:cNvPr id="0" name=""/>
        <dsp:cNvSpPr/>
      </dsp:nvSpPr>
      <dsp:spPr>
        <a:xfrm>
          <a:off x="2036228" y="59435"/>
          <a:ext cx="4315968" cy="4315968"/>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E63967-9890-4D89-9620-DDB218C7ABE6}">
      <dsp:nvSpPr>
        <dsp:cNvPr id="0" name=""/>
        <dsp:cNvSpPr/>
      </dsp:nvSpPr>
      <dsp:spPr>
        <a:xfrm>
          <a:off x="1956815" y="196353"/>
          <a:ext cx="4315968" cy="4315968"/>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D7FFB-4A72-42DE-9780-8457BC66D99F}">
      <dsp:nvSpPr>
        <dsp:cNvPr id="0" name=""/>
        <dsp:cNvSpPr/>
      </dsp:nvSpPr>
      <dsp:spPr>
        <a:xfrm>
          <a:off x="1877403" y="59435"/>
          <a:ext cx="4315968" cy="4315968"/>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8DEC84-46D1-44A3-9667-719013C1BCAC}">
      <dsp:nvSpPr>
        <dsp:cNvPr id="0" name=""/>
        <dsp:cNvSpPr/>
      </dsp:nvSpPr>
      <dsp:spPr>
        <a:xfrm>
          <a:off x="3344708" y="1637661"/>
          <a:ext cx="1706559" cy="120148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SA" sz="1600" b="1" kern="1200" dirty="0" smtClean="0">
              <a:solidFill>
                <a:schemeClr val="bg1"/>
              </a:solidFill>
              <a:latin typeface="Arial" charset="0"/>
            </a:rPr>
            <a:t>جمع البيانات والمعلومات</a:t>
          </a:r>
          <a:endParaRPr lang="fr-FR" sz="1600" b="1" kern="1200" dirty="0">
            <a:solidFill>
              <a:schemeClr val="bg1"/>
            </a:solidFill>
          </a:endParaRPr>
        </a:p>
      </dsp:txBody>
      <dsp:txXfrm>
        <a:off x="3594628" y="1813615"/>
        <a:ext cx="1206719" cy="849581"/>
      </dsp:txXfrm>
    </dsp:sp>
    <dsp:sp modelId="{0E851BBC-0591-43A2-9EE0-C8E226BEA36C}">
      <dsp:nvSpPr>
        <dsp:cNvPr id="0" name=""/>
        <dsp:cNvSpPr/>
      </dsp:nvSpPr>
      <dsp:spPr>
        <a:xfrm rot="16200000">
          <a:off x="5091504" y="375470"/>
          <a:ext cx="255247" cy="4085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5129791" y="495458"/>
        <a:ext cx="178673" cy="245104"/>
      </dsp:txXfrm>
    </dsp:sp>
    <dsp:sp modelId="{0CCBFFE0-E89A-494C-8C28-6E9CC0AF7CDA}">
      <dsp:nvSpPr>
        <dsp:cNvPr id="0" name=""/>
        <dsp:cNvSpPr/>
      </dsp:nvSpPr>
      <dsp:spPr>
        <a:xfrm>
          <a:off x="2674637" y="-45427"/>
          <a:ext cx="3046700" cy="120148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ar-SA" sz="1600" b="1" kern="1200" dirty="0" smtClean="0">
              <a:solidFill>
                <a:schemeClr val="bg1"/>
              </a:solidFill>
              <a:latin typeface="Arial" charset="0"/>
            </a:rPr>
            <a:t>الشعور بالحاجة إلى </a:t>
          </a:r>
        </a:p>
        <a:p>
          <a:pPr lvl="0" algn="ctr" defTabSz="711200" rtl="1">
            <a:lnSpc>
              <a:spcPct val="90000"/>
            </a:lnSpc>
            <a:spcBef>
              <a:spcPct val="0"/>
            </a:spcBef>
            <a:spcAft>
              <a:spcPct val="35000"/>
            </a:spcAft>
          </a:pPr>
          <a:r>
            <a:rPr lang="ar-SA" sz="1600" b="1" kern="1200" dirty="0" smtClean="0">
              <a:solidFill>
                <a:schemeClr val="bg1"/>
              </a:solidFill>
              <a:latin typeface="Arial" charset="0"/>
            </a:rPr>
            <a:t>إحداث </a:t>
          </a:r>
          <a:r>
            <a:rPr lang="ar-SA" sz="1600" b="1" kern="1200" dirty="0" smtClean="0">
              <a:solidFill>
                <a:schemeClr val="bg1"/>
              </a:solidFill>
            </a:rPr>
            <a:t>التغيير</a:t>
          </a:r>
        </a:p>
        <a:p>
          <a:pPr lvl="0" algn="ctr" defTabSz="711200" rtl="1">
            <a:lnSpc>
              <a:spcPct val="90000"/>
            </a:lnSpc>
            <a:spcBef>
              <a:spcPct val="0"/>
            </a:spcBef>
            <a:spcAft>
              <a:spcPct val="35000"/>
            </a:spcAft>
          </a:pPr>
          <a:r>
            <a:rPr lang="ar-SA" sz="1600" b="1" kern="1200" dirty="0" smtClean="0">
              <a:solidFill>
                <a:schemeClr val="bg1"/>
              </a:solidFill>
              <a:latin typeface="Arial" charset="0"/>
            </a:rPr>
            <a:t>”التشخيص الأولي</a:t>
          </a:r>
          <a:r>
            <a:rPr lang="ar-SA" sz="1400" b="1" kern="1200" dirty="0" smtClean="0">
              <a:solidFill>
                <a:schemeClr val="bg1"/>
              </a:solidFill>
              <a:latin typeface="Arial" charset="0"/>
            </a:rPr>
            <a:t>“</a:t>
          </a:r>
          <a:endParaRPr lang="fr-FR" sz="1400" b="1" kern="1200" dirty="0">
            <a:solidFill>
              <a:schemeClr val="bg1"/>
            </a:solidFill>
          </a:endParaRPr>
        </a:p>
      </dsp:txBody>
      <dsp:txXfrm>
        <a:off x="3120816" y="130527"/>
        <a:ext cx="2154342" cy="849581"/>
      </dsp:txXfrm>
    </dsp:sp>
    <dsp:sp modelId="{2A95EBAF-049D-4E65-ABBA-E95EC1D26C0D}">
      <dsp:nvSpPr>
        <dsp:cNvPr id="0" name=""/>
        <dsp:cNvSpPr/>
      </dsp:nvSpPr>
      <dsp:spPr>
        <a:xfrm rot="10768653" flipH="1" flipV="1">
          <a:off x="4764025" y="2714642"/>
          <a:ext cx="45720" cy="2529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fr-FR" sz="1000" kern="1200"/>
        </a:p>
      </dsp:txBody>
      <dsp:txXfrm rot="10800000">
        <a:off x="4764025" y="2765290"/>
        <a:ext cx="32004" cy="151756"/>
      </dsp:txXfrm>
    </dsp:sp>
    <dsp:sp modelId="{D937460A-4EA3-43A7-8197-6E2C5223E3FB}">
      <dsp:nvSpPr>
        <dsp:cNvPr id="0" name=""/>
        <dsp:cNvSpPr/>
      </dsp:nvSpPr>
      <dsp:spPr>
        <a:xfrm>
          <a:off x="4978891" y="1616976"/>
          <a:ext cx="2974971" cy="120148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SA" sz="1600" b="1" kern="1200" dirty="0" smtClean="0">
              <a:solidFill>
                <a:schemeClr val="bg1"/>
              </a:solidFill>
              <a:latin typeface="Garamond" pitchFamily="18" charset="0"/>
            </a:rPr>
            <a:t>تحديد العلاقة بين خبير</a:t>
          </a:r>
        </a:p>
        <a:p>
          <a:pPr lvl="0" algn="ctr" defTabSz="711200">
            <a:lnSpc>
              <a:spcPct val="90000"/>
            </a:lnSpc>
            <a:spcBef>
              <a:spcPct val="0"/>
            </a:spcBef>
            <a:spcAft>
              <a:spcPct val="35000"/>
            </a:spcAft>
          </a:pPr>
          <a:r>
            <a:rPr lang="ar-SA" sz="1600" b="1" kern="1200" dirty="0" smtClean="0">
              <a:solidFill>
                <a:schemeClr val="bg1"/>
              </a:solidFill>
            </a:rPr>
            <a:t>التغيير والمنظمة</a:t>
          </a:r>
          <a:endParaRPr lang="fr-FR" sz="1600" b="1" kern="1200" dirty="0">
            <a:solidFill>
              <a:schemeClr val="bg1"/>
            </a:solidFill>
          </a:endParaRPr>
        </a:p>
      </dsp:txBody>
      <dsp:txXfrm>
        <a:off x="5414565" y="1792930"/>
        <a:ext cx="2103623" cy="849581"/>
      </dsp:txXfrm>
    </dsp:sp>
    <dsp:sp modelId="{AFE3E166-A4A6-439F-968B-E7DC32324C4A}">
      <dsp:nvSpPr>
        <dsp:cNvPr id="0" name=""/>
        <dsp:cNvSpPr/>
      </dsp:nvSpPr>
      <dsp:spPr>
        <a:xfrm rot="16200000" flipH="1">
          <a:off x="5368490" y="2274936"/>
          <a:ext cx="77558" cy="120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fr-FR" sz="500" kern="1200"/>
        </a:p>
      </dsp:txBody>
      <dsp:txXfrm>
        <a:off x="5380124" y="2287398"/>
        <a:ext cx="54291" cy="72286"/>
      </dsp:txXfrm>
    </dsp:sp>
    <dsp:sp modelId="{054B18B9-5978-4D18-8A55-51E51D12F75D}">
      <dsp:nvSpPr>
        <dsp:cNvPr id="0" name=""/>
        <dsp:cNvSpPr/>
      </dsp:nvSpPr>
      <dsp:spPr>
        <a:xfrm>
          <a:off x="2386610" y="3225561"/>
          <a:ext cx="3622755" cy="1391865"/>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SA" sz="1600" b="1" kern="1200" dirty="0" smtClean="0">
              <a:solidFill>
                <a:schemeClr val="bg1"/>
              </a:solidFill>
            </a:rPr>
            <a:t>التشخيص النهائي</a:t>
          </a:r>
          <a:endParaRPr lang="fr-FR" sz="1600" b="1" kern="1200" dirty="0">
            <a:solidFill>
              <a:schemeClr val="bg1"/>
            </a:solidFill>
          </a:endParaRPr>
        </a:p>
      </dsp:txBody>
      <dsp:txXfrm>
        <a:off x="2917150" y="3429395"/>
        <a:ext cx="2561675" cy="984197"/>
      </dsp:txXfrm>
    </dsp:sp>
    <dsp:sp modelId="{6D944814-D202-4311-B0B6-90B9615C19CD}">
      <dsp:nvSpPr>
        <dsp:cNvPr id="0" name=""/>
        <dsp:cNvSpPr/>
      </dsp:nvSpPr>
      <dsp:spPr>
        <a:xfrm rot="21594816">
          <a:off x="3660559" y="3633532"/>
          <a:ext cx="24040" cy="40850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a:off x="3660559" y="3715238"/>
        <a:ext cx="16828" cy="245104"/>
      </dsp:txXfrm>
    </dsp:sp>
    <dsp:sp modelId="{8805589D-6E4B-4C11-9193-0C4EF892A4F8}">
      <dsp:nvSpPr>
        <dsp:cNvPr id="0" name=""/>
        <dsp:cNvSpPr/>
      </dsp:nvSpPr>
      <dsp:spPr>
        <a:xfrm>
          <a:off x="82359" y="1641373"/>
          <a:ext cx="3307724" cy="120148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SA" sz="1800" b="1" kern="1200" dirty="0" smtClean="0">
              <a:solidFill>
                <a:schemeClr val="bg1"/>
              </a:solidFill>
              <a:latin typeface="Arial" charset="0"/>
            </a:rPr>
            <a:t>وضع خطة العمل</a:t>
          </a:r>
          <a:endParaRPr lang="fr-FR" sz="1800" b="1" kern="1200" dirty="0">
            <a:solidFill>
              <a:schemeClr val="bg1"/>
            </a:solidFill>
          </a:endParaRPr>
        </a:p>
      </dsp:txBody>
      <dsp:txXfrm>
        <a:off x="566764" y="1817327"/>
        <a:ext cx="2338914" cy="84958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smtClean="0"/>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Espace réservé de la date 14"/>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16" name="Espace réservé du numéro de diapositive 15"/>
          <p:cNvSpPr>
            <a:spLocks noGrp="1"/>
          </p:cNvSpPr>
          <p:nvPr>
            <p:ph type="sldNum" sz="quarter" idx="11"/>
          </p:nvPr>
        </p:nvSpPr>
        <p:spPr/>
        <p:txBody>
          <a:bodyPr/>
          <a:lstStyle/>
          <a:p>
            <a:fld id="{7DB9ED8B-B2C6-4E57-8F2C-A9F9DC5F0B31}" type="slidenum">
              <a:rPr lang="fr-FR" smtClean="0"/>
              <a:pPr/>
              <a:t>‹N°›</a:t>
            </a:fld>
            <a:endParaRPr lang="fr-FR" dirty="0"/>
          </a:p>
        </p:txBody>
      </p:sp>
      <p:sp>
        <p:nvSpPr>
          <p:cNvPr id="17" name="Espace réservé du pied de page 16"/>
          <p:cNvSpPr>
            <a:spLocks noGrp="1"/>
          </p:cNvSpPr>
          <p:nvPr>
            <p:ph type="ftr" sz="quarter" idx="12"/>
          </p:nvPr>
        </p:nvSpPr>
        <p:spPr/>
        <p:txBody>
          <a:bodyPr/>
          <a:lstStyle/>
          <a:p>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DB9ED8B-B2C6-4E57-8F2C-A9F9DC5F0B3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DB9ED8B-B2C6-4E57-8F2C-A9F9DC5F0B3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4" name="Espace réservé de la date 13"/>
          <p:cNvSpPr>
            <a:spLocks noGrp="1"/>
          </p:cNvSpPr>
          <p:nvPr>
            <p:ph type="dt" sz="half" idx="14"/>
          </p:nvPr>
        </p:nvSpPr>
        <p:spPr/>
        <p:txBody>
          <a:bodyPr/>
          <a:lstStyle/>
          <a:p>
            <a:fld id="{BA46DE44-4AFC-4A1C-840A-4649DB27DC94}" type="datetimeFigureOut">
              <a:rPr lang="fr-FR" smtClean="0"/>
              <a:pPr/>
              <a:t>16/11/2016</a:t>
            </a:fld>
            <a:endParaRPr lang="fr-FR" dirty="0"/>
          </a:p>
        </p:txBody>
      </p:sp>
      <p:sp>
        <p:nvSpPr>
          <p:cNvPr id="15" name="Espace réservé du numéro de diapositive 14"/>
          <p:cNvSpPr>
            <a:spLocks noGrp="1"/>
          </p:cNvSpPr>
          <p:nvPr>
            <p:ph type="sldNum" sz="quarter" idx="15"/>
          </p:nvPr>
        </p:nvSpPr>
        <p:spPr/>
        <p:txBody>
          <a:bodyPr/>
          <a:lstStyle>
            <a:lvl1pPr algn="ctr">
              <a:defRPr/>
            </a:lvl1pPr>
          </a:lstStyle>
          <a:p>
            <a:fld id="{7DB9ED8B-B2C6-4E57-8F2C-A9F9DC5F0B31}" type="slidenum">
              <a:rPr lang="fr-FR" smtClean="0"/>
              <a:pPr/>
              <a:t>‹N°›</a:t>
            </a:fld>
            <a:endParaRPr lang="fr-FR" dirty="0"/>
          </a:p>
        </p:txBody>
      </p:sp>
      <p:sp>
        <p:nvSpPr>
          <p:cNvPr id="16" name="Espace réservé du pied de page 15"/>
          <p:cNvSpPr>
            <a:spLocks noGrp="1"/>
          </p:cNvSpPr>
          <p:nvPr>
            <p:ph type="ftr" sz="quarter" idx="16"/>
          </p:nvPr>
        </p:nvSpPr>
        <p:spPr/>
        <p:txBody>
          <a:bodyPr/>
          <a:lstStyle/>
          <a:p>
            <a:endParaRPr lang="fr-FR" dirty="0"/>
          </a:p>
        </p:txBody>
      </p:sp>
      <p:sp>
        <p:nvSpPr>
          <p:cNvPr id="17" name="Titre 16"/>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DB9ED8B-B2C6-4E57-8F2C-A9F9DC5F0B31}" type="slidenum">
              <a:rPr lang="fr-FR" smtClean="0"/>
              <a:pPr/>
              <a:t>‹N°›</a:t>
            </a:fld>
            <a:endParaRPr lang="fr-FR" dirty="0"/>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DB9ED8B-B2C6-4E57-8F2C-A9F9DC5F0B31}" type="slidenum">
              <a:rPr lang="fr-FR" smtClean="0"/>
              <a:pPr/>
              <a:t>‹N°›</a:t>
            </a:fld>
            <a:endParaRPr lang="fr-FR" dirty="0"/>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fld id="{7DB9ED8B-B2C6-4E57-8F2C-A9F9DC5F0B31}" type="slidenum">
              <a:rPr lang="fr-FR" smtClean="0"/>
              <a:pPr/>
              <a:t>‹N°›</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7" name="Espace réservé de la date 6"/>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smtClean="0"/>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7DB9ED8B-B2C6-4E57-8F2C-A9F9DC5F0B31}" type="slidenum">
              <a:rPr lang="fr-FR" smtClean="0"/>
              <a:pPr/>
              <a:t>‹N°›</a:t>
            </a:fld>
            <a:endParaRPr lang="fr-FR" dirty="0"/>
          </a:p>
        </p:txBody>
      </p:sp>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7DB9ED8B-B2C6-4E57-8F2C-A9F9DC5F0B3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8" name="Espace réservé de la date 7"/>
          <p:cNvSpPr>
            <a:spLocks noGrp="1"/>
          </p:cNvSpPr>
          <p:nvPr>
            <p:ph type="dt" sz="half" idx="14"/>
          </p:nvPr>
        </p:nvSpPr>
        <p:spPr/>
        <p:txBody>
          <a:bodyPr/>
          <a:lstStyle/>
          <a:p>
            <a:fld id="{BA46DE44-4AFC-4A1C-840A-4649DB27DC94}" type="datetimeFigureOut">
              <a:rPr lang="fr-FR" smtClean="0"/>
              <a:pPr/>
              <a:t>16/11/2016</a:t>
            </a:fld>
            <a:endParaRPr lang="fr-FR" dirty="0"/>
          </a:p>
        </p:txBody>
      </p:sp>
      <p:sp>
        <p:nvSpPr>
          <p:cNvPr id="9" name="Espace réservé du numéro de diapositive 8"/>
          <p:cNvSpPr>
            <a:spLocks noGrp="1"/>
          </p:cNvSpPr>
          <p:nvPr>
            <p:ph type="sldNum" sz="quarter" idx="15"/>
          </p:nvPr>
        </p:nvSpPr>
        <p:spPr/>
        <p:txBody>
          <a:bodyPr/>
          <a:lstStyle/>
          <a:p>
            <a:fld id="{7DB9ED8B-B2C6-4E57-8F2C-A9F9DC5F0B31}" type="slidenum">
              <a:rPr lang="fr-FR" smtClean="0"/>
              <a:pPr/>
              <a:t>‹N°›</a:t>
            </a:fld>
            <a:endParaRPr lang="fr-FR" dirty="0"/>
          </a:p>
        </p:txBody>
      </p:sp>
      <p:sp>
        <p:nvSpPr>
          <p:cNvPr id="10" name="Espace réservé du pied de page 9"/>
          <p:cNvSpPr>
            <a:spLocks noGrp="1"/>
          </p:cNvSpPr>
          <p:nvPr>
            <p:ph type="ftr" sz="quarter" idx="16"/>
          </p:nvPr>
        </p:nvSpPr>
        <p:spPr/>
        <p:txBody>
          <a:bodyPr/>
          <a:lstStyle/>
          <a:p>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8" name="Espace réservé de la date 7"/>
          <p:cNvSpPr>
            <a:spLocks noGrp="1"/>
          </p:cNvSpPr>
          <p:nvPr>
            <p:ph type="dt" sz="half" idx="10"/>
          </p:nvPr>
        </p:nvSpPr>
        <p:spPr/>
        <p:txBody>
          <a:bodyPr/>
          <a:lstStyle/>
          <a:p>
            <a:fld id="{BA46DE44-4AFC-4A1C-840A-4649DB27DC94}" type="datetimeFigureOut">
              <a:rPr lang="fr-FR" smtClean="0"/>
              <a:pPr/>
              <a:t>16/11/2016</a:t>
            </a:fld>
            <a:endParaRPr lang="fr-FR" dirty="0"/>
          </a:p>
        </p:txBody>
      </p:sp>
      <p:sp>
        <p:nvSpPr>
          <p:cNvPr id="9" name="Espace réservé du numéro de diapositive 8"/>
          <p:cNvSpPr>
            <a:spLocks noGrp="1"/>
          </p:cNvSpPr>
          <p:nvPr>
            <p:ph type="sldNum" sz="quarter" idx="11"/>
          </p:nvPr>
        </p:nvSpPr>
        <p:spPr/>
        <p:txBody>
          <a:bodyPr/>
          <a:lstStyle/>
          <a:p>
            <a:fld id="{7DB9ED8B-B2C6-4E57-8F2C-A9F9DC5F0B31}" type="slidenum">
              <a:rPr lang="fr-FR" smtClean="0"/>
              <a:pPr/>
              <a:t>‹N°›</a:t>
            </a:fld>
            <a:endParaRPr lang="fr-FR" dirty="0"/>
          </a:p>
        </p:txBody>
      </p:sp>
      <p:sp>
        <p:nvSpPr>
          <p:cNvPr id="10" name="Espace réservé du pied de page 9"/>
          <p:cNvSpPr>
            <a:spLocks noGrp="1"/>
          </p:cNvSpPr>
          <p:nvPr>
            <p:ph type="ftr" sz="quarter" idx="12"/>
          </p:nvPr>
        </p:nvSpPr>
        <p:spPr/>
        <p:txBody>
          <a:bodyPr/>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A46DE44-4AFC-4A1C-840A-4649DB27DC94}" type="datetimeFigureOut">
              <a:rPr lang="fr-FR" smtClean="0"/>
              <a:pPr/>
              <a:t>16/11/2016</a:t>
            </a:fld>
            <a:endParaRPr lang="fr-FR" dirty="0"/>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fr-FR" dirty="0"/>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DB9ED8B-B2C6-4E57-8F2C-A9F9DC5F0B31}" type="slidenum">
              <a:rPr lang="fr-FR" smtClean="0"/>
              <a:pPr/>
              <a:t>‹N°›</a:t>
            </a:fld>
            <a:endParaRPr lang="fr-FR" dirty="0"/>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smtClean="0"/>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57200" y="3699804"/>
            <a:ext cx="8305800" cy="1872336"/>
          </a:xfrm>
        </p:spPr>
        <p:txBody>
          <a:bodyPr/>
          <a:lstStyle/>
          <a:p>
            <a:pPr algn="r" rtl="1"/>
            <a:r>
              <a:rPr lang="ar-DZ" sz="2400" dirty="0" smtClean="0">
                <a:solidFill>
                  <a:schemeClr val="tx2">
                    <a:lumMod val="75000"/>
                  </a:schemeClr>
                </a:solidFill>
              </a:rPr>
              <a:t>من إعداد:                                                        تحت إشراف :</a:t>
            </a:r>
          </a:p>
          <a:p>
            <a:pPr algn="r" rtl="1"/>
            <a:r>
              <a:rPr lang="ar-DZ" dirty="0" smtClean="0"/>
              <a:t>-                                                                - </a:t>
            </a:r>
          </a:p>
          <a:p>
            <a:pPr algn="r" rtl="1"/>
            <a:r>
              <a:rPr lang="ar-DZ" dirty="0" smtClean="0"/>
              <a:t>- </a:t>
            </a:r>
          </a:p>
          <a:p>
            <a:pPr algn="r" rtl="1"/>
            <a:r>
              <a:rPr lang="ar-DZ" dirty="0" smtClean="0"/>
              <a:t>- </a:t>
            </a:r>
            <a:endParaRPr lang="fr-FR" dirty="0"/>
          </a:p>
        </p:txBody>
      </p:sp>
      <p:sp>
        <p:nvSpPr>
          <p:cNvPr id="2" name="Titre 1"/>
          <p:cNvSpPr>
            <a:spLocks noGrp="1"/>
          </p:cNvSpPr>
          <p:nvPr>
            <p:ph type="ctrTitle"/>
          </p:nvPr>
        </p:nvSpPr>
        <p:spPr>
          <a:xfrm>
            <a:off x="428596" y="1142984"/>
            <a:ext cx="8305800" cy="1500198"/>
          </a:xfrm>
        </p:spPr>
        <p:txBody>
          <a:bodyPr numCol="1"/>
          <a:lstStyle/>
          <a:p>
            <a:pPr rtl="1"/>
            <a:r>
              <a:rPr lang="ar-DZ" b="1" dirty="0" smtClean="0">
                <a:solidFill>
                  <a:schemeClr val="bg1"/>
                </a:solidFill>
              </a:rPr>
              <a:t>بحث حول:</a:t>
            </a:r>
            <a:r>
              <a:rPr lang="ar-DZ" b="1" dirty="0" smtClean="0"/>
              <a:t/>
            </a:r>
            <a:br>
              <a:rPr lang="ar-DZ" b="1" dirty="0" smtClean="0"/>
            </a:br>
            <a:endParaRPr lang="fr-FR"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58204" cy="4525963"/>
          </a:xfrm>
        </p:spPr>
        <p:txBody>
          <a:bodyPr/>
          <a:lstStyle/>
          <a:p>
            <a:pPr algn="r" rtl="1">
              <a:lnSpc>
                <a:spcPct val="140000"/>
              </a:lnSpc>
              <a:spcBef>
                <a:spcPct val="85000"/>
              </a:spcBef>
              <a:buClr>
                <a:schemeClr val="hlink"/>
              </a:buClr>
              <a:buSzPct val="70000"/>
              <a:buFont typeface="Wingdings" pitchFamily="2" charset="2"/>
              <a:buNone/>
            </a:pPr>
            <a:r>
              <a:rPr lang="ar-DZ" dirty="0" smtClean="0">
                <a:solidFill>
                  <a:schemeClr val="bg1"/>
                </a:solidFill>
                <a:cs typeface="+mj-cs"/>
              </a:rPr>
              <a:t>              </a:t>
            </a:r>
            <a:r>
              <a:rPr lang="ar-SA" dirty="0" smtClean="0">
                <a:solidFill>
                  <a:schemeClr val="bg1"/>
                </a:solidFill>
                <a:cs typeface="+mj-cs"/>
              </a:rPr>
              <a:t>يعتمد مفهوم </a:t>
            </a:r>
            <a:r>
              <a:rPr lang="ar-SA" dirty="0" err="1" smtClean="0">
                <a:solidFill>
                  <a:schemeClr val="bg1"/>
                </a:solidFill>
                <a:cs typeface="+mj-cs"/>
              </a:rPr>
              <a:t>الهندرة</a:t>
            </a:r>
            <a:r>
              <a:rPr lang="ar-SA" dirty="0" smtClean="0">
                <a:solidFill>
                  <a:schemeClr val="bg1"/>
                </a:solidFill>
                <a:cs typeface="+mj-cs"/>
              </a:rPr>
              <a:t> على مبدأ التغيرات الجذرية في العمليات</a:t>
            </a:r>
            <a:r>
              <a:rPr lang="ar-DZ" dirty="0" smtClean="0">
                <a:solidFill>
                  <a:schemeClr val="bg1"/>
                </a:solidFill>
                <a:cs typeface="+mj-cs"/>
              </a:rPr>
              <a:t> </a:t>
            </a:r>
            <a:r>
              <a:rPr lang="ar-SA" dirty="0" smtClean="0">
                <a:solidFill>
                  <a:schemeClr val="bg1"/>
                </a:solidFill>
                <a:cs typeface="+mj-cs"/>
              </a:rPr>
              <a:t>الإدارية، مما يؤدي إلى رفع مستوى الجودة والتغيير الجذري في أداء المؤسسة إلى الأفضل،وذلك في وقت قصير جداً.</a:t>
            </a:r>
          </a:p>
          <a:p>
            <a:pPr>
              <a:buNone/>
            </a:pPr>
            <a:endParaRPr lang="fr-FR" dirty="0"/>
          </a:p>
        </p:txBody>
      </p:sp>
      <p:sp>
        <p:nvSpPr>
          <p:cNvPr id="2" name="Titre 1"/>
          <p:cNvSpPr>
            <a:spLocks noGrp="1"/>
          </p:cNvSpPr>
          <p:nvPr>
            <p:ph type="title"/>
          </p:nvPr>
        </p:nvSpPr>
        <p:spPr/>
        <p:txBody>
          <a:bodyPr>
            <a:normAutofit/>
          </a:bodyPr>
          <a:lstStyle/>
          <a:p>
            <a:pPr algn="r" rtl="1"/>
            <a:r>
              <a:rPr lang="ar-DZ" b="1" dirty="0">
                <a:solidFill>
                  <a:srgbClr val="00B0F0"/>
                </a:solidFill>
              </a:rPr>
              <a:t>على ماذا يعتمد مفهوم </a:t>
            </a:r>
            <a:r>
              <a:rPr lang="ar-DZ" b="1" dirty="0" err="1">
                <a:solidFill>
                  <a:srgbClr val="00B0F0"/>
                </a:solidFill>
              </a:rPr>
              <a:t>الهندرة</a:t>
            </a:r>
            <a:r>
              <a:rPr lang="ar-DZ" b="1" dirty="0">
                <a:solidFill>
                  <a:srgbClr val="00B0F0"/>
                </a:solidFill>
              </a:rPr>
              <a:t>؟</a:t>
            </a:r>
            <a:endParaRPr lang="fr-FR" b="1" dirty="0">
              <a:solidFill>
                <a:srgbClr val="00B0F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lnSpc>
                <a:spcPct val="205000"/>
              </a:lnSpc>
              <a:spcBef>
                <a:spcPct val="50000"/>
              </a:spcBef>
              <a:buClr>
                <a:schemeClr val="hlink"/>
              </a:buClr>
              <a:buSzPct val="70000"/>
              <a:buFont typeface="Wingdings" pitchFamily="2" charset="2"/>
              <a:buNone/>
              <a:defRPr/>
            </a:pPr>
            <a:r>
              <a:rPr lang="ar-SA" dirty="0">
                <a:solidFill>
                  <a:schemeClr val="bg1"/>
                </a:solidFill>
              </a:rPr>
              <a:t> يعتبر المفكران مايكل هامر وجيمس </a:t>
            </a:r>
            <a:r>
              <a:rPr lang="ar-SA" dirty="0" err="1" smtClean="0">
                <a:solidFill>
                  <a:schemeClr val="bg1"/>
                </a:solidFill>
              </a:rPr>
              <a:t>شامبي</a:t>
            </a:r>
            <a:r>
              <a:rPr lang="ar-DZ" dirty="0" smtClean="0">
                <a:solidFill>
                  <a:schemeClr val="bg1"/>
                </a:solidFill>
              </a:rPr>
              <a:t> </a:t>
            </a:r>
            <a:r>
              <a:rPr lang="ar-SA" dirty="0" smtClean="0">
                <a:solidFill>
                  <a:schemeClr val="bg1"/>
                </a:solidFill>
              </a:rPr>
              <a:t>(1993</a:t>
            </a:r>
            <a:r>
              <a:rPr lang="ar-SA" dirty="0">
                <a:solidFill>
                  <a:schemeClr val="bg1"/>
                </a:solidFill>
              </a:rPr>
              <a:t>) أول من تطرقا لعملية إعادة هندسة نظم </a:t>
            </a:r>
            <a:r>
              <a:rPr lang="ar-SA" dirty="0" smtClean="0">
                <a:solidFill>
                  <a:schemeClr val="bg1"/>
                </a:solidFill>
              </a:rPr>
              <a:t>العمل </a:t>
            </a:r>
            <a:r>
              <a:rPr lang="ar-SA" dirty="0">
                <a:solidFill>
                  <a:schemeClr val="bg1"/>
                </a:solidFill>
              </a:rPr>
              <a:t>في المنظمات. </a:t>
            </a:r>
            <a:endParaRPr lang="fr-FR" b="1" dirty="0">
              <a:solidFill>
                <a:schemeClr val="bg1"/>
              </a:solidFill>
            </a:endParaRPr>
          </a:p>
        </p:txBody>
      </p:sp>
      <p:sp>
        <p:nvSpPr>
          <p:cNvPr id="2" name="Titre 1"/>
          <p:cNvSpPr>
            <a:spLocks noGrp="1"/>
          </p:cNvSpPr>
          <p:nvPr>
            <p:ph type="title"/>
          </p:nvPr>
        </p:nvSpPr>
        <p:spPr/>
        <p:txBody>
          <a:bodyPr>
            <a:normAutofit/>
          </a:bodyPr>
          <a:lstStyle/>
          <a:p>
            <a:pPr algn="r" rtl="1"/>
            <a:r>
              <a:rPr lang="ar-DZ" b="1" dirty="0">
                <a:solidFill>
                  <a:srgbClr val="00B0F0"/>
                </a:solidFill>
              </a:rPr>
              <a:t>رواد نظرية </a:t>
            </a:r>
            <a:r>
              <a:rPr lang="ar-DZ" b="1" dirty="0" err="1">
                <a:solidFill>
                  <a:srgbClr val="00B0F0"/>
                </a:solidFill>
              </a:rPr>
              <a:t>الهندرة</a:t>
            </a:r>
            <a:r>
              <a:rPr lang="ar-DZ" b="1" dirty="0">
                <a:solidFill>
                  <a:srgbClr val="00B0F0"/>
                </a:solidFill>
              </a:rPr>
              <a:t>:</a:t>
            </a:r>
            <a:endParaRPr lang="fr-FR" b="1" dirty="0">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lnSpc>
                <a:spcPct val="200000"/>
              </a:lnSpc>
              <a:buNone/>
            </a:pPr>
            <a:r>
              <a:rPr lang="ar-DZ" sz="2800" dirty="0" smtClean="0">
                <a:solidFill>
                  <a:schemeClr val="bg1"/>
                </a:solidFill>
                <a:latin typeface="Times New Roman" pitchFamily="18" charset="0"/>
                <a:cs typeface="+mj-cs"/>
              </a:rPr>
              <a:t>        </a:t>
            </a:r>
            <a:r>
              <a:rPr lang="ar-SA" sz="2800" dirty="0" smtClean="0">
                <a:solidFill>
                  <a:schemeClr val="bg1"/>
                </a:solidFill>
                <a:latin typeface="Times New Roman" pitchFamily="18" charset="0"/>
                <a:cs typeface="+mj-cs"/>
              </a:rPr>
              <a:t> عرفها </a:t>
            </a:r>
            <a:r>
              <a:rPr lang="ar-SA" sz="2800" dirty="0" smtClean="0">
                <a:solidFill>
                  <a:schemeClr val="bg1"/>
                </a:solidFill>
                <a:cs typeface="+mj-cs"/>
              </a:rPr>
              <a:t>المفكران مايكل وجيمس</a:t>
            </a:r>
            <a:r>
              <a:rPr lang="ar-SA" sz="2800" dirty="0" smtClean="0">
                <a:solidFill>
                  <a:schemeClr val="bg1"/>
                </a:solidFill>
                <a:latin typeface="Times New Roman" pitchFamily="18" charset="0"/>
                <a:cs typeface="+mj-cs"/>
              </a:rPr>
              <a:t> بأنها </a:t>
            </a:r>
            <a:r>
              <a:rPr lang="ar-SA" sz="2800" dirty="0" smtClean="0">
                <a:solidFill>
                  <a:schemeClr val="bg1"/>
                </a:solidFill>
                <a:latin typeface="AGA Arabesque" pitchFamily="2" charset="2"/>
                <a:cs typeface="+mj-cs"/>
              </a:rPr>
              <a:t>إعادة التفكير المبدئي والأساسي وإعادة تصميم العمليات الإدارية بصفة جذرية بهدف تحقيق تحسينات جوهرية فائقة، وليست هامشية</a:t>
            </a:r>
            <a:r>
              <a:rPr lang="ar-DZ" sz="2800" dirty="0" smtClean="0">
                <a:solidFill>
                  <a:schemeClr val="bg1"/>
                </a:solidFill>
                <a:latin typeface="AGA Arabesque" pitchFamily="2" charset="2"/>
                <a:cs typeface="+mj-cs"/>
              </a:rPr>
              <a:t> </a:t>
            </a:r>
            <a:r>
              <a:rPr lang="ar-SA" sz="2800" dirty="0" smtClean="0">
                <a:solidFill>
                  <a:schemeClr val="bg1"/>
                </a:solidFill>
                <a:latin typeface="AGA Arabesque" pitchFamily="2" charset="2"/>
                <a:cs typeface="+mj-cs"/>
              </a:rPr>
              <a:t>تدريجية في معايير الأداء الحاسمة مثل: التكلفة والجودة والخدمة والسرعة.</a:t>
            </a:r>
            <a:endParaRPr lang="fr-FR" sz="2800" dirty="0">
              <a:solidFill>
                <a:schemeClr val="bg1"/>
              </a:solidFill>
              <a:cs typeface="+mj-cs"/>
            </a:endParaRPr>
          </a:p>
        </p:txBody>
      </p:sp>
      <p:sp>
        <p:nvSpPr>
          <p:cNvPr id="2" name="Titre 1"/>
          <p:cNvSpPr>
            <a:spLocks noGrp="1"/>
          </p:cNvSpPr>
          <p:nvPr>
            <p:ph type="title"/>
          </p:nvPr>
        </p:nvSpPr>
        <p:spPr/>
        <p:txBody>
          <a:bodyPr>
            <a:normAutofit/>
          </a:bodyPr>
          <a:lstStyle/>
          <a:p>
            <a:pPr algn="r" rtl="1"/>
            <a:r>
              <a:rPr lang="ar-DZ" b="1" dirty="0">
                <a:solidFill>
                  <a:srgbClr val="00B0F0"/>
                </a:solidFill>
              </a:rPr>
              <a:t>تعريف </a:t>
            </a:r>
            <a:r>
              <a:rPr lang="ar-DZ" b="1" dirty="0" err="1">
                <a:solidFill>
                  <a:srgbClr val="00B0F0"/>
                </a:solidFill>
              </a:rPr>
              <a:t>الهندرة</a:t>
            </a:r>
            <a:r>
              <a:rPr lang="ar-DZ" b="1" dirty="0">
                <a:solidFill>
                  <a:srgbClr val="00B0F0"/>
                </a:solidFill>
              </a:rPr>
              <a:t>:</a:t>
            </a:r>
            <a:endParaRPr lang="fr-FR" b="1" dirty="0">
              <a:solidFill>
                <a:srgbClr val="00B0F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lnSpc>
                <a:spcPct val="180000"/>
              </a:lnSpc>
            </a:pPr>
            <a:r>
              <a:rPr lang="ar-SA" dirty="0" smtClean="0">
                <a:solidFill>
                  <a:schemeClr val="bg1"/>
                </a:solidFill>
                <a:cs typeface="+mj-cs"/>
              </a:rPr>
              <a:t>هي إعادة التصميم الجذري للنظم والعمليات الإدارية، وإعادة النظر</a:t>
            </a:r>
            <a:r>
              <a:rPr lang="ar-DZ" dirty="0" smtClean="0">
                <a:solidFill>
                  <a:schemeClr val="bg1"/>
                </a:solidFill>
                <a:cs typeface="+mj-cs"/>
              </a:rPr>
              <a:t> </a:t>
            </a:r>
            <a:r>
              <a:rPr lang="ar-SA" dirty="0" smtClean="0">
                <a:solidFill>
                  <a:schemeClr val="bg1"/>
                </a:solidFill>
                <a:cs typeface="+mj-cs"/>
              </a:rPr>
              <a:t>في</a:t>
            </a:r>
            <a:r>
              <a:rPr lang="ar-DZ" dirty="0" smtClean="0">
                <a:solidFill>
                  <a:schemeClr val="bg1"/>
                </a:solidFill>
                <a:cs typeface="+mj-cs"/>
              </a:rPr>
              <a:t> </a:t>
            </a:r>
            <a:r>
              <a:rPr lang="ar-SA" dirty="0" smtClean="0">
                <a:solidFill>
                  <a:schemeClr val="bg1"/>
                </a:solidFill>
                <a:cs typeface="+mj-cs"/>
              </a:rPr>
              <a:t>ثقافة الشركة وفي طرق العمل التي تتبعها، بهدف تحقيق قفزة نوعية</a:t>
            </a:r>
            <a:r>
              <a:rPr lang="ar-DZ" dirty="0" smtClean="0">
                <a:solidFill>
                  <a:schemeClr val="bg1"/>
                </a:solidFill>
                <a:cs typeface="+mj-cs"/>
              </a:rPr>
              <a:t> </a:t>
            </a:r>
            <a:r>
              <a:rPr lang="ar-SA" dirty="0" smtClean="0">
                <a:solidFill>
                  <a:schemeClr val="bg1"/>
                </a:solidFill>
                <a:cs typeface="+mj-cs"/>
              </a:rPr>
              <a:t>خارقة للعادة في مستويات الأداء وخدمات العملاء، بما في ذلك</a:t>
            </a:r>
            <a:r>
              <a:rPr lang="ar-DZ" dirty="0" smtClean="0">
                <a:solidFill>
                  <a:schemeClr val="bg1"/>
                </a:solidFill>
                <a:cs typeface="+mj-cs"/>
              </a:rPr>
              <a:t> </a:t>
            </a:r>
            <a:r>
              <a:rPr lang="ar-SA" dirty="0" smtClean="0">
                <a:solidFill>
                  <a:schemeClr val="bg1"/>
                </a:solidFill>
                <a:cs typeface="+mj-cs"/>
              </a:rPr>
              <a:t>زيادة الإنتاج وتقليل الفاقد والاستجابة الفورية لمتغيرات الأسواق </a:t>
            </a:r>
            <a:r>
              <a:rPr lang="ar-DZ" dirty="0" smtClean="0">
                <a:solidFill>
                  <a:schemeClr val="bg1"/>
                </a:solidFill>
                <a:cs typeface="+mj-cs"/>
              </a:rPr>
              <a:t> </a:t>
            </a:r>
            <a:r>
              <a:rPr lang="ar-SA" dirty="0" smtClean="0">
                <a:solidFill>
                  <a:schemeClr val="bg1"/>
                </a:solidFill>
                <a:cs typeface="+mj-cs"/>
              </a:rPr>
              <a:t>العالمية، واعتبار العنصر البشري أهم عناصر الإنتاج.</a:t>
            </a:r>
            <a:endParaRPr lang="ar-DZ" dirty="0" smtClean="0">
              <a:solidFill>
                <a:schemeClr val="bg1"/>
              </a:solidFill>
              <a:cs typeface="+mj-cs"/>
            </a:endParaRPr>
          </a:p>
          <a:p>
            <a:pPr algn="r" rtl="1">
              <a:lnSpc>
                <a:spcPct val="180000"/>
              </a:lnSpc>
            </a:pPr>
            <a:r>
              <a:rPr lang="ar-SA" dirty="0" smtClean="0">
                <a:solidFill>
                  <a:schemeClr val="bg1"/>
                </a:solidFill>
                <a:cs typeface="+mj-cs"/>
              </a:rPr>
              <a:t>فهي أداة  لخفض</a:t>
            </a:r>
            <a:r>
              <a:rPr lang="ar-DZ" dirty="0" smtClean="0">
                <a:solidFill>
                  <a:schemeClr val="bg1"/>
                </a:solidFill>
                <a:cs typeface="+mj-cs"/>
              </a:rPr>
              <a:t> </a:t>
            </a:r>
            <a:r>
              <a:rPr lang="ar-SA" dirty="0" smtClean="0">
                <a:solidFill>
                  <a:schemeClr val="bg1"/>
                </a:solidFill>
                <a:cs typeface="+mj-cs"/>
              </a:rPr>
              <a:t>التكاليف والمنافسة وتعميق لمفاهيم الجودة الشاملة </a:t>
            </a:r>
            <a:r>
              <a:rPr lang="ar-SA" dirty="0" err="1" smtClean="0">
                <a:solidFill>
                  <a:schemeClr val="bg1"/>
                </a:solidFill>
                <a:cs typeface="+mj-cs"/>
              </a:rPr>
              <a:t>وتفعيلها</a:t>
            </a:r>
            <a:r>
              <a:rPr lang="ar-SA" dirty="0" smtClean="0">
                <a:cs typeface="+mj-cs"/>
              </a:rPr>
              <a:t>.</a:t>
            </a:r>
            <a:endParaRPr lang="fr-FR" dirty="0">
              <a:cs typeface="+mj-cs"/>
            </a:endParaRPr>
          </a:p>
        </p:txBody>
      </p:sp>
      <p:sp>
        <p:nvSpPr>
          <p:cNvPr id="2" name="Titre 1"/>
          <p:cNvSpPr>
            <a:spLocks noGrp="1"/>
          </p:cNvSpPr>
          <p:nvPr>
            <p:ph type="title"/>
          </p:nvPr>
        </p:nvSpPr>
        <p:spPr/>
        <p:txBody>
          <a:bodyPr>
            <a:normAutofit/>
          </a:bodyPr>
          <a:lstStyle/>
          <a:p>
            <a:pPr algn="r" rtl="1"/>
            <a:r>
              <a:rPr lang="ar-DZ" b="1" dirty="0">
                <a:solidFill>
                  <a:srgbClr val="00B0F0"/>
                </a:solidFill>
              </a:rPr>
              <a:t>تعريف </a:t>
            </a:r>
            <a:r>
              <a:rPr lang="ar-DZ" b="1" dirty="0" err="1">
                <a:solidFill>
                  <a:srgbClr val="00B0F0"/>
                </a:solidFill>
              </a:rPr>
              <a:t>أخرللهندرة</a:t>
            </a:r>
            <a:r>
              <a:rPr lang="ar-DZ" b="1" dirty="0">
                <a:solidFill>
                  <a:srgbClr val="00B0F0"/>
                </a:solidFill>
              </a:rPr>
              <a:t>:</a:t>
            </a:r>
            <a:endParaRPr lang="fr-FR" b="1" dirty="0">
              <a:solidFill>
                <a:srgbClr val="00B0F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p:txBody>
          <a:bodyPr>
            <a:normAutofit/>
          </a:bodyPr>
          <a:lstStyle/>
          <a:p>
            <a:pPr algn="r" rtl="1"/>
            <a:r>
              <a:rPr lang="ar-DZ" b="1" dirty="0" smtClean="0">
                <a:solidFill>
                  <a:srgbClr val="FF0000"/>
                </a:solidFill>
              </a:rPr>
              <a:t>عناصر </a:t>
            </a:r>
            <a:r>
              <a:rPr lang="ar-DZ" b="1" dirty="0" err="1" smtClean="0">
                <a:solidFill>
                  <a:srgbClr val="FF0000"/>
                </a:solidFill>
              </a:rPr>
              <a:t>الهندرة</a:t>
            </a:r>
            <a:r>
              <a:rPr lang="ar-DZ" b="1" dirty="0" smtClean="0">
                <a:solidFill>
                  <a:srgbClr val="FF0000"/>
                </a:solidFill>
              </a:rPr>
              <a:t>:</a:t>
            </a:r>
            <a:endParaRPr lang="fr-FR" b="1"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p:txBody>
          <a:bodyPr>
            <a:normAutofit/>
          </a:bodyPr>
          <a:lstStyle/>
          <a:p>
            <a:pPr algn="r" rtl="1"/>
            <a:r>
              <a:rPr lang="ar-DZ" b="1" dirty="0">
                <a:solidFill>
                  <a:srgbClr val="FF0000"/>
                </a:solidFill>
              </a:rPr>
              <a:t>محاور </a:t>
            </a:r>
            <a:r>
              <a:rPr lang="ar-DZ" b="1" dirty="0" err="1" smtClean="0">
                <a:solidFill>
                  <a:srgbClr val="FF0000"/>
                </a:solidFill>
              </a:rPr>
              <a:t>الهندرة</a:t>
            </a:r>
            <a:r>
              <a:rPr lang="ar-DZ" b="1" dirty="0">
                <a:solidFill>
                  <a:srgbClr val="FF0000"/>
                </a:solidFill>
              </a:rPr>
              <a:t>:</a:t>
            </a:r>
            <a:endParaRPr lang="fr-FR" b="1"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08720"/>
            <a:ext cx="8229600" cy="5544616"/>
          </a:xfrm>
        </p:spPr>
        <p:txBody>
          <a:bodyPr>
            <a:noAutofit/>
          </a:bodyPr>
          <a:lstStyle/>
          <a:p>
            <a:pPr algn="r" rtl="1">
              <a:lnSpc>
                <a:spcPct val="185000"/>
              </a:lnSpc>
              <a:buFont typeface="Wingdings" pitchFamily="2" charset="2"/>
              <a:buChar char="q"/>
            </a:pPr>
            <a:r>
              <a:rPr lang="ar-SA" sz="2000" dirty="0">
                <a:solidFill>
                  <a:schemeClr val="bg1"/>
                </a:solidFill>
                <a:cs typeface="+mj-cs"/>
              </a:rPr>
              <a:t>التغيير الجوهري في أداء العمليات الإنتاجية.</a:t>
            </a:r>
          </a:p>
          <a:p>
            <a:pPr algn="r" rtl="1">
              <a:lnSpc>
                <a:spcPct val="185000"/>
              </a:lnSpc>
              <a:buFont typeface="Wingdings" pitchFamily="2" charset="2"/>
              <a:buChar char="q"/>
            </a:pPr>
            <a:r>
              <a:rPr lang="ar-SA" sz="2000" dirty="0">
                <a:solidFill>
                  <a:schemeClr val="bg1"/>
                </a:solidFill>
                <a:cs typeface="+mj-cs"/>
              </a:rPr>
              <a:t>السرعة في تلبية رغبات المستهلكين. </a:t>
            </a:r>
          </a:p>
          <a:p>
            <a:pPr algn="r" rtl="1">
              <a:lnSpc>
                <a:spcPct val="185000"/>
              </a:lnSpc>
              <a:buFont typeface="Wingdings" pitchFamily="2" charset="2"/>
              <a:buChar char="q"/>
            </a:pPr>
            <a:r>
              <a:rPr lang="ar-SA" sz="2000" dirty="0">
                <a:solidFill>
                  <a:schemeClr val="bg1"/>
                </a:solidFill>
                <a:cs typeface="+mj-cs"/>
              </a:rPr>
              <a:t>الاهتمام الكلي بدمج جميع العمليات وتوحيدها. </a:t>
            </a:r>
          </a:p>
          <a:p>
            <a:pPr algn="r" rtl="1">
              <a:lnSpc>
                <a:spcPct val="185000"/>
              </a:lnSpc>
              <a:buFont typeface="Wingdings" pitchFamily="2" charset="2"/>
              <a:buChar char="q"/>
            </a:pPr>
            <a:r>
              <a:rPr lang="ar-SA" sz="2000" dirty="0">
                <a:solidFill>
                  <a:schemeClr val="bg1"/>
                </a:solidFill>
                <a:cs typeface="+mj-cs"/>
              </a:rPr>
              <a:t>الاهتمام بتطوير واعتماد البيئة الإدارية على العمليات. </a:t>
            </a:r>
            <a:endParaRPr lang="fr-FR" sz="2000" dirty="0" smtClean="0">
              <a:solidFill>
                <a:schemeClr val="bg1"/>
              </a:solidFill>
              <a:cs typeface="+mj-cs"/>
            </a:endParaRPr>
          </a:p>
          <a:p>
            <a:pPr algn="r" rtl="1">
              <a:lnSpc>
                <a:spcPct val="260000"/>
              </a:lnSpc>
              <a:buFont typeface="Wingdings" pitchFamily="2" charset="2"/>
              <a:buChar char="q"/>
            </a:pPr>
            <a:r>
              <a:rPr lang="ar-SA" sz="2000" dirty="0" smtClean="0">
                <a:solidFill>
                  <a:schemeClr val="bg1"/>
                </a:solidFill>
                <a:cs typeface="+mj-cs"/>
              </a:rPr>
              <a:t>التركيز على تقنية المعلومات. </a:t>
            </a:r>
          </a:p>
          <a:p>
            <a:pPr algn="r" rtl="1">
              <a:lnSpc>
                <a:spcPct val="260000"/>
              </a:lnSpc>
              <a:buFont typeface="Wingdings" pitchFamily="2" charset="2"/>
              <a:buChar char="q"/>
            </a:pPr>
            <a:r>
              <a:rPr lang="ar-SA" sz="2000" dirty="0" smtClean="0">
                <a:solidFill>
                  <a:schemeClr val="bg1"/>
                </a:solidFill>
                <a:cs typeface="+mj-cs"/>
              </a:rPr>
              <a:t> تهتم </a:t>
            </a:r>
            <a:r>
              <a:rPr lang="ar-SA" sz="2000" dirty="0" err="1" smtClean="0">
                <a:solidFill>
                  <a:schemeClr val="bg1"/>
                </a:solidFill>
                <a:cs typeface="+mj-cs"/>
              </a:rPr>
              <a:t>الهندرة</a:t>
            </a:r>
            <a:r>
              <a:rPr lang="ar-SA" sz="2000" dirty="0" smtClean="0">
                <a:solidFill>
                  <a:schemeClr val="bg1"/>
                </a:solidFill>
                <a:cs typeface="+mj-cs"/>
              </a:rPr>
              <a:t> بالعمليات الإدارية وليست الأنشطة الإدارية.</a:t>
            </a:r>
          </a:p>
          <a:p>
            <a:pPr algn="r" rtl="1">
              <a:lnSpc>
                <a:spcPct val="260000"/>
              </a:lnSpc>
              <a:buFont typeface="Wingdings" pitchFamily="2" charset="2"/>
              <a:buChar char="q"/>
            </a:pPr>
            <a:r>
              <a:rPr lang="ar-SA" sz="2000" dirty="0" smtClean="0">
                <a:solidFill>
                  <a:schemeClr val="bg1"/>
                </a:solidFill>
                <a:cs typeface="+mj-cs"/>
              </a:rPr>
              <a:t> تلغي التقسيمات الإدارية في المؤسسة.</a:t>
            </a:r>
            <a:endParaRPr lang="en-US" sz="2000" dirty="0" smtClean="0">
              <a:solidFill>
                <a:schemeClr val="bg1"/>
              </a:solidFill>
              <a:cs typeface="+mj-cs"/>
            </a:endParaRPr>
          </a:p>
          <a:p>
            <a:pPr>
              <a:lnSpc>
                <a:spcPct val="185000"/>
              </a:lnSpc>
              <a:buFontTx/>
              <a:buBlip>
                <a:blip r:embed="rId2"/>
              </a:buBlip>
            </a:pPr>
            <a:endParaRPr lang="ar-SA" sz="2000" dirty="0">
              <a:solidFill>
                <a:srgbClr val="000066"/>
              </a:solidFill>
            </a:endParaRPr>
          </a:p>
          <a:p>
            <a:endParaRPr lang="fr-FR" sz="2000" dirty="0"/>
          </a:p>
        </p:txBody>
      </p:sp>
      <p:sp>
        <p:nvSpPr>
          <p:cNvPr id="2" name="Titre 1"/>
          <p:cNvSpPr>
            <a:spLocks noGrp="1"/>
          </p:cNvSpPr>
          <p:nvPr>
            <p:ph type="title"/>
          </p:nvPr>
        </p:nvSpPr>
        <p:spPr>
          <a:xfrm>
            <a:off x="457200" y="152400"/>
            <a:ext cx="8229600" cy="828328"/>
          </a:xfrm>
        </p:spPr>
        <p:txBody>
          <a:bodyPr>
            <a:normAutofit/>
          </a:bodyPr>
          <a:lstStyle/>
          <a:p>
            <a:pPr algn="r" rtl="1"/>
            <a:r>
              <a:rPr lang="ar-DZ" b="1" dirty="0">
                <a:solidFill>
                  <a:srgbClr val="00B0F0"/>
                </a:solidFill>
              </a:rPr>
              <a:t>أهداف </a:t>
            </a:r>
            <a:r>
              <a:rPr lang="ar-DZ" b="1" dirty="0" err="1">
                <a:solidFill>
                  <a:srgbClr val="00B0F0"/>
                </a:solidFill>
              </a:rPr>
              <a:t>الهندرة</a:t>
            </a:r>
            <a:r>
              <a:rPr lang="ar-DZ" b="1" dirty="0">
                <a:solidFill>
                  <a:srgbClr val="00B0F0"/>
                </a:solidFill>
              </a:rPr>
              <a:t>:</a:t>
            </a:r>
            <a:endParaRPr lang="fr-FR" b="1" dirty="0">
              <a:solidFill>
                <a:srgbClr val="00B0F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r>
              <a:rPr lang="ar-SA" dirty="0" smtClean="0">
                <a:solidFill>
                  <a:schemeClr val="bg1"/>
                </a:solidFill>
                <a:cs typeface="+mj-cs"/>
              </a:rPr>
              <a:t>المنظمات ذات الوضع المتدهور.</a:t>
            </a:r>
            <a:r>
              <a:rPr lang="en-US" dirty="0" smtClean="0">
                <a:solidFill>
                  <a:schemeClr val="bg1"/>
                </a:solidFill>
                <a:cs typeface="+mj-cs"/>
              </a:rPr>
              <a:t> </a:t>
            </a:r>
            <a:endParaRPr lang="ar-SA" dirty="0" smtClean="0">
              <a:solidFill>
                <a:schemeClr val="bg1"/>
              </a:solidFill>
              <a:cs typeface="+mj-cs"/>
            </a:endParaRPr>
          </a:p>
          <a:p>
            <a:pPr algn="r" rtl="1"/>
            <a:r>
              <a:rPr lang="ar-SA" dirty="0" smtClean="0">
                <a:solidFill>
                  <a:schemeClr val="bg1"/>
                </a:solidFill>
                <a:cs typeface="+mj-cs"/>
              </a:rPr>
              <a:t>المنظمات التي في طريقها للتدهور.</a:t>
            </a:r>
          </a:p>
          <a:p>
            <a:pPr algn="r" rtl="1"/>
            <a:r>
              <a:rPr lang="ar-SA" dirty="0" smtClean="0">
                <a:solidFill>
                  <a:schemeClr val="bg1"/>
                </a:solidFill>
                <a:cs typeface="+mj-cs"/>
              </a:rPr>
              <a:t>المنظمات المتميزة التي بلغت قمة التفوق والنجاح.</a:t>
            </a:r>
          </a:p>
          <a:p>
            <a:endParaRPr lang="fr-FR" dirty="0"/>
          </a:p>
        </p:txBody>
      </p:sp>
      <p:sp>
        <p:nvSpPr>
          <p:cNvPr id="2" name="Titre 1"/>
          <p:cNvSpPr>
            <a:spLocks noGrp="1"/>
          </p:cNvSpPr>
          <p:nvPr>
            <p:ph type="title"/>
          </p:nvPr>
        </p:nvSpPr>
        <p:spPr/>
        <p:txBody>
          <a:bodyPr>
            <a:normAutofit/>
          </a:bodyPr>
          <a:lstStyle/>
          <a:p>
            <a:pPr algn="r" rtl="1"/>
            <a:r>
              <a:rPr lang="ar-DZ" b="1" spc="-300" dirty="0">
                <a:solidFill>
                  <a:srgbClr val="00B0F0"/>
                </a:solidFill>
              </a:rPr>
              <a:t>أنواع المنظمات التي تحتاج إلى </a:t>
            </a:r>
            <a:r>
              <a:rPr lang="ar-DZ" b="1" spc="-300" dirty="0" err="1">
                <a:solidFill>
                  <a:srgbClr val="00B0F0"/>
                </a:solidFill>
              </a:rPr>
              <a:t>الهندرة</a:t>
            </a:r>
            <a:r>
              <a:rPr lang="ar-DZ" b="1" spc="-300" dirty="0">
                <a:solidFill>
                  <a:srgbClr val="00B0F0"/>
                </a:solidFill>
              </a:rPr>
              <a:t> :</a:t>
            </a:r>
            <a:endParaRPr lang="fr-FR" b="1" spc="-300" dirty="0">
              <a:solidFill>
                <a:srgbClr val="00B0F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lnSpc>
                <a:spcPct val="220000"/>
              </a:lnSpc>
              <a:buNone/>
            </a:pPr>
            <a:r>
              <a:rPr lang="ar-SA" sz="4400" dirty="0" smtClean="0">
                <a:solidFill>
                  <a:schemeClr val="bg1"/>
                </a:solidFill>
                <a:cs typeface="+mj-cs"/>
              </a:rPr>
              <a:t> </a:t>
            </a:r>
            <a:r>
              <a:rPr lang="ar-DZ" sz="4400" dirty="0" smtClean="0">
                <a:solidFill>
                  <a:schemeClr val="bg1"/>
                </a:solidFill>
                <a:cs typeface="+mj-cs"/>
              </a:rPr>
              <a:t>      </a:t>
            </a:r>
            <a:r>
              <a:rPr lang="ar-SA" sz="4400" dirty="0" smtClean="0">
                <a:solidFill>
                  <a:schemeClr val="bg1"/>
                </a:solidFill>
                <a:cs typeface="+mj-cs"/>
              </a:rPr>
              <a:t> هي التي تواجه ارتفاع نفقات التشغيل في شكل يفقدها القدرة على المنافسة.</a:t>
            </a:r>
            <a:endParaRPr lang="fr-FR" sz="4400" dirty="0">
              <a:solidFill>
                <a:schemeClr val="bg1"/>
              </a:solidFill>
              <a:cs typeface="+mj-cs"/>
            </a:endParaRPr>
          </a:p>
        </p:txBody>
      </p:sp>
      <p:sp>
        <p:nvSpPr>
          <p:cNvPr id="2" name="Titre 1"/>
          <p:cNvSpPr>
            <a:spLocks noGrp="1"/>
          </p:cNvSpPr>
          <p:nvPr>
            <p:ph type="title"/>
          </p:nvPr>
        </p:nvSpPr>
        <p:spPr/>
        <p:txBody>
          <a:bodyPr>
            <a:normAutofit/>
          </a:bodyPr>
          <a:lstStyle/>
          <a:p>
            <a:pPr algn="r" rtl="1"/>
            <a:r>
              <a:rPr lang="ar-DZ" b="1" dirty="0">
                <a:solidFill>
                  <a:srgbClr val="00B0F0"/>
                </a:solidFill>
              </a:rPr>
              <a:t>المنظمات ذات الوضع المتدهور:</a:t>
            </a:r>
            <a:endParaRPr lang="fr-FR" b="1" dirty="0">
              <a:solidFill>
                <a:srgbClr val="00B0F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lnSpc>
                <a:spcPct val="180000"/>
              </a:lnSpc>
              <a:buNone/>
            </a:pPr>
            <a:r>
              <a:rPr lang="ar-DZ" dirty="0" smtClean="0">
                <a:solidFill>
                  <a:schemeClr val="bg1"/>
                </a:solidFill>
                <a:cs typeface="+mj-cs"/>
              </a:rPr>
              <a:t>           </a:t>
            </a:r>
            <a:r>
              <a:rPr lang="ar-SA" dirty="0" smtClean="0">
                <a:solidFill>
                  <a:schemeClr val="bg1"/>
                </a:solidFill>
                <a:cs typeface="+mj-cs"/>
              </a:rPr>
              <a:t>وهي الشركات التي لم تصل إلى التدهور، ولكن تتوقع إدارتها  بلوغ ذلك الوضع في المستقبل القريب، لظهور منافسين جدد أو عدم مناسبة الإنتاج لأذواق المستهلكين أو صدور قوانين عمل جديدة</a:t>
            </a:r>
            <a:r>
              <a:rPr lang="ar-SA" dirty="0" smtClean="0">
                <a:solidFill>
                  <a:schemeClr val="bg1"/>
                </a:solidFill>
              </a:rPr>
              <a:t>. </a:t>
            </a:r>
            <a:endParaRPr lang="en-US" dirty="0" smtClean="0">
              <a:solidFill>
                <a:schemeClr val="bg1"/>
              </a:solidFill>
            </a:endParaRPr>
          </a:p>
          <a:p>
            <a:endParaRPr lang="fr-FR" dirty="0"/>
          </a:p>
        </p:txBody>
      </p:sp>
      <p:sp>
        <p:nvSpPr>
          <p:cNvPr id="2" name="Titre 1"/>
          <p:cNvSpPr>
            <a:spLocks noGrp="1"/>
          </p:cNvSpPr>
          <p:nvPr>
            <p:ph type="title"/>
          </p:nvPr>
        </p:nvSpPr>
        <p:spPr/>
        <p:txBody>
          <a:bodyPr>
            <a:normAutofit/>
          </a:bodyPr>
          <a:lstStyle/>
          <a:p>
            <a:pPr algn="r" rtl="1"/>
            <a:r>
              <a:rPr lang="ar-DZ" b="1" dirty="0">
                <a:solidFill>
                  <a:srgbClr val="00B0F0"/>
                </a:solidFill>
              </a:rPr>
              <a:t>المنظمات التي في طريقها للتدهور:</a:t>
            </a:r>
            <a:endParaRPr lang="fr-FR" b="1"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196752"/>
            <a:ext cx="8229600" cy="4899248"/>
          </a:xfrm>
        </p:spPr>
        <p:txBody>
          <a:bodyPr>
            <a:normAutofit/>
          </a:bodyPr>
          <a:lstStyle/>
          <a:p>
            <a:pPr algn="r" rtl="1">
              <a:buNone/>
            </a:pPr>
            <a:r>
              <a:rPr lang="en-US" dirty="0"/>
              <a:t> </a:t>
            </a:r>
            <a:r>
              <a:rPr lang="ar-SA" dirty="0"/>
              <a:t>قد تبدو كلمة إعادة الهندسة غريبة على أسماع الكثير، إلا أنها كلمة عربية جديدة مركبة من كلمتي هندسة وإدارة، وهي تمثل الترجمة العربية لكلمتي " </a:t>
            </a:r>
            <a:r>
              <a:rPr lang="en-US" dirty="0"/>
              <a:t>Business Reengineering</a:t>
            </a:r>
            <a:r>
              <a:rPr lang="ar-SA" dirty="0"/>
              <a:t> " وقد ظهرت إعادة الهندسة في بداية التسعينات وبالتحديد 1992 م، عندما أطلق الكاتبان الأمريكيان (مايكل هامر وجيمس </a:t>
            </a:r>
            <a:r>
              <a:rPr lang="ar-SA" dirty="0" err="1"/>
              <a:t>شامبي</a:t>
            </a:r>
            <a:r>
              <a:rPr lang="ar-SA" dirty="0"/>
              <a:t>) إعادة هندسة كعنوان لكتابهما الشهير "  إعادة هندسة المؤسسات " والتي تعني إعادة النظر بصورة أساسية وإعادة تصميم راديكالي للمؤسسات أو الإجراءات الأساسية في المؤسسة، تعود بالفائدة عليها من ناحية التكلفة الجودة ومستوى الخدمات بالإضافة إلى الوقت، منذ ذلك الحين أحدثت هذه الأخيرة ثورة حقيقية في علم الإدارة الحديثة بما تحمله من أفكار غير تقليدية ودعوة صريحة إلى إعادة النظر وبشكل جذري في كافة الأنشطة والإجراءات </a:t>
            </a:r>
            <a:r>
              <a:rPr lang="ar-SA" dirty="0" smtClean="0"/>
              <a:t>والاستراتيجيات </a:t>
            </a:r>
            <a:r>
              <a:rPr lang="ar-SA" dirty="0"/>
              <a:t>التي قامت عليها الكثير من المؤسسات</a:t>
            </a:r>
            <a:endParaRPr lang="fr-FR" dirty="0"/>
          </a:p>
        </p:txBody>
      </p:sp>
      <p:sp>
        <p:nvSpPr>
          <p:cNvPr id="3" name="Titre 2"/>
          <p:cNvSpPr>
            <a:spLocks noGrp="1"/>
          </p:cNvSpPr>
          <p:nvPr>
            <p:ph type="title"/>
          </p:nvPr>
        </p:nvSpPr>
        <p:spPr>
          <a:xfrm>
            <a:off x="457200" y="152400"/>
            <a:ext cx="8229600" cy="900336"/>
          </a:xfrm>
        </p:spPr>
        <p:txBody>
          <a:bodyPr>
            <a:normAutofit/>
          </a:bodyPr>
          <a:lstStyle/>
          <a:p>
            <a:pPr algn="ctr" rtl="1"/>
            <a:r>
              <a:rPr lang="ar-DZ" sz="5000" b="1" dirty="0" smtClean="0">
                <a:solidFill>
                  <a:srgbClr val="FF0000"/>
                </a:solidFill>
              </a:rPr>
              <a:t>مقدمة:</a:t>
            </a:r>
            <a:endParaRPr lang="fr-FR" sz="5000" b="1"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lnSpc>
                <a:spcPct val="200000"/>
              </a:lnSpc>
              <a:buNone/>
            </a:pPr>
            <a:r>
              <a:rPr lang="ar-SA" dirty="0" smtClean="0">
                <a:solidFill>
                  <a:schemeClr val="bg1"/>
                </a:solidFill>
                <a:cs typeface="+mj-cs"/>
              </a:rPr>
              <a:t> </a:t>
            </a:r>
            <a:r>
              <a:rPr lang="ar-DZ" dirty="0" smtClean="0">
                <a:solidFill>
                  <a:schemeClr val="bg1"/>
                </a:solidFill>
                <a:cs typeface="+mj-cs"/>
              </a:rPr>
              <a:t>       </a:t>
            </a:r>
            <a:r>
              <a:rPr lang="ar-SA" dirty="0" smtClean="0">
                <a:solidFill>
                  <a:schemeClr val="bg1"/>
                </a:solidFill>
                <a:cs typeface="+mj-cs"/>
              </a:rPr>
              <a:t>وهي الشركات التي بلغت قمة التفوق والنجاح، وتتميز إدارتها بالطموح والتفاني على تحقيق مزيد من التفوق</a:t>
            </a:r>
            <a:r>
              <a:rPr lang="ar-SA" dirty="0" smtClean="0">
                <a:solidFill>
                  <a:schemeClr val="bg1"/>
                </a:solidFill>
              </a:rPr>
              <a:t>.</a:t>
            </a:r>
            <a:endParaRPr lang="fr-FR" dirty="0">
              <a:solidFill>
                <a:schemeClr val="bg1"/>
              </a:solidFill>
            </a:endParaRPr>
          </a:p>
        </p:txBody>
      </p:sp>
      <p:sp>
        <p:nvSpPr>
          <p:cNvPr id="2" name="Titre 1"/>
          <p:cNvSpPr>
            <a:spLocks noGrp="1"/>
          </p:cNvSpPr>
          <p:nvPr>
            <p:ph type="title"/>
          </p:nvPr>
        </p:nvSpPr>
        <p:spPr/>
        <p:txBody>
          <a:bodyPr>
            <a:normAutofit/>
          </a:bodyPr>
          <a:lstStyle/>
          <a:p>
            <a:pPr algn="r" rtl="1"/>
            <a:r>
              <a:rPr lang="ar-DZ" b="1" spc="-300" dirty="0">
                <a:solidFill>
                  <a:srgbClr val="00B0F0"/>
                </a:solidFill>
              </a:rPr>
              <a:t>المنظمات المتميزة التي بلغت قمة التفوق والنجاح:</a:t>
            </a:r>
            <a:endParaRPr lang="fr-FR" b="1" spc="-300" dirty="0">
              <a:solidFill>
                <a:srgbClr val="00B0F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428596" y="2428868"/>
            <a:ext cx="8229600" cy="1219200"/>
          </a:xfrm>
        </p:spPr>
        <p:txBody>
          <a:bodyPr>
            <a:normAutofit/>
          </a:bodyPr>
          <a:lstStyle/>
          <a:p>
            <a:pPr algn="ctr" rtl="1"/>
            <a:r>
              <a:rPr lang="ar-SA" sz="5000" b="1" dirty="0" smtClean="0">
                <a:solidFill>
                  <a:srgbClr val="FF0000"/>
                </a:solidFill>
              </a:rPr>
              <a:t>التطوير التنظيمي</a:t>
            </a:r>
            <a:endParaRPr lang="fr-FR" sz="5000" b="1" dirty="0">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548640" lvl="1" indent="-201168" algn="r" rtl="1">
              <a:buNone/>
              <a:defRPr/>
            </a:pPr>
            <a:r>
              <a:rPr lang="ar-SA" sz="3200" dirty="0" smtClean="0">
                <a:solidFill>
                  <a:schemeClr val="bg1"/>
                </a:solidFill>
              </a:rPr>
              <a:t>هناك عدد من التعريفات التي تناولت التطوير التنظيمي منها:</a:t>
            </a:r>
          </a:p>
          <a:p>
            <a:pPr marL="265176" indent="-265176" algn="r" rtl="1">
              <a:buFont typeface="Wingdings" pitchFamily="2" charset="2"/>
              <a:buChar char="q"/>
              <a:defRPr/>
            </a:pPr>
            <a:r>
              <a:rPr lang="ar-SA" b="1" dirty="0" err="1" smtClean="0">
                <a:solidFill>
                  <a:srgbClr val="00B0F0"/>
                </a:solidFill>
              </a:rPr>
              <a:t>فرينش</a:t>
            </a:r>
            <a:r>
              <a:rPr lang="ar-SA" b="1" dirty="0" smtClean="0">
                <a:solidFill>
                  <a:srgbClr val="00B0F0"/>
                </a:solidFill>
              </a:rPr>
              <a:t> وبيل </a:t>
            </a:r>
            <a:r>
              <a:rPr lang="ar-DZ" b="1" dirty="0" smtClean="0">
                <a:solidFill>
                  <a:srgbClr val="00B0F0"/>
                </a:solidFill>
              </a:rPr>
              <a:t>: </a:t>
            </a:r>
            <a:r>
              <a:rPr lang="ar-SA" dirty="0" smtClean="0">
                <a:solidFill>
                  <a:schemeClr val="bg1"/>
                </a:solidFill>
              </a:rPr>
              <a:t>الجهد بعيد المدى لتحسين قدرات المنظمة على حل مشاكلها وتجديد عملياتها من خلال إدارة فعالة ومتعاونة لثقافة التنظيم وجماعية العمل بمساعدة خبراء التغيير واستخدام علوم السلوك التطبيقي و البحث العلمي </a:t>
            </a:r>
            <a:r>
              <a:rPr lang="ar-DZ" dirty="0" smtClean="0">
                <a:solidFill>
                  <a:schemeClr val="bg1"/>
                </a:solidFill>
              </a:rPr>
              <a:t>.</a:t>
            </a:r>
            <a:endParaRPr lang="ar-SA" dirty="0" smtClean="0">
              <a:solidFill>
                <a:schemeClr val="bg1"/>
              </a:solidFill>
            </a:endParaRPr>
          </a:p>
          <a:p>
            <a:pPr marL="265176" indent="-265176" algn="r" rtl="1">
              <a:buFont typeface="Wingdings" pitchFamily="2" charset="2"/>
              <a:buChar char="q"/>
              <a:defRPr/>
            </a:pPr>
            <a:r>
              <a:rPr lang="ar-SA" b="1" dirty="0" smtClean="0">
                <a:solidFill>
                  <a:srgbClr val="00B0F0"/>
                </a:solidFill>
              </a:rPr>
              <a:t>شين</a:t>
            </a:r>
            <a:r>
              <a:rPr lang="ar-DZ" b="1" dirty="0" smtClean="0">
                <a:solidFill>
                  <a:srgbClr val="00B0F0"/>
                </a:solidFill>
              </a:rPr>
              <a:t>:</a:t>
            </a:r>
            <a:r>
              <a:rPr lang="ar-SA" dirty="0" smtClean="0">
                <a:solidFill>
                  <a:schemeClr val="bg1"/>
                </a:solidFill>
              </a:rPr>
              <a:t> كافة الأنشطة الموجهة من قبل المديرين والعاملين والمستشارين نحو بناء والمحافظة على تنظيم سليم ومتكامل </a:t>
            </a:r>
            <a:r>
              <a:rPr lang="ar-DZ" dirty="0" smtClean="0">
                <a:solidFill>
                  <a:schemeClr val="bg1"/>
                </a:solidFill>
              </a:rPr>
              <a:t>.</a:t>
            </a:r>
            <a:endParaRPr lang="fr-FR" dirty="0" smtClean="0">
              <a:solidFill>
                <a:schemeClr val="bg1"/>
              </a:solidFill>
              <a:cs typeface="Tahoma" pitchFamily="34" charset="0"/>
            </a:endParaRPr>
          </a:p>
          <a:p>
            <a:pPr>
              <a:buNone/>
            </a:pPr>
            <a:endParaRPr lang="fr-FR" dirty="0"/>
          </a:p>
        </p:txBody>
      </p:sp>
      <p:sp>
        <p:nvSpPr>
          <p:cNvPr id="3" name="Titre 2"/>
          <p:cNvSpPr>
            <a:spLocks noGrp="1"/>
          </p:cNvSpPr>
          <p:nvPr>
            <p:ph type="title"/>
          </p:nvPr>
        </p:nvSpPr>
        <p:spPr/>
        <p:txBody>
          <a:bodyPr/>
          <a:lstStyle/>
          <a:p>
            <a:pPr algn="r" rtl="1"/>
            <a:r>
              <a:rPr lang="ar-SA" dirty="0" smtClean="0">
                <a:solidFill>
                  <a:srgbClr val="00B0F0"/>
                </a:solidFill>
              </a:rPr>
              <a:t>مفهوم التطوير التنظيمي</a:t>
            </a:r>
            <a:r>
              <a:rPr lang="ar-DZ" dirty="0" smtClean="0">
                <a:solidFill>
                  <a:srgbClr val="00B0F0"/>
                </a:solidFill>
              </a:rPr>
              <a:t>:</a:t>
            </a:r>
            <a:endParaRPr lang="fr-FR"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buFont typeface="Wingdings" pitchFamily="2" charset="2"/>
              <a:buChar char="q"/>
            </a:pPr>
            <a:r>
              <a:rPr lang="ar-SA" dirty="0" smtClean="0">
                <a:solidFill>
                  <a:schemeClr val="bg1"/>
                </a:solidFill>
              </a:rPr>
              <a:t>وعرفه </a:t>
            </a:r>
            <a:r>
              <a:rPr lang="ar-SA" u="sng" dirty="0" smtClean="0">
                <a:solidFill>
                  <a:srgbClr val="00B0F0"/>
                </a:solidFill>
              </a:rPr>
              <a:t>ريتشارد</a:t>
            </a:r>
            <a:r>
              <a:rPr lang="ar-SA" u="sng" dirty="0" smtClean="0">
                <a:solidFill>
                  <a:schemeClr val="bg1"/>
                </a:solidFill>
              </a:rPr>
              <a:t> </a:t>
            </a:r>
            <a:r>
              <a:rPr lang="ar-SA" u="sng" dirty="0" err="1" smtClean="0">
                <a:solidFill>
                  <a:srgbClr val="00B0F0"/>
                </a:solidFill>
              </a:rPr>
              <a:t>بيكهارد</a:t>
            </a:r>
            <a:r>
              <a:rPr lang="ar-SA" dirty="0" smtClean="0">
                <a:solidFill>
                  <a:schemeClr val="bg1"/>
                </a:solidFill>
              </a:rPr>
              <a:t> </a:t>
            </a:r>
            <a:r>
              <a:rPr lang="ar-DZ" dirty="0" smtClean="0">
                <a:solidFill>
                  <a:srgbClr val="00B0F0"/>
                </a:solidFill>
              </a:rPr>
              <a:t>:</a:t>
            </a:r>
            <a:r>
              <a:rPr lang="ar-DZ" dirty="0" smtClean="0">
                <a:solidFill>
                  <a:schemeClr val="bg1"/>
                </a:solidFill>
              </a:rPr>
              <a:t> </a:t>
            </a:r>
            <a:r>
              <a:rPr lang="ar-SA" sz="2800" dirty="0" smtClean="0">
                <a:solidFill>
                  <a:schemeClr val="bg1"/>
                </a:solidFill>
                <a:latin typeface="Arial" charset="0"/>
              </a:rPr>
              <a:t>مجموع</a:t>
            </a:r>
            <a:r>
              <a:rPr lang="ar-DZ" sz="2800" dirty="0" smtClean="0">
                <a:solidFill>
                  <a:schemeClr val="bg1"/>
                </a:solidFill>
                <a:latin typeface="Arial" charset="0"/>
              </a:rPr>
              <a:t>ة </a:t>
            </a:r>
            <a:r>
              <a:rPr lang="ar-SA" sz="2800" dirty="0" smtClean="0">
                <a:solidFill>
                  <a:schemeClr val="bg1"/>
                </a:solidFill>
                <a:latin typeface="Arial" charset="0"/>
              </a:rPr>
              <a:t>الأنشط</a:t>
            </a:r>
            <a:r>
              <a:rPr lang="ar-DZ" sz="2800" dirty="0" smtClean="0">
                <a:solidFill>
                  <a:schemeClr val="bg1"/>
                </a:solidFill>
                <a:latin typeface="Arial" charset="0"/>
              </a:rPr>
              <a:t>ة</a:t>
            </a:r>
            <a:r>
              <a:rPr lang="ar-SA" sz="2800" dirty="0" smtClean="0">
                <a:solidFill>
                  <a:schemeClr val="bg1"/>
                </a:solidFill>
                <a:latin typeface="Arial" charset="0"/>
              </a:rPr>
              <a:t> المخطط</a:t>
            </a:r>
            <a:r>
              <a:rPr lang="ar-DZ" sz="2800" dirty="0" smtClean="0">
                <a:solidFill>
                  <a:schemeClr val="bg1"/>
                </a:solidFill>
                <a:latin typeface="Arial" charset="0"/>
              </a:rPr>
              <a:t>ة</a:t>
            </a:r>
            <a:r>
              <a:rPr lang="ar-SA" sz="2800" dirty="0" smtClean="0">
                <a:solidFill>
                  <a:schemeClr val="bg1"/>
                </a:solidFill>
                <a:latin typeface="Arial" charset="0"/>
              </a:rPr>
              <a:t> على مستوى التنظيم ككل </a:t>
            </a:r>
            <a:r>
              <a:rPr lang="ar-SA" sz="2800" dirty="0" err="1" smtClean="0">
                <a:solidFill>
                  <a:schemeClr val="bg1"/>
                </a:solidFill>
                <a:latin typeface="Arial" charset="0"/>
              </a:rPr>
              <a:t>والتى</a:t>
            </a:r>
            <a:r>
              <a:rPr lang="ar-SA" sz="2800" dirty="0" smtClean="0">
                <a:solidFill>
                  <a:schemeClr val="bg1"/>
                </a:solidFill>
                <a:latin typeface="Arial" charset="0"/>
              </a:rPr>
              <a:t> تشرف عليها الإدارة العليا لزيادة الكفاءة التنظيمي</a:t>
            </a:r>
            <a:r>
              <a:rPr lang="ar-DZ" sz="2800" dirty="0" smtClean="0">
                <a:solidFill>
                  <a:schemeClr val="bg1"/>
                </a:solidFill>
                <a:latin typeface="Arial" charset="0"/>
              </a:rPr>
              <a:t>ة</a:t>
            </a:r>
            <a:r>
              <a:rPr lang="ar-SA" sz="2800" dirty="0" smtClean="0">
                <a:solidFill>
                  <a:schemeClr val="bg1"/>
                </a:solidFill>
                <a:latin typeface="Arial" charset="0"/>
              </a:rPr>
              <a:t> من خلال التداخل المخطط في العمليات التنظيمي</a:t>
            </a:r>
            <a:r>
              <a:rPr lang="ar-DZ" sz="2800" dirty="0" smtClean="0">
                <a:solidFill>
                  <a:schemeClr val="bg1"/>
                </a:solidFill>
                <a:latin typeface="Arial" charset="0"/>
              </a:rPr>
              <a:t>ة</a:t>
            </a:r>
            <a:r>
              <a:rPr lang="ar-SA" sz="2800" dirty="0" smtClean="0">
                <a:solidFill>
                  <a:schemeClr val="bg1"/>
                </a:solidFill>
                <a:latin typeface="Arial" charset="0"/>
              </a:rPr>
              <a:t> وباستخدام العلوم السلوكية </a:t>
            </a:r>
            <a:r>
              <a:rPr lang="ar-DZ" sz="2800" dirty="0" smtClean="0">
                <a:solidFill>
                  <a:schemeClr val="bg1"/>
                </a:solidFill>
                <a:latin typeface="Arial" charset="0"/>
              </a:rPr>
              <a:t>.</a:t>
            </a:r>
            <a:endParaRPr lang="ar-SA" sz="2800" dirty="0" smtClean="0">
              <a:solidFill>
                <a:schemeClr val="bg1"/>
              </a:solidFill>
              <a:latin typeface="Arial" charset="0"/>
            </a:endParaRPr>
          </a:p>
          <a:p>
            <a:pPr algn="r" rtl="1">
              <a:buClr>
                <a:srgbClr val="A50021"/>
              </a:buClr>
              <a:buNone/>
            </a:pPr>
            <a:endParaRPr lang="ar-SA" sz="2800" dirty="0" smtClean="0"/>
          </a:p>
          <a:p>
            <a:pPr algn="r" rtl="1">
              <a:buClr>
                <a:srgbClr val="A50021"/>
              </a:buClr>
              <a:buNone/>
            </a:pPr>
            <a:r>
              <a:rPr lang="ar-SA" sz="2800" dirty="0" smtClean="0">
                <a:solidFill>
                  <a:schemeClr val="bg1"/>
                </a:solidFill>
              </a:rPr>
              <a:t>وهو أشمل </a:t>
            </a:r>
            <a:r>
              <a:rPr lang="ar-SA" sz="2800" dirty="0" err="1" smtClean="0">
                <a:solidFill>
                  <a:schemeClr val="bg1"/>
                </a:solidFill>
              </a:rPr>
              <a:t>التعاريف</a:t>
            </a:r>
            <a:r>
              <a:rPr lang="ar-SA" sz="2800" dirty="0" smtClean="0">
                <a:solidFill>
                  <a:schemeClr val="bg1"/>
                </a:solidFill>
              </a:rPr>
              <a:t> السابق</a:t>
            </a:r>
            <a:r>
              <a:rPr lang="ar-DZ" sz="2800" dirty="0" smtClean="0">
                <a:solidFill>
                  <a:schemeClr val="bg1"/>
                </a:solidFill>
              </a:rPr>
              <a:t>ة</a:t>
            </a:r>
            <a:r>
              <a:rPr lang="ar-SA" sz="2800" dirty="0" smtClean="0">
                <a:solidFill>
                  <a:schemeClr val="bg1"/>
                </a:solidFill>
              </a:rPr>
              <a:t> حيث يشمل المتغيرات الأتي</a:t>
            </a:r>
            <a:r>
              <a:rPr lang="ar-DZ" sz="2800" dirty="0" smtClean="0">
                <a:solidFill>
                  <a:schemeClr val="bg1"/>
                </a:solidFill>
              </a:rPr>
              <a:t>ة </a:t>
            </a:r>
            <a:r>
              <a:rPr lang="ar-SA" sz="2800" dirty="0" smtClean="0">
                <a:solidFill>
                  <a:schemeClr val="bg1"/>
                </a:solidFill>
              </a:rPr>
              <a:t>: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57166"/>
            <a:ext cx="8229600" cy="5738834"/>
          </a:xfrm>
        </p:spPr>
        <p:txBody>
          <a:bodyPr/>
          <a:lstStyle/>
          <a:p>
            <a:pPr algn="r" rtl="1">
              <a:lnSpc>
                <a:spcPct val="160000"/>
              </a:lnSpc>
            </a:pPr>
            <a:r>
              <a:rPr lang="ar-SA" sz="2800" dirty="0" smtClean="0">
                <a:solidFill>
                  <a:schemeClr val="bg1"/>
                </a:solidFill>
              </a:rPr>
              <a:t>نشاط تنموي مخطط</a:t>
            </a:r>
            <a:r>
              <a:rPr lang="ar-DZ" sz="2800" dirty="0" smtClean="0">
                <a:solidFill>
                  <a:schemeClr val="bg1"/>
                </a:solidFill>
              </a:rPr>
              <a:t>.</a:t>
            </a:r>
            <a:endParaRPr lang="ar-SA" sz="2800" dirty="0" smtClean="0">
              <a:solidFill>
                <a:schemeClr val="bg1"/>
              </a:solidFill>
            </a:endParaRPr>
          </a:p>
          <a:p>
            <a:pPr algn="r" rtl="1">
              <a:lnSpc>
                <a:spcPct val="160000"/>
              </a:lnSpc>
            </a:pPr>
            <a:r>
              <a:rPr lang="ar-SA" sz="2800" dirty="0" smtClean="0">
                <a:solidFill>
                  <a:schemeClr val="bg1"/>
                </a:solidFill>
              </a:rPr>
              <a:t>جهد يشمل التنظيم ككل</a:t>
            </a:r>
            <a:r>
              <a:rPr lang="ar-DZ" sz="2800" dirty="0" smtClean="0">
                <a:solidFill>
                  <a:schemeClr val="bg1"/>
                </a:solidFill>
              </a:rPr>
              <a:t>.</a:t>
            </a:r>
            <a:endParaRPr lang="ar-SA" sz="2800" dirty="0" smtClean="0">
              <a:solidFill>
                <a:schemeClr val="bg1"/>
              </a:solidFill>
            </a:endParaRPr>
          </a:p>
          <a:p>
            <a:pPr algn="r" rtl="1">
              <a:lnSpc>
                <a:spcPct val="160000"/>
              </a:lnSpc>
            </a:pPr>
            <a:r>
              <a:rPr lang="ar-SA" sz="2800" dirty="0" smtClean="0">
                <a:solidFill>
                  <a:schemeClr val="bg1"/>
                </a:solidFill>
              </a:rPr>
              <a:t>إشراف الإدارة العليا</a:t>
            </a:r>
            <a:r>
              <a:rPr lang="ar-DZ" sz="2800" dirty="0" smtClean="0">
                <a:solidFill>
                  <a:schemeClr val="bg1"/>
                </a:solidFill>
              </a:rPr>
              <a:t>.</a:t>
            </a:r>
            <a:endParaRPr lang="ar-SA" sz="2800" dirty="0" smtClean="0">
              <a:solidFill>
                <a:schemeClr val="bg1"/>
              </a:solidFill>
            </a:endParaRPr>
          </a:p>
          <a:p>
            <a:pPr algn="r" rtl="1">
              <a:lnSpc>
                <a:spcPct val="160000"/>
              </a:lnSpc>
            </a:pPr>
            <a:r>
              <a:rPr lang="ar-SA" sz="2800" dirty="0" smtClean="0">
                <a:solidFill>
                  <a:schemeClr val="bg1"/>
                </a:solidFill>
              </a:rPr>
              <a:t>زيادة الكفاءة التنظيمي</a:t>
            </a:r>
            <a:r>
              <a:rPr lang="ar-DZ" sz="2800" dirty="0" smtClean="0">
                <a:solidFill>
                  <a:schemeClr val="bg1"/>
                </a:solidFill>
              </a:rPr>
              <a:t>ة.</a:t>
            </a:r>
            <a:r>
              <a:rPr lang="ar-SA" sz="2800" dirty="0" smtClean="0">
                <a:solidFill>
                  <a:schemeClr val="bg1"/>
                </a:solidFill>
              </a:rPr>
              <a:t> </a:t>
            </a:r>
          </a:p>
          <a:p>
            <a:pPr algn="r" rtl="1">
              <a:lnSpc>
                <a:spcPct val="160000"/>
              </a:lnSpc>
            </a:pPr>
            <a:r>
              <a:rPr lang="ar-SA" sz="2800" dirty="0" smtClean="0">
                <a:solidFill>
                  <a:schemeClr val="bg1"/>
                </a:solidFill>
              </a:rPr>
              <a:t>التدخل المخطط باستخدام علوم السلوك</a:t>
            </a:r>
            <a:r>
              <a:rPr lang="ar-DZ" sz="2800" dirty="0" smtClean="0">
                <a:solidFill>
                  <a:schemeClr val="bg1"/>
                </a:solidFill>
              </a:rPr>
              <a:t>.</a:t>
            </a:r>
            <a:r>
              <a:rPr lang="ar-SA" sz="2800" dirty="0" smtClean="0">
                <a:solidFill>
                  <a:schemeClr val="bg1"/>
                </a:solidFill>
              </a:rPr>
              <a:t> </a:t>
            </a:r>
            <a:endParaRPr lang="fr-FR" sz="2800" dirty="0" smtClean="0">
              <a:solidFill>
                <a:schemeClr val="bg1"/>
              </a:solidFill>
              <a:cs typeface="Tahoma" pitchFamily="34" charset="0"/>
            </a:endParaRP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lnSpc>
                <a:spcPct val="140000"/>
              </a:lnSpc>
            </a:pPr>
            <a:r>
              <a:rPr lang="ar-SA" dirty="0" smtClean="0">
                <a:solidFill>
                  <a:schemeClr val="bg1"/>
                </a:solidFill>
              </a:rPr>
              <a:t>التحول إلى الاهتمام بالعنصر البشري .</a:t>
            </a:r>
          </a:p>
          <a:p>
            <a:pPr algn="r" rtl="1">
              <a:lnSpc>
                <a:spcPct val="140000"/>
              </a:lnSpc>
            </a:pPr>
            <a:r>
              <a:rPr lang="ar-SA" dirty="0" smtClean="0">
                <a:solidFill>
                  <a:schemeClr val="bg1"/>
                </a:solidFill>
              </a:rPr>
              <a:t>الاهتمام بتأثير العلاقات غير الرسمية .</a:t>
            </a:r>
          </a:p>
          <a:p>
            <a:pPr algn="r" rtl="1">
              <a:lnSpc>
                <a:spcPct val="140000"/>
              </a:lnSpc>
            </a:pPr>
            <a:r>
              <a:rPr lang="ar-SA" dirty="0" err="1" smtClean="0">
                <a:solidFill>
                  <a:schemeClr val="bg1"/>
                </a:solidFill>
              </a:rPr>
              <a:t>ايضاح</a:t>
            </a:r>
            <a:r>
              <a:rPr lang="ar-SA" dirty="0" smtClean="0">
                <a:solidFill>
                  <a:schemeClr val="bg1"/>
                </a:solidFill>
              </a:rPr>
              <a:t> الدور المتزايد لتأثيرات البيئة الخارجية على التنظيم.</a:t>
            </a:r>
          </a:p>
          <a:p>
            <a:pPr algn="r" rtl="1">
              <a:lnSpc>
                <a:spcPct val="140000"/>
              </a:lnSpc>
            </a:pPr>
            <a:r>
              <a:rPr lang="ar-SA" dirty="0" smtClean="0">
                <a:solidFill>
                  <a:schemeClr val="bg1"/>
                </a:solidFill>
              </a:rPr>
              <a:t>التركيز على الأسلوب العلمي في جمع المعلومات وتشخيص المشكلات .</a:t>
            </a:r>
          </a:p>
          <a:p>
            <a:pPr algn="r" rtl="1"/>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التحولات المعاصرة في التطوير التنظيمي</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r>
              <a:rPr lang="ar-SA" sz="2800" dirty="0" smtClean="0">
                <a:solidFill>
                  <a:schemeClr val="bg1"/>
                </a:solidFill>
              </a:rPr>
              <a:t>إنشاء نظام قابل للتجديد والبقاء </a:t>
            </a:r>
            <a:r>
              <a:rPr lang="ar-DZ" sz="2800" dirty="0" smtClean="0">
                <a:solidFill>
                  <a:schemeClr val="bg1"/>
                </a:solidFill>
              </a:rPr>
              <a:t>.</a:t>
            </a:r>
            <a:endParaRPr lang="fr-FR" sz="2800" dirty="0" smtClean="0">
              <a:solidFill>
                <a:schemeClr val="bg1"/>
              </a:solidFill>
            </a:endParaRPr>
          </a:p>
          <a:p>
            <a:pPr algn="r" rtl="1"/>
            <a:r>
              <a:rPr lang="ar-SA" sz="2800" dirty="0" smtClean="0">
                <a:solidFill>
                  <a:schemeClr val="bg1"/>
                </a:solidFill>
              </a:rPr>
              <a:t>تعظيم كفاءة التنظيمات الرسمية وغير الرسمية</a:t>
            </a:r>
            <a:r>
              <a:rPr lang="ar-DZ" sz="2800" dirty="0" smtClean="0">
                <a:solidFill>
                  <a:schemeClr val="bg1"/>
                </a:solidFill>
              </a:rPr>
              <a:t>.</a:t>
            </a:r>
            <a:endParaRPr lang="fr-FR" sz="2800" dirty="0" smtClean="0">
              <a:solidFill>
                <a:schemeClr val="bg1"/>
              </a:solidFill>
            </a:endParaRPr>
          </a:p>
          <a:p>
            <a:pPr algn="r" rtl="1"/>
            <a:r>
              <a:rPr lang="ar-SA" sz="2800" dirty="0" smtClean="0">
                <a:solidFill>
                  <a:schemeClr val="bg1"/>
                </a:solidFill>
              </a:rPr>
              <a:t>اتخاذ القرارات استناداً إلى سلطة المعرفة وليس السلطة الوظيفية</a:t>
            </a:r>
            <a:r>
              <a:rPr lang="ar-DZ" sz="2800" dirty="0" smtClean="0">
                <a:solidFill>
                  <a:schemeClr val="bg1"/>
                </a:solidFill>
              </a:rPr>
              <a:t>.</a:t>
            </a:r>
            <a:r>
              <a:rPr lang="ar-SA" dirty="0" smtClean="0">
                <a:solidFill>
                  <a:schemeClr val="bg1"/>
                </a:solidFill>
              </a:rPr>
              <a:t> </a:t>
            </a:r>
            <a:endParaRPr lang="fr-FR" dirty="0" smtClean="0">
              <a:solidFill>
                <a:schemeClr val="bg1"/>
              </a:solidFill>
            </a:endParaRPr>
          </a:p>
          <a:p>
            <a:pPr algn="r" rtl="1"/>
            <a:r>
              <a:rPr lang="ar-SA" sz="2800" dirty="0" smtClean="0">
                <a:solidFill>
                  <a:schemeClr val="bg1"/>
                </a:solidFill>
              </a:rPr>
              <a:t>توفير علاقة تكاملية بين العاملين بما يجعلهم فريقا واحدا</a:t>
            </a:r>
            <a:r>
              <a:rPr lang="ar-DZ" sz="2800" dirty="0" smtClean="0">
                <a:solidFill>
                  <a:schemeClr val="bg1"/>
                </a:solidFill>
              </a:rPr>
              <a:t>.</a:t>
            </a:r>
            <a:r>
              <a:rPr lang="ar-SA" sz="2800" dirty="0" smtClean="0">
                <a:solidFill>
                  <a:schemeClr val="bg1"/>
                </a:solidFill>
              </a:rPr>
              <a:t> </a:t>
            </a:r>
            <a:endParaRPr lang="fr-FR" sz="2800" dirty="0" smtClean="0">
              <a:solidFill>
                <a:schemeClr val="bg1"/>
              </a:solidFill>
            </a:endParaRPr>
          </a:p>
          <a:p>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أهداف التطوير التنظيمي </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500042"/>
            <a:ext cx="8229600" cy="5595958"/>
          </a:xfrm>
        </p:spPr>
        <p:txBody>
          <a:bodyPr>
            <a:normAutofit/>
          </a:bodyPr>
          <a:lstStyle/>
          <a:p>
            <a:pPr algn="r" rtl="1"/>
            <a:r>
              <a:rPr lang="ar-SA" sz="2800" dirty="0" smtClean="0">
                <a:solidFill>
                  <a:schemeClr val="bg1"/>
                </a:solidFill>
              </a:rPr>
              <a:t>برنامج مخطط وطويل الأجل فهو عملية مستمرة وشاملة</a:t>
            </a:r>
            <a:r>
              <a:rPr lang="ar-DZ" sz="2800" dirty="0" smtClean="0">
                <a:solidFill>
                  <a:schemeClr val="bg1"/>
                </a:solidFill>
              </a:rPr>
              <a:t>.</a:t>
            </a:r>
            <a:endParaRPr lang="fr-FR" sz="2800" dirty="0" smtClean="0">
              <a:solidFill>
                <a:schemeClr val="bg1"/>
              </a:solidFill>
            </a:endParaRPr>
          </a:p>
          <a:p>
            <a:pPr algn="r" rtl="1"/>
            <a:r>
              <a:rPr lang="ar-SA" sz="2800" dirty="0" smtClean="0">
                <a:solidFill>
                  <a:schemeClr val="bg1"/>
                </a:solidFill>
              </a:rPr>
              <a:t>برنامج عملي</a:t>
            </a:r>
            <a:r>
              <a:rPr lang="ar-DZ" sz="2800" dirty="0" smtClean="0">
                <a:solidFill>
                  <a:schemeClr val="bg1"/>
                </a:solidFill>
              </a:rPr>
              <a:t>.</a:t>
            </a:r>
            <a:endParaRPr lang="fr-FR" sz="2800" dirty="0" smtClean="0">
              <a:solidFill>
                <a:schemeClr val="bg1"/>
              </a:solidFill>
            </a:endParaRPr>
          </a:p>
          <a:p>
            <a:pPr algn="r" rtl="1"/>
            <a:r>
              <a:rPr lang="ar-SA" sz="2400" dirty="0" smtClean="0">
                <a:solidFill>
                  <a:schemeClr val="bg1"/>
                </a:solidFill>
              </a:rPr>
              <a:t>موجه نحو تحسين قدرة المنظمة على معالجة مشكلاتها الداخلية</a:t>
            </a:r>
            <a:r>
              <a:rPr lang="ar-DZ" sz="2400" dirty="0" smtClean="0">
                <a:solidFill>
                  <a:schemeClr val="bg1"/>
                </a:solidFill>
              </a:rPr>
              <a:t>.</a:t>
            </a:r>
            <a:endParaRPr lang="ar-SA" sz="2400" dirty="0" smtClean="0">
              <a:solidFill>
                <a:schemeClr val="bg1"/>
              </a:solidFill>
            </a:endParaRPr>
          </a:p>
          <a:p>
            <a:pPr algn="r" rtl="1"/>
            <a:r>
              <a:rPr lang="ar-SA" sz="2400" dirty="0" smtClean="0">
                <a:solidFill>
                  <a:schemeClr val="bg1"/>
                </a:solidFill>
              </a:rPr>
              <a:t> ومواجهة المشكلات والتغير في البيئة استناداً إلى منهج النظم </a:t>
            </a:r>
            <a:r>
              <a:rPr lang="ar-DZ" sz="2400" dirty="0" smtClean="0">
                <a:solidFill>
                  <a:schemeClr val="bg1"/>
                </a:solidFill>
              </a:rPr>
              <a:t>.</a:t>
            </a:r>
            <a:endParaRPr lang="fr-FR" dirty="0" smtClean="0">
              <a:solidFill>
                <a:schemeClr val="bg1"/>
              </a:solidFill>
            </a:endParaRPr>
          </a:p>
          <a:p>
            <a:pPr algn="r" rtl="1"/>
            <a:r>
              <a:rPr lang="ar-SA" sz="2400" dirty="0" smtClean="0">
                <a:solidFill>
                  <a:schemeClr val="bg1"/>
                </a:solidFill>
              </a:rPr>
              <a:t> </a:t>
            </a:r>
            <a:r>
              <a:rPr lang="ar-SA" sz="2800" dirty="0" smtClean="0">
                <a:solidFill>
                  <a:schemeClr val="bg1"/>
                </a:solidFill>
              </a:rPr>
              <a:t>التعلم من التجربة من خلال :التأكيد على فرق العمل</a:t>
            </a:r>
            <a:r>
              <a:rPr lang="ar-DZ" sz="2800" dirty="0" smtClean="0">
                <a:solidFill>
                  <a:schemeClr val="bg1"/>
                </a:solidFill>
              </a:rPr>
              <a:t>.</a:t>
            </a:r>
            <a:endParaRPr lang="ar-SA" sz="2800" dirty="0" smtClean="0">
              <a:solidFill>
                <a:schemeClr val="bg1"/>
              </a:solidFill>
            </a:endParaRPr>
          </a:p>
          <a:p>
            <a:pPr algn="r" rtl="1"/>
            <a:r>
              <a:rPr lang="ar-SA" sz="2800" dirty="0" smtClean="0">
                <a:solidFill>
                  <a:schemeClr val="bg1"/>
                </a:solidFill>
              </a:rPr>
              <a:t>والاهتمام بالإدارة بالمشاركة كقيم أساسية بالمنظمة</a:t>
            </a:r>
            <a:r>
              <a:rPr lang="ar-DZ" sz="2800" dirty="0" smtClean="0">
                <a:solidFill>
                  <a:schemeClr val="bg1"/>
                </a:solidFill>
              </a:rPr>
              <a:t>.</a:t>
            </a:r>
            <a:endParaRPr lang="ar-SA" sz="2800" dirty="0" smtClean="0">
              <a:solidFill>
                <a:schemeClr val="bg1"/>
              </a:solidFill>
            </a:endParaRPr>
          </a:p>
          <a:p>
            <a:pPr algn="r" rtl="1"/>
            <a:r>
              <a:rPr lang="ar-SA" sz="2800" dirty="0" smtClean="0">
                <a:solidFill>
                  <a:schemeClr val="bg1"/>
                </a:solidFill>
              </a:rPr>
              <a:t>الحاجة لخبير التغيير ليقوم بإحداث وتنفيذ </a:t>
            </a:r>
            <a:r>
              <a:rPr lang="ar-DZ" sz="2800" dirty="0" smtClean="0">
                <a:solidFill>
                  <a:schemeClr val="bg1"/>
                </a:solidFill>
              </a:rPr>
              <a:t>.</a:t>
            </a:r>
            <a:endParaRPr lang="ar-SA" sz="2800" dirty="0" smtClean="0">
              <a:solidFill>
                <a:schemeClr val="bg1"/>
              </a:solidFill>
            </a:endParaRPr>
          </a:p>
          <a:p>
            <a:pPr algn="r" rtl="1"/>
            <a:r>
              <a:rPr lang="ar-SA" sz="2800" dirty="0" smtClean="0">
                <a:solidFill>
                  <a:schemeClr val="bg1"/>
                </a:solidFill>
              </a:rPr>
              <a:t>وتنسيق عملية التطوير</a:t>
            </a:r>
            <a:r>
              <a:rPr lang="ar-DZ" sz="2800" dirty="0" smtClean="0">
                <a:solidFill>
                  <a:schemeClr val="bg1"/>
                </a:solidFill>
              </a:rPr>
              <a:t>.</a:t>
            </a:r>
            <a:endParaRPr lang="fr-FR" sz="2800" dirty="0" smtClean="0">
              <a:solidFill>
                <a:schemeClr val="bg1"/>
              </a:solidFill>
            </a:endParaRPr>
          </a:p>
          <a:p>
            <a:pPr algn="r" rtl="1"/>
            <a:r>
              <a:rPr lang="ar-SA" sz="2800" dirty="0" smtClean="0">
                <a:solidFill>
                  <a:schemeClr val="bg1"/>
                </a:solidFill>
              </a:rPr>
              <a:t>يهتم التطوير التنظيمي بالتغذية الراجعة</a:t>
            </a:r>
            <a:r>
              <a:rPr lang="ar-DZ" sz="2800" dirty="0" smtClean="0">
                <a:solidFill>
                  <a:schemeClr val="bg1"/>
                </a:solidFill>
              </a:rPr>
              <a:t>.</a:t>
            </a:r>
            <a:endParaRPr lang="fr-FR" dirty="0">
              <a:solidFill>
                <a:schemeClr val="bg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r>
              <a:rPr lang="ar-SA" dirty="0" smtClean="0">
                <a:solidFill>
                  <a:schemeClr val="bg1"/>
                </a:solidFill>
              </a:rPr>
              <a:t>من الممكن أن نميز بين جيلين كان لهما </a:t>
            </a:r>
            <a:r>
              <a:rPr lang="ar-SA" dirty="0" err="1" smtClean="0">
                <a:solidFill>
                  <a:schemeClr val="bg1"/>
                </a:solidFill>
              </a:rPr>
              <a:t>ال</a:t>
            </a:r>
            <a:r>
              <a:rPr lang="ar-DZ" dirty="0" smtClean="0">
                <a:solidFill>
                  <a:schemeClr val="bg1"/>
                </a:solidFill>
              </a:rPr>
              <a:t>إ</a:t>
            </a:r>
            <a:r>
              <a:rPr lang="ar-SA" dirty="0" smtClean="0">
                <a:solidFill>
                  <a:schemeClr val="bg1"/>
                </a:solidFill>
              </a:rPr>
              <a:t>سهام الأكبر في التطوير التنظيمي</a:t>
            </a:r>
            <a:r>
              <a:rPr lang="ar-DZ" dirty="0" smtClean="0">
                <a:solidFill>
                  <a:schemeClr val="bg1"/>
                </a:solidFill>
              </a:rPr>
              <a:t>:</a:t>
            </a:r>
          </a:p>
          <a:p>
            <a:pPr algn="r" rtl="1">
              <a:buNone/>
            </a:pPr>
            <a:r>
              <a:rPr lang="ar-SA" b="1" dirty="0" smtClean="0">
                <a:solidFill>
                  <a:srgbClr val="FFFF00"/>
                </a:solidFill>
              </a:rPr>
              <a:t>أولاً : الجيل الأول</a:t>
            </a:r>
            <a:r>
              <a:rPr lang="ar-DZ" b="1" dirty="0" smtClean="0">
                <a:solidFill>
                  <a:srgbClr val="FFFF00"/>
                </a:solidFill>
              </a:rPr>
              <a:t>:</a:t>
            </a:r>
            <a:endParaRPr lang="ar-SA" b="1" dirty="0" smtClean="0">
              <a:solidFill>
                <a:srgbClr val="FFFF00"/>
              </a:solidFill>
            </a:endParaRPr>
          </a:p>
          <a:p>
            <a:pPr algn="r" rtl="1">
              <a:buFont typeface="Wingdings" pitchFamily="2" charset="2"/>
              <a:buChar char="Ø"/>
            </a:pPr>
            <a:r>
              <a:rPr lang="ar-SA" dirty="0" smtClean="0">
                <a:solidFill>
                  <a:schemeClr val="bg1"/>
                </a:solidFill>
              </a:rPr>
              <a:t>وهو يشبه الشجرة الاستوائية ذات الأربع أفرع .</a:t>
            </a:r>
          </a:p>
          <a:p>
            <a:pPr algn="r" rtl="1">
              <a:buFont typeface="Wingdings" pitchFamily="2" charset="2"/>
              <a:buChar char="Ø"/>
            </a:pPr>
            <a:r>
              <a:rPr lang="ar-SA" dirty="0" smtClean="0">
                <a:solidFill>
                  <a:schemeClr val="bg1"/>
                </a:solidFill>
              </a:rPr>
              <a:t> يهتم هذا الجيل بالتغيير الإجرائي ويهدف إلى تطوير في مظاهر المنظمة مع بقاء طبيعتها الأصلية ، وينقسم إلى 4أساليب وهي :</a:t>
            </a:r>
          </a:p>
          <a:p>
            <a:pPr lvl="2" algn="r" rtl="1">
              <a:buFont typeface="Wingdings" pitchFamily="2" charset="2"/>
              <a:buChar char="Ø"/>
            </a:pPr>
            <a:r>
              <a:rPr lang="ar-SA" dirty="0" smtClean="0">
                <a:solidFill>
                  <a:schemeClr val="bg1"/>
                </a:solidFill>
              </a:rPr>
              <a:t> </a:t>
            </a:r>
            <a:r>
              <a:rPr lang="ar-SA" sz="2800" dirty="0" smtClean="0">
                <a:solidFill>
                  <a:schemeClr val="bg1"/>
                </a:solidFill>
              </a:rPr>
              <a:t>التدريب المعملي .</a:t>
            </a:r>
          </a:p>
          <a:p>
            <a:pPr lvl="2" algn="r" rtl="1">
              <a:buFont typeface="Wingdings" pitchFamily="2" charset="2"/>
              <a:buChar char="Ø"/>
            </a:pPr>
            <a:r>
              <a:rPr lang="ar-SA" sz="2800" dirty="0" smtClean="0">
                <a:solidFill>
                  <a:schemeClr val="bg1"/>
                </a:solidFill>
              </a:rPr>
              <a:t> البحث المسحي والتغذية العكسية .</a:t>
            </a:r>
          </a:p>
          <a:p>
            <a:pPr lvl="2" algn="r" rtl="1">
              <a:buFont typeface="Wingdings" pitchFamily="2" charset="2"/>
              <a:buChar char="Ø"/>
            </a:pPr>
            <a:r>
              <a:rPr lang="ar-SA" sz="2800" dirty="0" smtClean="0">
                <a:solidFill>
                  <a:schemeClr val="bg1"/>
                </a:solidFill>
              </a:rPr>
              <a:t>البحث العملي .</a:t>
            </a:r>
          </a:p>
          <a:p>
            <a:pPr lvl="2" algn="r" rtl="1">
              <a:buFont typeface="Wingdings" pitchFamily="2" charset="2"/>
              <a:buChar char="Ø"/>
            </a:pPr>
            <a:r>
              <a:rPr lang="ar-SA" sz="2800" dirty="0" smtClean="0">
                <a:solidFill>
                  <a:schemeClr val="bg1"/>
                </a:solidFill>
              </a:rPr>
              <a:t> الأسلوب </a:t>
            </a:r>
            <a:r>
              <a:rPr lang="ar-SA" sz="2800" dirty="0" err="1" smtClean="0">
                <a:solidFill>
                  <a:schemeClr val="bg1"/>
                </a:solidFill>
              </a:rPr>
              <a:t>التقنو</a:t>
            </a:r>
            <a:r>
              <a:rPr lang="ar-SA" sz="2800" dirty="0" smtClean="0">
                <a:solidFill>
                  <a:schemeClr val="bg1"/>
                </a:solidFill>
              </a:rPr>
              <a:t> – اجتماعي </a:t>
            </a:r>
            <a:r>
              <a:rPr lang="ar-DZ" sz="2800" dirty="0" smtClean="0">
                <a:solidFill>
                  <a:schemeClr val="bg1"/>
                </a:solidFill>
              </a:rPr>
              <a:t>.</a:t>
            </a:r>
            <a:endParaRPr lang="ar-SA" sz="2800" dirty="0" smtClean="0">
              <a:solidFill>
                <a:schemeClr val="bg1"/>
              </a:solidFill>
            </a:endParaRPr>
          </a:p>
          <a:p>
            <a:endParaRPr lang="fr-FR" dirty="0" smtClean="0"/>
          </a:p>
          <a:p>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التطور التاريخي للتطوير التنظيمي </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marL="265176" indent="-265176" algn="r" rtl="1">
              <a:buFont typeface="Wingdings" pitchFamily="2" charset="2"/>
              <a:buChar char="v"/>
              <a:defRPr/>
            </a:pPr>
            <a:r>
              <a:rPr lang="ar-SA" dirty="0" smtClean="0">
                <a:solidFill>
                  <a:schemeClr val="bg1"/>
                </a:solidFill>
              </a:rPr>
              <a:t>يركز على الدرجة الثانية للتغيير وهي التحول التنظيمي ، وهو تغيير أساسي يتمثل في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الاهتمام بالتحول التنظيمي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 الاهتمام بالثقافة التنظيمية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 الاهتمام بتعليم المنظمة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 تطبيق إدارة الجودة الكلية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 إنجاز العمل من خلال فرق العمل .</a:t>
            </a:r>
          </a:p>
          <a:p>
            <a:pPr marL="786384" lvl="2" indent="-182880" algn="r" rtl="1">
              <a:buClr>
                <a:schemeClr val="accent2">
                  <a:tint val="85000"/>
                  <a:satMod val="285000"/>
                </a:schemeClr>
              </a:buClr>
              <a:buFont typeface="Wingdings" pitchFamily="2" charset="2"/>
              <a:buChar char="v"/>
              <a:defRPr/>
            </a:pPr>
            <a:r>
              <a:rPr lang="ar-SA" sz="2800" dirty="0" smtClean="0">
                <a:solidFill>
                  <a:schemeClr val="bg1"/>
                </a:solidFill>
              </a:rPr>
              <a:t> الاهتمام بالبعد الاستراتيجي (تطبيق الإدارة الاستراتيجية) .</a:t>
            </a:r>
          </a:p>
          <a:p>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ثانياً : الجيل الثاني</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16632"/>
            <a:ext cx="8856984" cy="6480720"/>
          </a:xfrm>
        </p:spPr>
        <p:txBody>
          <a:bodyPr/>
          <a:lstStyle/>
          <a:p>
            <a:pPr marL="0" indent="0" algn="r" rtl="1">
              <a:buNone/>
            </a:pPr>
            <a:r>
              <a:rPr lang="ar-SA" dirty="0"/>
              <a:t>أضحت قضية التطوير التنظيمي للمؤسسات من القضايا الحديثة في مجال الإدارة، نظراً لما للتطوير التنظيمي من أهمية والذي يرتبط بمفهوم إعادة الهيكلة، والجودة الشاملة، والتخطيط </a:t>
            </a:r>
            <a:r>
              <a:rPr lang="ar-SA" dirty="0" smtClean="0"/>
              <a:t>الاستراتيجي</a:t>
            </a:r>
            <a:r>
              <a:rPr lang="fr-FR" dirty="0" smtClean="0"/>
              <a:t>. </a:t>
            </a:r>
          </a:p>
          <a:p>
            <a:pPr marL="0" indent="0" algn="r" rtl="1">
              <a:buNone/>
            </a:pPr>
            <a:r>
              <a:rPr lang="ar-SA" dirty="0"/>
              <a:t>بدأ استخدام التطوير التنظيمي في هياكل و بنى المنظمات الخاصة والحكومية منذ منتصف الخمسينيات، ومازال ذلك النوع من التطوير التنظيمي مستمراً في شيوعه حتى الآن لضرورته، فقد جاء نتيجة رد فعل لحركة "الإدارة العلمية</a:t>
            </a:r>
            <a:r>
              <a:rPr lang="ar-EG" dirty="0"/>
              <a:t>"</a:t>
            </a:r>
            <a:r>
              <a:rPr lang="ar-SA" dirty="0"/>
              <a:t>، مما </a:t>
            </a:r>
            <a:r>
              <a:rPr lang="ar-SA" dirty="0" err="1"/>
              <a:t>دعى</a:t>
            </a:r>
            <a:r>
              <a:rPr lang="ar-SA" dirty="0"/>
              <a:t> المنظرين إلى الاهتمام بالجوانب الإنسانية في مجالات العمل</a:t>
            </a:r>
            <a:r>
              <a:rPr lang="ar-EG" dirty="0"/>
              <a:t>؛ إذ </a:t>
            </a:r>
            <a:r>
              <a:rPr lang="ar-SA" dirty="0"/>
              <a:t>ليس للجانب الوجداني أهمية ما لم يكن لذلك أثر على تفعيل الأداء، وتحقيق الاتفاق بين العاملين حيث يؤدي ذلك إلى زيادة التعاون الفعال بينهم لصالح العمل، و هذا هو لب أهداف التطوير </a:t>
            </a:r>
            <a:r>
              <a:rPr lang="ar-SA" dirty="0" smtClean="0"/>
              <a:t>التنظيمي</a:t>
            </a:r>
            <a:r>
              <a:rPr lang="fr-FR" dirty="0" smtClean="0"/>
              <a:t> .</a:t>
            </a:r>
            <a:endParaRPr lang="fr-FR" dirty="0"/>
          </a:p>
        </p:txBody>
      </p:sp>
    </p:spTree>
    <p:extLst>
      <p:ext uri="{BB962C8B-B14F-4D97-AF65-F5344CB8AC3E}">
        <p14:creationId xmlns:p14="http://schemas.microsoft.com/office/powerpoint/2010/main" val="36150315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315838896"/>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re 2"/>
          <p:cNvSpPr>
            <a:spLocks noGrp="1"/>
          </p:cNvSpPr>
          <p:nvPr>
            <p:ph type="title"/>
          </p:nvPr>
        </p:nvSpPr>
        <p:spPr/>
        <p:txBody>
          <a:bodyPr/>
          <a:lstStyle/>
          <a:p>
            <a:pPr algn="r" rtl="1"/>
            <a:r>
              <a:rPr lang="ar-SA" b="1" dirty="0" smtClean="0">
                <a:solidFill>
                  <a:srgbClr val="00B0F0"/>
                </a:solidFill>
              </a:rPr>
              <a:t>مراحل التطوير التنظيمي</a:t>
            </a:r>
            <a:r>
              <a:rPr lang="ar-DZ" b="1" dirty="0" smtClean="0">
                <a:solidFill>
                  <a:srgbClr val="00B0F0"/>
                </a:solidFill>
              </a:rPr>
              <a:t>:</a:t>
            </a:r>
            <a:endParaRPr lang="fr-FR" b="1" dirty="0">
              <a:solidFill>
                <a:srgbClr val="00B0F0"/>
              </a:solidFill>
            </a:endParaRPr>
          </a:p>
        </p:txBody>
      </p:sp>
      <p:sp>
        <p:nvSpPr>
          <p:cNvPr id="15" name="Flèche vers le bas 14"/>
          <p:cNvSpPr/>
          <p:nvPr/>
        </p:nvSpPr>
        <p:spPr>
          <a:xfrm>
            <a:off x="6228184" y="2204864"/>
            <a:ext cx="288032"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a:off x="6660232" y="4509120"/>
            <a:ext cx="720080"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vers le haut 19"/>
          <p:cNvSpPr/>
          <p:nvPr/>
        </p:nvSpPr>
        <p:spPr>
          <a:xfrm>
            <a:off x="4355976" y="4365104"/>
            <a:ext cx="288032" cy="36004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gauche 20"/>
          <p:cNvSpPr/>
          <p:nvPr/>
        </p:nvSpPr>
        <p:spPr>
          <a:xfrm flipV="1">
            <a:off x="3491880" y="3140968"/>
            <a:ext cx="648072" cy="28803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pPr algn="r" rtl="1">
              <a:lnSpc>
                <a:spcPct val="110000"/>
              </a:lnSpc>
            </a:pPr>
            <a:r>
              <a:rPr lang="ar-SA" dirty="0" smtClean="0">
                <a:solidFill>
                  <a:schemeClr val="bg1"/>
                </a:solidFill>
              </a:rPr>
              <a:t>مثال شركة فليبس ...</a:t>
            </a:r>
          </a:p>
          <a:p>
            <a:pPr algn="r" rtl="1">
              <a:lnSpc>
                <a:spcPct val="110000"/>
              </a:lnSpc>
            </a:pPr>
            <a:r>
              <a:rPr lang="ar-SA" dirty="0" smtClean="0">
                <a:solidFill>
                  <a:schemeClr val="bg1"/>
                </a:solidFill>
              </a:rPr>
              <a:t>تتمثل القواعد مما يلي :</a:t>
            </a:r>
          </a:p>
          <a:p>
            <a:pPr lvl="1" algn="r" rtl="1">
              <a:lnSpc>
                <a:spcPct val="110000"/>
              </a:lnSpc>
              <a:buFont typeface="Wingdings" pitchFamily="2" charset="2"/>
              <a:buChar char="ü"/>
            </a:pPr>
            <a:r>
              <a:rPr lang="ar-SA" dirty="0" smtClean="0">
                <a:solidFill>
                  <a:schemeClr val="bg1"/>
                </a:solidFill>
              </a:rPr>
              <a:t> المرونة .</a:t>
            </a:r>
          </a:p>
          <a:p>
            <a:pPr lvl="1" algn="r" rtl="1">
              <a:lnSpc>
                <a:spcPct val="110000"/>
              </a:lnSpc>
              <a:buFont typeface="Wingdings" pitchFamily="2" charset="2"/>
              <a:buChar char="ü"/>
            </a:pPr>
            <a:r>
              <a:rPr lang="ar-SA" dirty="0" smtClean="0">
                <a:solidFill>
                  <a:schemeClr val="bg1"/>
                </a:solidFill>
              </a:rPr>
              <a:t>التنقل بين الوظائف .</a:t>
            </a:r>
          </a:p>
          <a:p>
            <a:pPr lvl="1" algn="r" rtl="1">
              <a:lnSpc>
                <a:spcPct val="110000"/>
              </a:lnSpc>
              <a:buFont typeface="Wingdings" pitchFamily="2" charset="2"/>
              <a:buChar char="ü"/>
            </a:pPr>
            <a:r>
              <a:rPr lang="ar-SA" dirty="0" smtClean="0">
                <a:solidFill>
                  <a:schemeClr val="bg1"/>
                </a:solidFill>
              </a:rPr>
              <a:t> اكتساب مهارات جديدة .</a:t>
            </a:r>
          </a:p>
          <a:p>
            <a:pPr lvl="1" algn="r" rtl="1">
              <a:lnSpc>
                <a:spcPct val="110000"/>
              </a:lnSpc>
              <a:buFont typeface="Wingdings" pitchFamily="2" charset="2"/>
              <a:buChar char="ü"/>
            </a:pPr>
            <a:r>
              <a:rPr lang="ar-SA" dirty="0" smtClean="0">
                <a:solidFill>
                  <a:schemeClr val="bg1"/>
                </a:solidFill>
              </a:rPr>
              <a:t> الالتزام بالتكنولوجيا .</a:t>
            </a:r>
          </a:p>
          <a:p>
            <a:pPr lvl="1" algn="r" rtl="1">
              <a:lnSpc>
                <a:spcPct val="110000"/>
              </a:lnSpc>
              <a:buFont typeface="Wingdings" pitchFamily="2" charset="2"/>
              <a:buChar char="ü"/>
            </a:pPr>
            <a:r>
              <a:rPr lang="ar-SA" dirty="0" smtClean="0">
                <a:solidFill>
                  <a:schemeClr val="bg1"/>
                </a:solidFill>
              </a:rPr>
              <a:t> التعليم والتدريب .</a:t>
            </a:r>
            <a:endParaRPr lang="fr-FR" dirty="0" smtClean="0">
              <a:solidFill>
                <a:schemeClr val="bg1"/>
              </a:solidFill>
              <a:cs typeface="Tahoma" pitchFamily="34" charset="0"/>
            </a:endParaRPr>
          </a:p>
          <a:p>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القواعد الأساسية للتطوير التنظيمي</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85000" lnSpcReduction="20000"/>
          </a:bodyPr>
          <a:lstStyle/>
          <a:p>
            <a:pPr algn="r" rtl="1">
              <a:buNone/>
            </a:pPr>
            <a:r>
              <a:rPr lang="ar-SA" b="1" u="sng" dirty="0" smtClean="0">
                <a:solidFill>
                  <a:srgbClr val="FF0000"/>
                </a:solidFill>
              </a:rPr>
              <a:t>الإيجابيات :</a:t>
            </a:r>
          </a:p>
          <a:p>
            <a:pPr algn="r" rtl="1">
              <a:buNone/>
            </a:pPr>
            <a:r>
              <a:rPr lang="ar-SA" dirty="0" smtClean="0">
                <a:solidFill>
                  <a:schemeClr val="bg1"/>
                </a:solidFill>
              </a:rPr>
              <a:t>* التطوير المتكامل في التنظيم</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زيادة الأداء والرضا الوظيفي</a:t>
            </a:r>
            <a:r>
              <a:rPr lang="ar-DZ" dirty="0" smtClean="0">
                <a:solidFill>
                  <a:schemeClr val="bg1"/>
                </a:solidFill>
              </a:rPr>
              <a:t>.</a:t>
            </a:r>
            <a:r>
              <a:rPr lang="ar-SA" dirty="0" smtClean="0">
                <a:solidFill>
                  <a:schemeClr val="bg1"/>
                </a:solidFill>
              </a:rPr>
              <a:t> </a:t>
            </a:r>
          </a:p>
          <a:p>
            <a:pPr algn="r" rtl="1">
              <a:buNone/>
            </a:pPr>
            <a:r>
              <a:rPr lang="ar-SA" dirty="0" smtClean="0">
                <a:solidFill>
                  <a:schemeClr val="bg1"/>
                </a:solidFill>
              </a:rPr>
              <a:t>* تحسين العمل الجماعي </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حل الخلافات والصراعات بأسلوب علمي</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التركيز على ثقافة المنظمة وقيمها .</a:t>
            </a:r>
          </a:p>
          <a:p>
            <a:pPr algn="r" rtl="1">
              <a:buNone/>
            </a:pPr>
            <a:r>
              <a:rPr lang="ar-SA" dirty="0" smtClean="0">
                <a:solidFill>
                  <a:schemeClr val="bg1"/>
                </a:solidFill>
              </a:rPr>
              <a:t>* فرض التعلم للفرد والجماعة</a:t>
            </a:r>
            <a:r>
              <a:rPr lang="ar-DZ" dirty="0" smtClean="0">
                <a:solidFill>
                  <a:schemeClr val="bg1"/>
                </a:solidFill>
              </a:rPr>
              <a:t>.</a:t>
            </a:r>
            <a:endParaRPr lang="fr-FR" sz="2400" dirty="0" smtClean="0">
              <a:solidFill>
                <a:schemeClr val="bg1"/>
              </a:solidFill>
              <a:cs typeface="Tahoma" pitchFamily="34" charset="0"/>
            </a:endParaRPr>
          </a:p>
          <a:p>
            <a:pPr algn="r" rtl="1">
              <a:buNone/>
            </a:pPr>
            <a:r>
              <a:rPr lang="ar-SA" b="1" u="sng" dirty="0" smtClean="0">
                <a:solidFill>
                  <a:srgbClr val="FF0000"/>
                </a:solidFill>
              </a:rPr>
              <a:t>السلبيات :</a:t>
            </a:r>
          </a:p>
          <a:p>
            <a:pPr algn="r" rtl="1">
              <a:buNone/>
            </a:pPr>
            <a:r>
              <a:rPr lang="ar-SA" dirty="0" smtClean="0">
                <a:solidFill>
                  <a:schemeClr val="bg1"/>
                </a:solidFill>
              </a:rPr>
              <a:t>* التعارض بين التطوير والثقافة التنظيمية في المنظمات التقليدية</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يستغرق وقتا طويلا </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باهظ التكاليف </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بطء العائد</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 صعوبة التقييم </a:t>
            </a:r>
            <a:r>
              <a:rPr lang="ar-DZ" dirty="0" smtClean="0">
                <a:solidFill>
                  <a:schemeClr val="bg1"/>
                </a:solidFill>
              </a:rPr>
              <a:t>.</a:t>
            </a:r>
            <a:endParaRPr lang="fr-FR" dirty="0" smtClean="0">
              <a:solidFill>
                <a:schemeClr val="bg1"/>
              </a:solidFill>
              <a:cs typeface="Tahoma" pitchFamily="34" charset="0"/>
            </a:endParaRPr>
          </a:p>
          <a:p>
            <a:endParaRPr lang="fr-FR" dirty="0"/>
          </a:p>
        </p:txBody>
      </p:sp>
      <p:sp>
        <p:nvSpPr>
          <p:cNvPr id="3" name="Titre 2"/>
          <p:cNvSpPr>
            <a:spLocks noGrp="1"/>
          </p:cNvSpPr>
          <p:nvPr>
            <p:ph type="title"/>
          </p:nvPr>
        </p:nvSpPr>
        <p:spPr/>
        <p:txBody>
          <a:bodyPr/>
          <a:lstStyle/>
          <a:p>
            <a:pPr algn="r" rtl="1"/>
            <a:r>
              <a:rPr lang="ar-SA" b="1" dirty="0" smtClean="0">
                <a:solidFill>
                  <a:srgbClr val="00B0F0"/>
                </a:solidFill>
              </a:rPr>
              <a:t>إيجابيات وسلبيات التطوير التنظيمي</a:t>
            </a:r>
            <a:r>
              <a:rPr lang="ar-DZ" b="1" dirty="0" smtClean="0">
                <a:solidFill>
                  <a:srgbClr val="00B0F0"/>
                </a:solidFill>
              </a:rPr>
              <a:t>:</a:t>
            </a:r>
            <a:endParaRPr lang="fr-FR" b="1" dirty="0">
              <a:solidFill>
                <a:srgbClr val="00B0F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571480"/>
            <a:ext cx="8229600" cy="5524520"/>
          </a:xfrm>
        </p:spPr>
        <p:txBody>
          <a:bodyPr>
            <a:normAutofit fontScale="92500" lnSpcReduction="20000"/>
          </a:bodyPr>
          <a:lstStyle/>
          <a:p>
            <a:pPr algn="r" rtl="1">
              <a:buNone/>
            </a:pPr>
            <a:r>
              <a:rPr lang="ar-SA" b="1" dirty="0" smtClean="0">
                <a:solidFill>
                  <a:srgbClr val="00B0F0"/>
                </a:solidFill>
              </a:rPr>
              <a:t>لماذا يقاوم التطوير التنظيمي ؟</a:t>
            </a:r>
          </a:p>
          <a:p>
            <a:pPr algn="r" rtl="1">
              <a:buNone/>
            </a:pPr>
            <a:r>
              <a:rPr lang="ar-SA" dirty="0" smtClean="0"/>
              <a:t>  </a:t>
            </a:r>
            <a:r>
              <a:rPr lang="ar-DZ" dirty="0" smtClean="0"/>
              <a:t>      </a:t>
            </a:r>
            <a:r>
              <a:rPr lang="ar-SA" dirty="0" smtClean="0">
                <a:solidFill>
                  <a:schemeClr val="bg1"/>
                </a:solidFill>
              </a:rPr>
              <a:t>بالرغم من اهداف التطوير التنظيمي الممتازة لصالح استمرار المنظمات ناجحة في اداء</a:t>
            </a:r>
            <a:r>
              <a:rPr lang="fr-FR" dirty="0" smtClean="0">
                <a:solidFill>
                  <a:schemeClr val="bg1"/>
                </a:solidFill>
              </a:rPr>
              <a:t> </a:t>
            </a:r>
            <a:r>
              <a:rPr lang="ar-SA" dirty="0" smtClean="0">
                <a:solidFill>
                  <a:schemeClr val="bg1"/>
                </a:solidFill>
              </a:rPr>
              <a:t>عملها فهناك في اغلب الاحيان توجد مقاومة لهذا التطوير وقد يرجع ذلك </a:t>
            </a:r>
            <a:r>
              <a:rPr lang="ar-SA" dirty="0" smtClean="0">
                <a:solidFill>
                  <a:schemeClr val="tx2">
                    <a:lumMod val="75000"/>
                  </a:schemeClr>
                </a:solidFill>
              </a:rPr>
              <a:t>لاحد أو أكثر من الاسباب التالية : </a:t>
            </a:r>
          </a:p>
          <a:p>
            <a:pPr algn="r" rtl="1">
              <a:buNone/>
            </a:pPr>
            <a:r>
              <a:rPr lang="ar-SA" dirty="0" smtClean="0">
                <a:solidFill>
                  <a:schemeClr val="bg1"/>
                </a:solidFill>
              </a:rPr>
              <a:t>1- عدم وضوح اهداف التطوير التنظيمي.</a:t>
            </a:r>
          </a:p>
          <a:p>
            <a:pPr algn="r" rtl="1">
              <a:buNone/>
            </a:pPr>
            <a:r>
              <a:rPr lang="ar-SA" dirty="0" smtClean="0">
                <a:solidFill>
                  <a:schemeClr val="bg1"/>
                </a:solidFill>
              </a:rPr>
              <a:t>2- عدم اشتراك الاشخاص المتأثرين بالتطوير.</a:t>
            </a:r>
          </a:p>
          <a:p>
            <a:pPr algn="r" rtl="1">
              <a:buNone/>
            </a:pPr>
            <a:r>
              <a:rPr lang="ar-SA" dirty="0" smtClean="0">
                <a:solidFill>
                  <a:schemeClr val="bg1"/>
                </a:solidFill>
              </a:rPr>
              <a:t>3- عندما يكون اقناع الاخرين بالتطوير يعتمد على أسباب شخصية.</a:t>
            </a:r>
          </a:p>
          <a:p>
            <a:pPr algn="r" rtl="1">
              <a:buNone/>
            </a:pPr>
            <a:r>
              <a:rPr lang="ar-SA" dirty="0" smtClean="0">
                <a:solidFill>
                  <a:schemeClr val="bg1"/>
                </a:solidFill>
              </a:rPr>
              <a:t>4- عندما يتم تجاهل تقاليد وأنماط ومعايير العمل. </a:t>
            </a:r>
            <a:endParaRPr lang="ar-DZ" dirty="0" smtClean="0">
              <a:solidFill>
                <a:schemeClr val="bg1"/>
              </a:solidFill>
            </a:endParaRPr>
          </a:p>
          <a:p>
            <a:pPr algn="r" rtl="1">
              <a:buNone/>
            </a:pPr>
            <a:r>
              <a:rPr lang="ar-SA" dirty="0" smtClean="0">
                <a:solidFill>
                  <a:schemeClr val="bg1"/>
                </a:solidFill>
              </a:rPr>
              <a:t>5- الخوف من نتائج التطوير. </a:t>
            </a:r>
          </a:p>
          <a:p>
            <a:pPr algn="r" rtl="1">
              <a:buNone/>
            </a:pPr>
            <a:r>
              <a:rPr lang="ar-SA" dirty="0" smtClean="0">
                <a:solidFill>
                  <a:schemeClr val="bg1"/>
                </a:solidFill>
              </a:rPr>
              <a:t>6- عندما يرتبط التطوير بأعباء وضغوط عمل كبيرة.</a:t>
            </a:r>
          </a:p>
          <a:p>
            <a:pPr algn="r" rtl="1">
              <a:buNone/>
            </a:pPr>
            <a:r>
              <a:rPr lang="ar-SA" dirty="0" smtClean="0">
                <a:solidFill>
                  <a:schemeClr val="bg1"/>
                </a:solidFill>
              </a:rPr>
              <a:t>7- عندما تكون تكلفة التطوير أكبر من العائد منه.</a:t>
            </a:r>
          </a:p>
          <a:p>
            <a:pPr algn="r" rtl="1">
              <a:buNone/>
            </a:pPr>
            <a:r>
              <a:rPr lang="ar-SA" dirty="0" smtClean="0">
                <a:solidFill>
                  <a:schemeClr val="bg1"/>
                </a:solidFill>
              </a:rPr>
              <a:t>8- عندما تكون تكلفة التطوير بتهديدات وظيفية.</a:t>
            </a:r>
          </a:p>
          <a:p>
            <a:pPr algn="r" rtl="1">
              <a:buNone/>
            </a:pPr>
            <a:r>
              <a:rPr lang="ar-SA" dirty="0" smtClean="0">
                <a:solidFill>
                  <a:schemeClr val="bg1"/>
                </a:solidFill>
              </a:rPr>
              <a:t>9- عدم الثقة فيمن يقومون بالتطوير</a:t>
            </a:r>
            <a:r>
              <a:rPr lang="ar-DZ" dirty="0" smtClean="0">
                <a:solidFill>
                  <a:schemeClr val="bg1"/>
                </a:solidFill>
              </a:rPr>
              <a:t>.</a:t>
            </a:r>
            <a:endParaRPr lang="ar-SA" dirty="0" smtClean="0">
              <a:solidFill>
                <a:schemeClr val="bg1"/>
              </a:solidFill>
            </a:endParaRPr>
          </a:p>
          <a:p>
            <a:pPr algn="r" rtl="1">
              <a:buNone/>
            </a:pPr>
            <a:r>
              <a:rPr lang="ar-SA" dirty="0" smtClean="0">
                <a:solidFill>
                  <a:schemeClr val="bg1"/>
                </a:solidFill>
              </a:rPr>
              <a:t>10-عندما يكون التطوير سريع جدا.</a:t>
            </a:r>
          </a:p>
          <a:p>
            <a:pPr algn="r" rtl="1">
              <a:buNone/>
            </a:pPr>
            <a:r>
              <a:rPr lang="ar-SA" dirty="0" smtClean="0">
                <a:solidFill>
                  <a:schemeClr val="bg1"/>
                </a:solidFill>
              </a:rPr>
              <a:t>11- عندما تكون الخبرات السابقة عند التغير سيئة. </a:t>
            </a:r>
          </a:p>
          <a:p>
            <a:pPr algn="r" rtl="1">
              <a:buNone/>
            </a:pPr>
            <a:endParaRPr lang="ar-SA" dirty="0" smtClean="0">
              <a:solidFill>
                <a:schemeClr val="bg1"/>
              </a:solidFill>
            </a:endParaRPr>
          </a:p>
          <a:p>
            <a:pPr algn="r" rtl="1">
              <a:buNone/>
            </a:pPr>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52736"/>
            <a:ext cx="8229600" cy="5043264"/>
          </a:xfrm>
        </p:spPr>
        <p:txBody>
          <a:bodyPr>
            <a:normAutofit fontScale="77500" lnSpcReduction="20000"/>
          </a:bodyPr>
          <a:lstStyle/>
          <a:p>
            <a:pPr algn="r" rtl="1">
              <a:lnSpc>
                <a:spcPct val="160000"/>
              </a:lnSpc>
            </a:pPr>
            <a:r>
              <a:rPr lang="ar-DZ" b="1" dirty="0"/>
              <a:t> </a:t>
            </a:r>
            <a:r>
              <a:rPr lang="ar-SA" b="1" dirty="0">
                <a:solidFill>
                  <a:schemeClr val="bg2"/>
                </a:solidFill>
              </a:rPr>
              <a:t>تعتبر كل من إعادة الهندسة والتطوير التنظيمي طرقا يتم من خلالها الدخول في التغيير التنظيمي الذي تتبناه المؤسسات(خدمية/إنتاجية).</a:t>
            </a:r>
            <a:endParaRPr lang="fr-FR" b="1" dirty="0">
              <a:solidFill>
                <a:schemeClr val="bg2"/>
              </a:solidFill>
            </a:endParaRPr>
          </a:p>
          <a:p>
            <a:pPr marL="0" indent="0" algn="r" rtl="1">
              <a:lnSpc>
                <a:spcPct val="160000"/>
              </a:lnSpc>
              <a:buNone/>
            </a:pPr>
            <a:r>
              <a:rPr lang="ar-SA" b="1" dirty="0" smtClean="0">
                <a:solidFill>
                  <a:schemeClr val="bg2"/>
                </a:solidFill>
              </a:rPr>
              <a:t>تعيش المؤسسات في بيئات مختلفة جاعلة البقاء والاستمرار فيها هدفا لها. و ذلك من خلال تقديم الأفضل من "السلع أو الخدمات" بالمقارنة مع نظيراتها هذا ما دفعها تطبق أنواعا من مداخل التغيير التي ظهرت من أجل مواكبة هذه التغيرات، فطبقت إدارة الجودة الشاملة(</a:t>
            </a:r>
            <a:r>
              <a:rPr lang="en-US" b="1" dirty="0" smtClean="0">
                <a:solidFill>
                  <a:schemeClr val="bg2"/>
                </a:solidFill>
              </a:rPr>
              <a:t>TQM</a:t>
            </a:r>
            <a:r>
              <a:rPr lang="ar-SA" b="1" dirty="0" smtClean="0">
                <a:solidFill>
                  <a:schemeClr val="bg2"/>
                </a:solidFill>
              </a:rPr>
              <a:t>)، و التزمت سلسلة مواصفات </a:t>
            </a:r>
            <a:r>
              <a:rPr lang="en-US" b="1" dirty="0" smtClean="0">
                <a:solidFill>
                  <a:schemeClr val="bg2"/>
                </a:solidFill>
              </a:rPr>
              <a:t>ISO 9000</a:t>
            </a:r>
            <a:r>
              <a:rPr lang="ar-SA" b="1" dirty="0" smtClean="0">
                <a:solidFill>
                  <a:schemeClr val="bg2"/>
                </a:solidFill>
              </a:rPr>
              <a:t> من أجل تحسين مستوى السلع و الخدمات المقدمة في سبيل إرضاء العميل، واستخدمت  إعادة الهندسة والتي تعمل على زيادة قدرتها على تقديم سلع و خدمات ذات مواصفات عالمية، وهذا ما يبرزه نجاح المؤسسات اليابانية والأمريكية نتيجة لتطبيق هذين المفهومين. إلا أنه ليس في كل الحالات يتحقق النجاح بتطبيق إدارة الجودة وإعادة الهندسة، فهناك فجوات كبيرة بين المؤسسات في التطبيق والنتائج </a:t>
            </a:r>
            <a:r>
              <a:rPr lang="ar-SA" b="1" dirty="0" err="1" smtClean="0">
                <a:solidFill>
                  <a:schemeClr val="bg2"/>
                </a:solidFill>
              </a:rPr>
              <a:t>المتوصل</a:t>
            </a:r>
            <a:r>
              <a:rPr lang="ar-SA" b="1" dirty="0" smtClean="0">
                <a:solidFill>
                  <a:schemeClr val="bg2"/>
                </a:solidFill>
              </a:rPr>
              <a:t> </a:t>
            </a:r>
            <a:r>
              <a:rPr lang="ar-SA" b="1" dirty="0" smtClean="0">
                <a:solidFill>
                  <a:schemeClr val="bg2"/>
                </a:solidFill>
              </a:rPr>
              <a:t>إليها</a:t>
            </a:r>
            <a:r>
              <a:rPr lang="ar-DZ" b="1" dirty="0" smtClean="0">
                <a:solidFill>
                  <a:schemeClr val="bg2"/>
                </a:solidFill>
              </a:rPr>
              <a:t> </a:t>
            </a:r>
            <a:r>
              <a:rPr lang="fr-FR" b="1" dirty="0" smtClean="0">
                <a:solidFill>
                  <a:schemeClr val="bg2"/>
                </a:solidFill>
              </a:rPr>
              <a:t>.</a:t>
            </a:r>
            <a:endParaRPr lang="fr-FR" b="1" dirty="0">
              <a:solidFill>
                <a:schemeClr val="bg2"/>
              </a:solidFill>
            </a:endParaRPr>
          </a:p>
        </p:txBody>
      </p:sp>
      <p:sp>
        <p:nvSpPr>
          <p:cNvPr id="3" name="Titre 2"/>
          <p:cNvSpPr>
            <a:spLocks noGrp="1"/>
          </p:cNvSpPr>
          <p:nvPr>
            <p:ph type="title"/>
          </p:nvPr>
        </p:nvSpPr>
        <p:spPr>
          <a:xfrm>
            <a:off x="457200" y="152400"/>
            <a:ext cx="8229600" cy="828328"/>
          </a:xfrm>
        </p:spPr>
        <p:txBody>
          <a:bodyPr>
            <a:normAutofit fontScale="90000"/>
          </a:bodyPr>
          <a:lstStyle/>
          <a:p>
            <a:pPr algn="ctr" rtl="1"/>
            <a:r>
              <a:rPr lang="ar-DZ" sz="5000" b="1" dirty="0" smtClean="0">
                <a:solidFill>
                  <a:srgbClr val="FF0000"/>
                </a:solidFill>
              </a:rPr>
              <a:t>خاتمة:</a:t>
            </a:r>
            <a:endParaRPr lang="fr-FR" sz="5000"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2615342996"/>
              </p:ext>
            </p:extLst>
          </p:nvPr>
        </p:nvGraphicFramePr>
        <p:xfrm>
          <a:off x="395538" y="476672"/>
          <a:ext cx="8424934" cy="5760640"/>
        </p:xfrm>
        <a:graphic>
          <a:graphicData uri="http://schemas.openxmlformats.org/drawingml/2006/table">
            <a:tbl>
              <a:tblPr rtl="1" firstRow="1" firstCol="1" lastRow="1" lastCol="1" bandRow="1" bandCol="1">
                <a:tableStyleId>{5C22544A-7EE6-4342-B048-85BDC9FD1C3A}</a:tableStyleId>
              </a:tblPr>
              <a:tblGrid>
                <a:gridCol w="1579221"/>
                <a:gridCol w="1522983"/>
                <a:gridCol w="2004641"/>
                <a:gridCol w="1718912"/>
                <a:gridCol w="1599177"/>
              </a:tblGrid>
              <a:tr h="1794298">
                <a:tc>
                  <a:txBody>
                    <a:bodyPr/>
                    <a:lstStyle/>
                    <a:p>
                      <a:pPr algn="r" rtl="1">
                        <a:spcAft>
                          <a:spcPts val="0"/>
                        </a:spcAft>
                        <a:tabLst>
                          <a:tab pos="93345" algn="r"/>
                          <a:tab pos="207645" algn="r"/>
                        </a:tabLst>
                      </a:pPr>
                      <a:r>
                        <a:rPr lang="ar-SA" sz="2000" b="1" i="1" dirty="0" err="1">
                          <a:solidFill>
                            <a:schemeClr val="bg2">
                              <a:lumMod val="50000"/>
                            </a:schemeClr>
                          </a:solidFill>
                          <a:effectLst/>
                        </a:rPr>
                        <a:t>أبعادالمقارنة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إعادة الهندسة </a:t>
                      </a:r>
                      <a:r>
                        <a:rPr lang="en-US" sz="2000" b="1" i="1" dirty="0" err="1">
                          <a:solidFill>
                            <a:schemeClr val="bg2">
                              <a:lumMod val="50000"/>
                            </a:schemeClr>
                          </a:solidFill>
                          <a:effectLst/>
                        </a:rPr>
                        <a:t>Reengneering</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التقليص </a:t>
                      </a:r>
                      <a:r>
                        <a:rPr lang="en-US" sz="2000" b="1" i="1" dirty="0">
                          <a:solidFill>
                            <a:schemeClr val="bg2">
                              <a:lumMod val="50000"/>
                            </a:schemeClr>
                          </a:solidFill>
                          <a:effectLst/>
                        </a:rPr>
                        <a:t>Downsizing</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إعادة الهيكلة </a:t>
                      </a:r>
                      <a:r>
                        <a:rPr lang="en-US" sz="2000" b="1" i="1" dirty="0">
                          <a:solidFill>
                            <a:schemeClr val="bg2">
                              <a:lumMod val="50000"/>
                            </a:schemeClr>
                          </a:solidFill>
                          <a:effectLst/>
                        </a:rPr>
                        <a:t>Restructuring</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إدارة الجودة الشاملة </a:t>
                      </a:r>
                      <a:r>
                        <a:rPr lang="en-US" sz="2000" b="1" i="1" dirty="0">
                          <a:solidFill>
                            <a:schemeClr val="bg2">
                              <a:lumMod val="50000"/>
                            </a:schemeClr>
                          </a:solidFill>
                          <a:effectLst/>
                        </a:rPr>
                        <a:t>TQM</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r>
              <a:tr h="1322114">
                <a:tc>
                  <a:txBody>
                    <a:bodyPr/>
                    <a:lstStyle/>
                    <a:p>
                      <a:pPr algn="r" rtl="1">
                        <a:spcAft>
                          <a:spcPts val="0"/>
                        </a:spcAft>
                        <a:tabLst>
                          <a:tab pos="93345" algn="r"/>
                          <a:tab pos="207645" algn="r"/>
                        </a:tabLst>
                      </a:pPr>
                      <a:r>
                        <a:rPr lang="ar-SA" sz="2000" b="1" i="1">
                          <a:solidFill>
                            <a:schemeClr val="bg2">
                              <a:lumMod val="50000"/>
                            </a:schemeClr>
                          </a:solidFill>
                          <a:effectLst/>
                        </a:rPr>
                        <a:t>الفروض محل البحث</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كل شيء</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حجم العمالة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علاقة المستويات الإدارية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متطلبات العملاء</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r>
              <a:tr h="1322114">
                <a:tc>
                  <a:txBody>
                    <a:bodyPr/>
                    <a:lstStyle/>
                    <a:p>
                      <a:pPr algn="r" rtl="1">
                        <a:spcAft>
                          <a:spcPts val="0"/>
                        </a:spcAft>
                        <a:tabLst>
                          <a:tab pos="93345" algn="r"/>
                          <a:tab pos="207645" algn="r"/>
                        </a:tabLst>
                      </a:pPr>
                      <a:r>
                        <a:rPr lang="ar-SA" sz="2000" b="1" i="1">
                          <a:solidFill>
                            <a:schemeClr val="bg2">
                              <a:lumMod val="50000"/>
                            </a:schemeClr>
                          </a:solidFill>
                          <a:effectLst/>
                        </a:rPr>
                        <a:t>نطاق التغيير</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العملية الإدارية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العمالة والمهام الوظيفية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الهيكل التنظيمي</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من القاعدة إلى القمة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r>
              <a:tr h="661057">
                <a:tc>
                  <a:txBody>
                    <a:bodyPr/>
                    <a:lstStyle/>
                    <a:p>
                      <a:pPr algn="r" rtl="1">
                        <a:spcAft>
                          <a:spcPts val="0"/>
                        </a:spcAft>
                        <a:tabLst>
                          <a:tab pos="93345" algn="r"/>
                          <a:tab pos="207645" algn="r"/>
                        </a:tabLst>
                      </a:pPr>
                      <a:r>
                        <a:rPr lang="ar-SA" sz="2000" b="1" i="1">
                          <a:solidFill>
                            <a:schemeClr val="bg2">
                              <a:lumMod val="50000"/>
                            </a:schemeClr>
                          </a:solidFill>
                          <a:effectLst/>
                        </a:rPr>
                        <a:t>محال التركيز</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العملية الإدارية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الإدارات الوظيفية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الإدارات الوظيفية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الأنشطة الوظيفية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r>
              <a:tr h="661057">
                <a:tc>
                  <a:txBody>
                    <a:bodyPr/>
                    <a:lstStyle/>
                    <a:p>
                      <a:pPr algn="r" rtl="1">
                        <a:spcAft>
                          <a:spcPts val="0"/>
                        </a:spcAft>
                        <a:tabLst>
                          <a:tab pos="93345" algn="r"/>
                          <a:tab pos="207645" algn="r"/>
                        </a:tabLst>
                      </a:pPr>
                      <a:r>
                        <a:rPr lang="ar-SA" sz="2000" b="1" i="1">
                          <a:solidFill>
                            <a:schemeClr val="bg2">
                              <a:lumMod val="50000"/>
                            </a:schemeClr>
                          </a:solidFill>
                          <a:effectLst/>
                        </a:rPr>
                        <a:t>أهداف التغيير</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سريعة وجذرية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تراكمية/تدريجية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a:solidFill>
                            <a:schemeClr val="bg2">
                              <a:lumMod val="50000"/>
                            </a:schemeClr>
                          </a:solidFill>
                          <a:effectLst/>
                        </a:rPr>
                        <a:t>تراكمية/تدريجية</a:t>
                      </a:r>
                      <a:endParaRPr lang="fr-FR" sz="2000" b="1" i="1">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c>
                  <a:txBody>
                    <a:bodyPr/>
                    <a:lstStyle/>
                    <a:p>
                      <a:pPr algn="r" rtl="1">
                        <a:spcAft>
                          <a:spcPts val="0"/>
                        </a:spcAft>
                        <a:tabLst>
                          <a:tab pos="93345" algn="r"/>
                          <a:tab pos="207645" algn="r"/>
                        </a:tabLst>
                      </a:pPr>
                      <a:r>
                        <a:rPr lang="ar-SA" sz="2000" b="1" i="1" dirty="0">
                          <a:solidFill>
                            <a:schemeClr val="bg2">
                              <a:lumMod val="50000"/>
                            </a:schemeClr>
                          </a:solidFill>
                          <a:effectLst/>
                        </a:rPr>
                        <a:t>تراكمية/تدريجية</a:t>
                      </a:r>
                      <a:endParaRPr lang="fr-FR" sz="2000" b="1" i="1" dirty="0">
                        <a:solidFill>
                          <a:schemeClr val="bg2">
                            <a:lumMod val="50000"/>
                          </a:schemeClr>
                        </a:solidFill>
                        <a:effectLst/>
                        <a:latin typeface="Times New Roman"/>
                        <a:ea typeface="Times New Roman"/>
                      </a:endParaRPr>
                    </a:p>
                  </a:txBody>
                  <a:tcPr marL="68580" marR="68580" marT="0" marB="0" anchor="ctr">
                    <a:solidFill>
                      <a:schemeClr val="bg2">
                        <a:lumMod val="20000"/>
                        <a:lumOff val="80000"/>
                      </a:schemeClr>
                    </a:solidFill>
                  </a:tcPr>
                </a:tc>
              </a:tr>
            </a:tbl>
          </a:graphicData>
        </a:graphic>
      </p:graphicFrame>
    </p:spTree>
    <p:extLst>
      <p:ext uri="{BB962C8B-B14F-4D97-AF65-F5344CB8AC3E}">
        <p14:creationId xmlns:p14="http://schemas.microsoft.com/office/powerpoint/2010/main" val="517640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86058"/>
            <a:ext cx="8229600" cy="1143000"/>
          </a:xfrm>
        </p:spPr>
        <p:txBody>
          <a:bodyPr>
            <a:normAutofit/>
          </a:bodyPr>
          <a:lstStyle/>
          <a:p>
            <a:pPr algn="ctr" rtl="1"/>
            <a:r>
              <a:rPr lang="ar-DZ" sz="5400" b="1" dirty="0">
                <a:solidFill>
                  <a:srgbClr val="FF0000"/>
                </a:solidFill>
              </a:rPr>
              <a:t>هندسة العمليات أو </a:t>
            </a:r>
            <a:r>
              <a:rPr lang="ar-DZ" sz="5400" b="1" dirty="0" err="1">
                <a:solidFill>
                  <a:srgbClr val="FF0000"/>
                </a:solidFill>
              </a:rPr>
              <a:t>الهندرة</a:t>
            </a:r>
            <a:endParaRPr lang="fr-FR" sz="5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314915477"/>
              </p:ext>
            </p:extLst>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title"/>
          </p:nvPr>
        </p:nvSpPr>
        <p:spPr/>
        <p:txBody>
          <a:bodyPr>
            <a:normAutofit/>
          </a:bodyPr>
          <a:lstStyle/>
          <a:p>
            <a:pPr algn="ctr" rtl="1"/>
            <a:r>
              <a:rPr lang="ar-DZ" b="1" dirty="0" smtClean="0">
                <a:solidFill>
                  <a:srgbClr val="FF0000"/>
                </a:solidFill>
              </a:rPr>
              <a:t>المحتويات:</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96752"/>
            <a:ext cx="8229600" cy="5043264"/>
          </a:xfrm>
        </p:spPr>
        <p:txBody>
          <a:bodyPr>
            <a:normAutofit lnSpcReduction="10000"/>
          </a:bodyPr>
          <a:lstStyle/>
          <a:p>
            <a:pPr algn="r" rtl="1"/>
            <a:r>
              <a:rPr lang="ar-SA" dirty="0">
                <a:effectLst>
                  <a:outerShdw blurRad="38100" dist="38100" dir="2700000" algn="tl">
                    <a:srgbClr val="C0C0C0"/>
                  </a:outerShdw>
                </a:effectLst>
                <a:latin typeface="AGA Arabesque" pitchFamily="2" charset="2"/>
                <a:cs typeface="Arabic Transparent" pitchFamily="2" charset="-78"/>
              </a:rPr>
              <a:t> </a:t>
            </a:r>
            <a:r>
              <a:rPr lang="ar-SA" dirty="0">
                <a:solidFill>
                  <a:schemeClr val="bg1"/>
                </a:solidFill>
              </a:rPr>
              <a:t>إن التغير من أهم سمات العصر الحالي والشركات التي لا تتلاءم مع التغير تخرج من السوق بسرعة، وأصبحت أعمار المنتجات قصيرة جداً</a:t>
            </a:r>
            <a:r>
              <a:rPr lang="ar-SA" dirty="0" smtClean="0">
                <a:solidFill>
                  <a:schemeClr val="bg1"/>
                </a:solidFill>
              </a:rPr>
              <a:t>.</a:t>
            </a:r>
            <a:endParaRPr lang="fr-FR" dirty="0" smtClean="0">
              <a:solidFill>
                <a:schemeClr val="bg1"/>
              </a:solidFill>
            </a:endParaRPr>
          </a:p>
          <a:p>
            <a:pPr algn="r" rtl="1"/>
            <a:r>
              <a:rPr lang="ar-SA" dirty="0">
                <a:solidFill>
                  <a:schemeClr val="bg1"/>
                </a:solidFill>
              </a:rPr>
              <a:t> إن النظرة التسويقية الحديثة في معاملة العملاء قد تغيرت  جذرياً، بحيث أصبح العميل هو سيد الموقف</a:t>
            </a:r>
            <a:r>
              <a:rPr lang="ar-SA" dirty="0" smtClean="0">
                <a:solidFill>
                  <a:schemeClr val="bg1"/>
                </a:solidFill>
              </a:rPr>
              <a:t>.</a:t>
            </a:r>
            <a:endParaRPr lang="fr-FR" dirty="0" smtClean="0">
              <a:solidFill>
                <a:schemeClr val="bg1"/>
              </a:solidFill>
            </a:endParaRPr>
          </a:p>
          <a:p>
            <a:pPr algn="r" rtl="1">
              <a:lnSpc>
                <a:spcPct val="145000"/>
              </a:lnSpc>
              <a:spcBef>
                <a:spcPct val="50000"/>
              </a:spcBef>
              <a:buSzPct val="70000"/>
              <a:defRPr/>
            </a:pPr>
            <a:r>
              <a:rPr lang="ar-SA" dirty="0">
                <a:solidFill>
                  <a:schemeClr val="bg1"/>
                </a:solidFill>
                <a:latin typeface="AGA Arabesque" pitchFamily="2" charset="2"/>
              </a:rPr>
              <a:t>إمكان العملاء اختيار المنتج الذي يتناسب مع أذواقهم</a:t>
            </a:r>
          </a:p>
          <a:p>
            <a:pPr algn="r" rtl="1">
              <a:lnSpc>
                <a:spcPct val="145000"/>
              </a:lnSpc>
              <a:buClr>
                <a:schemeClr val="hlink"/>
              </a:buClr>
              <a:buSzPct val="70000"/>
              <a:buNone/>
              <a:defRPr/>
            </a:pPr>
            <a:r>
              <a:rPr lang="ar-SA" dirty="0">
                <a:solidFill>
                  <a:schemeClr val="bg1"/>
                </a:solidFill>
                <a:latin typeface="AGA Arabesque" pitchFamily="2" charset="2"/>
              </a:rPr>
              <a:t>  ورغباتهم.</a:t>
            </a:r>
          </a:p>
          <a:p>
            <a:pPr algn="r" rtl="1">
              <a:lnSpc>
                <a:spcPct val="130000"/>
              </a:lnSpc>
              <a:spcBef>
                <a:spcPct val="60000"/>
              </a:spcBef>
              <a:buSzPct val="70000"/>
              <a:defRPr/>
            </a:pPr>
            <a:r>
              <a:rPr lang="ar-SA" dirty="0">
                <a:solidFill>
                  <a:schemeClr val="bg1"/>
                </a:solidFill>
                <a:latin typeface="AGA Arabesque" pitchFamily="2" charset="2"/>
              </a:rPr>
              <a:t>إن الشبكة الدولية للمعلومات (أنترنت) وفرت كثير من </a:t>
            </a:r>
          </a:p>
          <a:p>
            <a:pPr algn="r" rtl="1">
              <a:lnSpc>
                <a:spcPct val="145000"/>
              </a:lnSpc>
              <a:buClr>
                <a:schemeClr val="hlink"/>
              </a:buClr>
              <a:buSzPct val="70000"/>
              <a:buFont typeface="AGA Arabesque" pitchFamily="2" charset="2"/>
              <a:buChar char=" "/>
              <a:defRPr/>
            </a:pPr>
            <a:r>
              <a:rPr lang="ar-SA" dirty="0">
                <a:solidFill>
                  <a:schemeClr val="bg1"/>
                </a:solidFill>
                <a:latin typeface="AGA Arabesque" pitchFamily="2" charset="2"/>
              </a:rPr>
              <a:t>المعلومات للمستهلك، وجعلت رجال الأعمال الذين ليس لديهم معلومات كافية عن التغييرات  في موقف صعب.</a:t>
            </a:r>
            <a:endParaRPr lang="en-US" dirty="0">
              <a:solidFill>
                <a:schemeClr val="bg1"/>
              </a:solidFill>
              <a:latin typeface="AGA Arabesque" pitchFamily="2" charset="2"/>
            </a:endParaRPr>
          </a:p>
        </p:txBody>
      </p:sp>
      <p:sp>
        <p:nvSpPr>
          <p:cNvPr id="2" name="Titre 1"/>
          <p:cNvSpPr>
            <a:spLocks noGrp="1"/>
          </p:cNvSpPr>
          <p:nvPr>
            <p:ph type="title"/>
          </p:nvPr>
        </p:nvSpPr>
        <p:spPr>
          <a:xfrm>
            <a:off x="457200" y="152400"/>
            <a:ext cx="8229600" cy="900336"/>
          </a:xfrm>
        </p:spPr>
        <p:txBody>
          <a:bodyPr>
            <a:normAutofit/>
          </a:bodyPr>
          <a:lstStyle/>
          <a:p>
            <a:pPr algn="r" rtl="1"/>
            <a:r>
              <a:rPr lang="ar-DZ" b="1" spc="-300" dirty="0">
                <a:solidFill>
                  <a:srgbClr val="00B0F0"/>
                </a:solidFill>
              </a:rPr>
              <a:t>العوامل التي ساهمت في ظهور نظرية </a:t>
            </a:r>
            <a:r>
              <a:rPr lang="ar-DZ" b="1" spc="-300" dirty="0" err="1">
                <a:solidFill>
                  <a:srgbClr val="00B0F0"/>
                </a:solidFill>
              </a:rPr>
              <a:t>الهندرة</a:t>
            </a:r>
            <a:r>
              <a:rPr lang="ar-DZ" b="1" spc="-300" dirty="0">
                <a:solidFill>
                  <a:srgbClr val="00B0F0"/>
                </a:solidFill>
              </a:rPr>
              <a:t>:</a:t>
            </a:r>
            <a:endParaRPr lang="fr-FR" b="1" spc="-300" dirty="0">
              <a:solidFill>
                <a:srgbClr val="00B0F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808138"/>
          </a:xfrm>
        </p:spPr>
        <p:txBody>
          <a:bodyPr>
            <a:noAutofit/>
          </a:bodyPr>
          <a:lstStyle/>
          <a:p>
            <a:pPr algn="r" rtl="1">
              <a:lnSpc>
                <a:spcPct val="150000"/>
              </a:lnSpc>
              <a:spcBef>
                <a:spcPct val="50000"/>
              </a:spcBef>
              <a:buClr>
                <a:schemeClr val="tx1"/>
              </a:buClr>
              <a:buSzPct val="70000"/>
              <a:buFont typeface="Wingdings" pitchFamily="2" charset="2"/>
              <a:buChar char="Ø"/>
              <a:tabLst>
                <a:tab pos="4926013" algn="l"/>
              </a:tabLst>
              <a:defRPr/>
            </a:pPr>
            <a:r>
              <a:rPr lang="ar-SA" sz="2900" dirty="0">
                <a:solidFill>
                  <a:schemeClr val="bg1"/>
                </a:solidFill>
                <a:latin typeface="AGA Arabesque" pitchFamily="2" charset="2"/>
                <a:cs typeface="DecoType Naskh" pitchFamily="2" charset="-78"/>
              </a:rPr>
              <a:t> </a:t>
            </a:r>
            <a:r>
              <a:rPr lang="ar-SA" sz="2900" dirty="0">
                <a:solidFill>
                  <a:schemeClr val="bg1"/>
                </a:solidFill>
                <a:cs typeface="+mj-cs"/>
              </a:rPr>
              <a:t>انفتاح التجارة الدولية على العالم أجمع، </a:t>
            </a:r>
            <a:r>
              <a:rPr lang="ar-SA" sz="2900" dirty="0" err="1">
                <a:solidFill>
                  <a:schemeClr val="bg1"/>
                </a:solidFill>
                <a:cs typeface="+mj-cs"/>
              </a:rPr>
              <a:t>وبإتفاقية</a:t>
            </a:r>
            <a:r>
              <a:rPr lang="ar-SA" sz="2900" dirty="0">
                <a:solidFill>
                  <a:schemeClr val="bg1"/>
                </a:solidFill>
                <a:cs typeface="+mj-cs"/>
              </a:rPr>
              <a:t> منظمة التجارة   </a:t>
            </a:r>
          </a:p>
          <a:p>
            <a:pPr algn="r" rtl="1">
              <a:lnSpc>
                <a:spcPct val="150000"/>
              </a:lnSpc>
              <a:buClr>
                <a:schemeClr val="tx1"/>
              </a:buClr>
              <a:buSzPct val="70000"/>
              <a:buNone/>
              <a:tabLst>
                <a:tab pos="4926013" algn="l"/>
              </a:tabLst>
              <a:defRPr/>
            </a:pPr>
            <a:r>
              <a:rPr lang="ar-SA" sz="2900" dirty="0">
                <a:solidFill>
                  <a:schemeClr val="bg1"/>
                </a:solidFill>
                <a:cs typeface="+mj-cs"/>
              </a:rPr>
              <a:t> العالمية أصبح بإمكان العملاء الحصول على حرية كبيرة في </a:t>
            </a:r>
          </a:p>
          <a:p>
            <a:pPr algn="r" rtl="1">
              <a:lnSpc>
                <a:spcPct val="150000"/>
              </a:lnSpc>
              <a:buClr>
                <a:schemeClr val="tx1"/>
              </a:buClr>
              <a:buSzPct val="70000"/>
              <a:buNone/>
              <a:tabLst>
                <a:tab pos="4926013" algn="l"/>
              </a:tabLst>
              <a:defRPr/>
            </a:pPr>
            <a:r>
              <a:rPr lang="ar-SA" sz="2900" dirty="0">
                <a:solidFill>
                  <a:schemeClr val="bg1"/>
                </a:solidFill>
                <a:cs typeface="+mj-cs"/>
              </a:rPr>
              <a:t> اختيار المنتجات التي تناسبهم.</a:t>
            </a:r>
            <a:endParaRPr lang="en-US" sz="2900" dirty="0">
              <a:solidFill>
                <a:schemeClr val="bg1"/>
              </a:solidFill>
              <a:cs typeface="+mj-cs"/>
            </a:endParaRPr>
          </a:p>
          <a:p>
            <a:pPr algn="r" rtl="1">
              <a:lnSpc>
                <a:spcPct val="150000"/>
              </a:lnSpc>
              <a:spcBef>
                <a:spcPct val="50000"/>
              </a:spcBef>
              <a:buClr>
                <a:schemeClr val="tx1"/>
              </a:buClr>
              <a:buSzPct val="70000"/>
              <a:buFont typeface="Wingdings" pitchFamily="2" charset="2"/>
              <a:buChar char="Ø"/>
              <a:tabLst>
                <a:tab pos="4926013" algn="l"/>
              </a:tabLst>
              <a:defRPr/>
            </a:pPr>
            <a:r>
              <a:rPr lang="ar-SA" sz="2900" dirty="0">
                <a:solidFill>
                  <a:schemeClr val="bg1"/>
                </a:solidFill>
                <a:latin typeface="AGA Arabesque" pitchFamily="2" charset="2"/>
                <a:cs typeface="+mj-cs"/>
              </a:rPr>
              <a:t> تغيرات التقنية أصبحت كثيرة جداً والأسعار منافسة. </a:t>
            </a:r>
            <a:endParaRPr lang="en-US" sz="2900" dirty="0">
              <a:solidFill>
                <a:schemeClr val="bg1"/>
              </a:solidFill>
              <a:latin typeface="AGA Arabesque" pitchFamily="2" charset="2"/>
              <a:cs typeface="+mj-cs"/>
            </a:endParaRPr>
          </a:p>
          <a:p>
            <a:pPr algn="r" rtl="1">
              <a:lnSpc>
                <a:spcPct val="150000"/>
              </a:lnSpc>
              <a:buNone/>
            </a:pPr>
            <a:r>
              <a:rPr lang="ar-SA" sz="2900" dirty="0">
                <a:solidFill>
                  <a:schemeClr val="bg1"/>
                </a:solidFill>
                <a:cs typeface="+mj-cs"/>
              </a:rPr>
              <a:t> لذلك على رجل الأعمال التركيز على إيجاد حلول للمشكلات </a:t>
            </a:r>
          </a:p>
          <a:p>
            <a:pPr algn="r" rtl="1">
              <a:lnSpc>
                <a:spcPct val="150000"/>
              </a:lnSpc>
              <a:buNone/>
            </a:pPr>
            <a:r>
              <a:rPr lang="ar-SA" sz="2900" dirty="0">
                <a:solidFill>
                  <a:schemeClr val="bg1"/>
                </a:solidFill>
                <a:cs typeface="+mj-cs"/>
              </a:rPr>
              <a:t>التي تواجهه  في مصنعه ومؤسسته ومع عملائه</a:t>
            </a:r>
            <a:r>
              <a:rPr lang="ar-SA" sz="2900" dirty="0" smtClean="0">
                <a:solidFill>
                  <a:schemeClr val="bg1"/>
                </a:solidFill>
                <a:cs typeface="+mj-cs"/>
              </a:rPr>
              <a:t>.</a:t>
            </a:r>
            <a:endParaRPr lang="ar-DZ" sz="2900" dirty="0" smtClean="0">
              <a:solidFill>
                <a:schemeClr val="bg1"/>
              </a:solidFill>
              <a:cs typeface="+mj-cs"/>
            </a:endParaRPr>
          </a:p>
          <a:p>
            <a:pPr algn="r" rtl="1">
              <a:lnSpc>
                <a:spcPct val="150000"/>
              </a:lnSpc>
              <a:buFont typeface="Wingdings" pitchFamily="2" charset="2"/>
              <a:buChar char="§"/>
            </a:pPr>
            <a:r>
              <a:rPr lang="ar-SA" sz="2900" dirty="0" smtClean="0">
                <a:solidFill>
                  <a:schemeClr val="bg1"/>
                </a:solidFill>
                <a:cs typeface="+mj-cs"/>
              </a:rPr>
              <a:t>وهنا </a:t>
            </a:r>
            <a:r>
              <a:rPr lang="ar-SA" sz="2900" dirty="0" err="1" smtClean="0">
                <a:solidFill>
                  <a:schemeClr val="bg1"/>
                </a:solidFill>
                <a:cs typeface="+mj-cs"/>
              </a:rPr>
              <a:t>يظهرالدور</a:t>
            </a:r>
            <a:r>
              <a:rPr lang="ar-SA" sz="2900" dirty="0" smtClean="0">
                <a:solidFill>
                  <a:schemeClr val="bg1"/>
                </a:solidFill>
                <a:cs typeface="+mj-cs"/>
              </a:rPr>
              <a:t> </a:t>
            </a:r>
            <a:r>
              <a:rPr lang="ar-SA" sz="2900" dirty="0">
                <a:solidFill>
                  <a:schemeClr val="bg1"/>
                </a:solidFill>
                <a:cs typeface="+mj-cs"/>
              </a:rPr>
              <a:t>الكبير الذي تلعبه عملية </a:t>
            </a:r>
            <a:r>
              <a:rPr lang="ar-SA" sz="2900" dirty="0" err="1">
                <a:solidFill>
                  <a:schemeClr val="bg1"/>
                </a:solidFill>
                <a:cs typeface="+mj-cs"/>
              </a:rPr>
              <a:t>الهندرة</a:t>
            </a:r>
            <a:r>
              <a:rPr lang="ar-SA" sz="2900" dirty="0">
                <a:solidFill>
                  <a:schemeClr val="bg1"/>
                </a:solidFill>
                <a:cs typeface="+mj-cs"/>
              </a:rPr>
              <a:t>.</a:t>
            </a:r>
            <a:endParaRPr lang="fr-FR" sz="2900" dirty="0">
              <a:solidFill>
                <a:schemeClr val="bg1"/>
              </a:solidFill>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lnSpc>
                <a:spcPct val="180000"/>
              </a:lnSpc>
              <a:spcBef>
                <a:spcPct val="0"/>
              </a:spcBef>
              <a:buNone/>
            </a:pPr>
            <a:r>
              <a:rPr lang="ar-DZ" dirty="0" smtClean="0">
                <a:solidFill>
                  <a:schemeClr val="bg1"/>
                </a:solidFill>
                <a:cs typeface="+mj-cs"/>
              </a:rPr>
              <a:t>        </a:t>
            </a:r>
            <a:r>
              <a:rPr lang="ar-SA" dirty="0" smtClean="0">
                <a:solidFill>
                  <a:schemeClr val="bg1"/>
                </a:solidFill>
                <a:cs typeface="+mj-cs"/>
              </a:rPr>
              <a:t>أتسمت التسعينات من القرن الماضي  بظهور نظريات جديدة في الفكر الإداري تلاءم التغيرات التقنية والتسويقية.</a:t>
            </a:r>
          </a:p>
          <a:p>
            <a:pPr algn="r" rtl="1">
              <a:lnSpc>
                <a:spcPct val="180000"/>
              </a:lnSpc>
              <a:spcBef>
                <a:spcPct val="0"/>
              </a:spcBef>
              <a:buNone/>
            </a:pPr>
            <a:r>
              <a:rPr lang="ar-DZ" dirty="0" smtClean="0">
                <a:solidFill>
                  <a:schemeClr val="bg1"/>
                </a:solidFill>
                <a:cs typeface="+mj-cs"/>
              </a:rPr>
              <a:t>        </a:t>
            </a:r>
            <a:r>
              <a:rPr lang="ar-SA" dirty="0" smtClean="0">
                <a:solidFill>
                  <a:schemeClr val="bg1"/>
                </a:solidFill>
                <a:cs typeface="+mj-cs"/>
              </a:rPr>
              <a:t>ومن ضمن هذه النظريات نظرية إعادة هندسة  العمليات، أو</a:t>
            </a:r>
            <a:r>
              <a:rPr lang="ar-DZ" dirty="0" smtClean="0">
                <a:solidFill>
                  <a:schemeClr val="bg1"/>
                </a:solidFill>
                <a:cs typeface="+mj-cs"/>
              </a:rPr>
              <a:t> </a:t>
            </a:r>
            <a:r>
              <a:rPr lang="ar-SA" dirty="0" smtClean="0">
                <a:solidFill>
                  <a:schemeClr val="bg1"/>
                </a:solidFill>
                <a:cs typeface="+mj-cs"/>
              </a:rPr>
              <a:t>ما</a:t>
            </a:r>
            <a:r>
              <a:rPr lang="ar-DZ" dirty="0" smtClean="0">
                <a:solidFill>
                  <a:schemeClr val="bg1"/>
                </a:solidFill>
                <a:cs typeface="+mj-cs"/>
              </a:rPr>
              <a:t> </a:t>
            </a:r>
            <a:r>
              <a:rPr lang="ar-SA" dirty="0" smtClean="0">
                <a:solidFill>
                  <a:schemeClr val="bg1"/>
                </a:solidFill>
                <a:cs typeface="+mj-cs"/>
              </a:rPr>
              <a:t>يعرف باللغة العربية </a:t>
            </a:r>
            <a:r>
              <a:rPr lang="ar-SA" dirty="0" err="1" smtClean="0">
                <a:solidFill>
                  <a:schemeClr val="bg1"/>
                </a:solidFill>
                <a:cs typeface="+mj-cs"/>
              </a:rPr>
              <a:t>ب</a:t>
            </a:r>
            <a:r>
              <a:rPr lang="ar-SA" dirty="0" smtClean="0">
                <a:solidFill>
                  <a:schemeClr val="bg1"/>
                </a:solidFill>
                <a:cs typeface="+mj-cs"/>
              </a:rPr>
              <a:t> (</a:t>
            </a:r>
            <a:r>
              <a:rPr lang="ar-SA" dirty="0" err="1" smtClean="0">
                <a:solidFill>
                  <a:schemeClr val="bg1"/>
                </a:solidFill>
                <a:cs typeface="+mj-cs"/>
              </a:rPr>
              <a:t>الهندرة</a:t>
            </a:r>
            <a:r>
              <a:rPr lang="ar-SA" dirty="0" smtClean="0">
                <a:solidFill>
                  <a:schemeClr val="bg1"/>
                </a:solidFill>
                <a:cs typeface="+mj-cs"/>
              </a:rPr>
              <a:t>) ، وتم أخذ هذا  الاصطلاح في</a:t>
            </a:r>
            <a:r>
              <a:rPr lang="ar-DZ" dirty="0" smtClean="0">
                <a:solidFill>
                  <a:schemeClr val="bg1"/>
                </a:solidFill>
                <a:cs typeface="+mj-cs"/>
              </a:rPr>
              <a:t> </a:t>
            </a:r>
            <a:r>
              <a:rPr lang="ar-SA" dirty="0" smtClean="0">
                <a:solidFill>
                  <a:schemeClr val="bg1"/>
                </a:solidFill>
                <a:cs typeface="+mj-cs"/>
              </a:rPr>
              <a:t>اللغة العربية</a:t>
            </a:r>
            <a:r>
              <a:rPr lang="ar-DZ" dirty="0" smtClean="0">
                <a:solidFill>
                  <a:schemeClr val="bg1"/>
                </a:solidFill>
                <a:cs typeface="+mj-cs"/>
              </a:rPr>
              <a:t> </a:t>
            </a:r>
            <a:r>
              <a:rPr lang="ar-SA" dirty="0" smtClean="0">
                <a:solidFill>
                  <a:schemeClr val="bg1"/>
                </a:solidFill>
                <a:cs typeface="+mj-cs"/>
              </a:rPr>
              <a:t>عن طريق دمج كلاً من كلمتي الهندسة </a:t>
            </a:r>
            <a:r>
              <a:rPr lang="ar-SA" dirty="0" err="1" smtClean="0">
                <a:solidFill>
                  <a:schemeClr val="bg1"/>
                </a:solidFill>
                <a:cs typeface="+mj-cs"/>
              </a:rPr>
              <a:t>و</a:t>
            </a:r>
            <a:r>
              <a:rPr lang="ar-SA" dirty="0" smtClean="0">
                <a:solidFill>
                  <a:schemeClr val="bg1"/>
                </a:solidFill>
                <a:cs typeface="+mj-cs"/>
              </a:rPr>
              <a:t> الإدارة.</a:t>
            </a:r>
            <a:endParaRPr lang="en-US" dirty="0" smtClean="0">
              <a:solidFill>
                <a:schemeClr val="bg1"/>
              </a:solidFill>
              <a:cs typeface="+mj-cs"/>
            </a:endParaRPr>
          </a:p>
          <a:p>
            <a:endParaRPr lang="fr-FR" dirty="0"/>
          </a:p>
        </p:txBody>
      </p:sp>
      <p:sp>
        <p:nvSpPr>
          <p:cNvPr id="2" name="Titre 1"/>
          <p:cNvSpPr>
            <a:spLocks noGrp="1"/>
          </p:cNvSpPr>
          <p:nvPr>
            <p:ph type="title"/>
          </p:nvPr>
        </p:nvSpPr>
        <p:spPr/>
        <p:txBody>
          <a:bodyPr>
            <a:normAutofit/>
          </a:bodyPr>
          <a:lstStyle/>
          <a:p>
            <a:pPr algn="r" rtl="1"/>
            <a:r>
              <a:rPr lang="ar-DZ" b="1" dirty="0">
                <a:solidFill>
                  <a:srgbClr val="00B0F0"/>
                </a:solidFill>
              </a:rPr>
              <a:t>نظرية </a:t>
            </a:r>
            <a:r>
              <a:rPr lang="ar-DZ" b="1" dirty="0" err="1">
                <a:solidFill>
                  <a:srgbClr val="00B0F0"/>
                </a:solidFill>
              </a:rPr>
              <a:t>الهندرة</a:t>
            </a:r>
            <a:r>
              <a:rPr lang="ar-DZ" b="1" dirty="0">
                <a:solidFill>
                  <a:srgbClr val="00B0F0"/>
                </a:solidFill>
              </a:rPr>
              <a:t>:</a:t>
            </a:r>
            <a:endParaRPr lang="fr-FR" b="1" dirty="0">
              <a:solidFill>
                <a:srgbClr val="00B0F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174</TotalTime>
  <Words>1724</Words>
  <Application>Microsoft Office PowerPoint</Application>
  <PresentationFormat>Affichage à l'écran (4:3)</PresentationFormat>
  <Paragraphs>197</Paragraphs>
  <Slides>34</Slides>
  <Notes>0</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Papier</vt:lpstr>
      <vt:lpstr>بحث حول: </vt:lpstr>
      <vt:lpstr>مقدمة:</vt:lpstr>
      <vt:lpstr>Présentation PowerPoint</vt:lpstr>
      <vt:lpstr>Présentation PowerPoint</vt:lpstr>
      <vt:lpstr>هندسة العمليات أو الهندرة</vt:lpstr>
      <vt:lpstr>المحتويات:</vt:lpstr>
      <vt:lpstr>العوامل التي ساهمت في ظهور نظرية الهندرة:</vt:lpstr>
      <vt:lpstr>Présentation PowerPoint</vt:lpstr>
      <vt:lpstr>نظرية الهندرة:</vt:lpstr>
      <vt:lpstr>على ماذا يعتمد مفهوم الهندرة؟</vt:lpstr>
      <vt:lpstr>رواد نظرية الهندرة:</vt:lpstr>
      <vt:lpstr>تعريف الهندرة:</vt:lpstr>
      <vt:lpstr>تعريف أخرللهندرة:</vt:lpstr>
      <vt:lpstr>عناصر الهندرة:</vt:lpstr>
      <vt:lpstr>محاور الهندرة:</vt:lpstr>
      <vt:lpstr>أهداف الهندرة:</vt:lpstr>
      <vt:lpstr>أنواع المنظمات التي تحتاج إلى الهندرة :</vt:lpstr>
      <vt:lpstr>المنظمات ذات الوضع المتدهور:</vt:lpstr>
      <vt:lpstr>المنظمات التي في طريقها للتدهور:</vt:lpstr>
      <vt:lpstr>المنظمات المتميزة التي بلغت قمة التفوق والنجاح:</vt:lpstr>
      <vt:lpstr>التطوير التنظيمي</vt:lpstr>
      <vt:lpstr>مفهوم التطوير التنظيمي:</vt:lpstr>
      <vt:lpstr>Présentation PowerPoint</vt:lpstr>
      <vt:lpstr>Présentation PowerPoint</vt:lpstr>
      <vt:lpstr>التحولات المعاصرة في التطوير التنظيمي:</vt:lpstr>
      <vt:lpstr>أهداف التطوير التنظيمي :</vt:lpstr>
      <vt:lpstr>Présentation PowerPoint</vt:lpstr>
      <vt:lpstr>التطور التاريخي للتطوير التنظيمي :</vt:lpstr>
      <vt:lpstr>ثانياً : الجيل الثاني:</vt:lpstr>
      <vt:lpstr>مراحل التطوير التنظيمي:</vt:lpstr>
      <vt:lpstr>القواعد الأساسية للتطوير التنظيمي:</vt:lpstr>
      <vt:lpstr>إيجابيات وسلبيات التطوير التنظيمي:</vt:lpstr>
      <vt:lpstr>Présentation PowerPoint</vt:lpstr>
      <vt:lpstr>خاتمة: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Sky-Net</dc:creator>
  <cp:lastModifiedBy>Lenovo</cp:lastModifiedBy>
  <cp:revision>25</cp:revision>
  <dcterms:created xsi:type="dcterms:W3CDTF">2016-11-16T09:35:38Z</dcterms:created>
  <dcterms:modified xsi:type="dcterms:W3CDTF">2016-11-16T19:22:05Z</dcterms:modified>
</cp:coreProperties>
</file>