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75" r:id="rId6"/>
    <p:sldId id="263" r:id="rId7"/>
    <p:sldId id="265" r:id="rId8"/>
    <p:sldId id="267" r:id="rId9"/>
    <p:sldId id="269" r:id="rId10"/>
    <p:sldId id="271" r:id="rId11"/>
    <p:sldId id="272" r:id="rId12"/>
    <p:sldId id="274" r:id="rId13"/>
    <p:sldId id="27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75"/>
            <p14:sldId id="263"/>
            <p14:sldId id="265"/>
            <p14:sldId id="267"/>
            <p14:sldId id="269"/>
            <p14:sldId id="271"/>
            <p14:sldId id="272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5455" autoAdjust="0"/>
  </p:normalViewPr>
  <p:slideViewPr>
    <p:cSldViewPr>
      <p:cViewPr varScale="1">
        <p:scale>
          <a:sx n="76" d="100"/>
          <a:sy n="76" d="100"/>
        </p:scale>
        <p:origin x="16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100" b="1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b="1" u="sng" dirty="0" smtClean="0">
                <a:solidFill>
                  <a:srgbClr val="FF0000"/>
                </a:solidFill>
              </a:rPr>
              <a:t>:</a:t>
            </a:r>
            <a:br>
              <a:rPr lang="fr-FR" sz="1100" b="1" u="sng" dirty="0" smtClean="0">
                <a:solidFill>
                  <a:srgbClr val="FF0000"/>
                </a:solidFill>
              </a:rPr>
            </a:br>
            <a:r>
              <a:rPr lang="fr-FR" sz="1100" b="1" u="sng" dirty="0" smtClean="0">
                <a:solidFill>
                  <a:srgbClr val="FF0000"/>
                </a:solidFill>
              </a:rPr>
              <a:t>Je </a:t>
            </a:r>
            <a:r>
              <a:rPr lang="fr-FR" sz="1100" b="1" u="sng" dirty="0">
                <a:solidFill>
                  <a:srgbClr val="FF0000"/>
                </a:solidFill>
              </a:rPr>
              <a:t>travaille en groupe (étudier la situation alimentaire du Brésil) D 2, </a:t>
            </a:r>
            <a:r>
              <a:rPr lang="fr-FR" sz="1000" b="1" u="sng" dirty="0" smtClean="0">
                <a:solidFill>
                  <a:srgbClr val="FF0000"/>
                </a:solidFill>
              </a:rPr>
              <a:t>3</a:t>
            </a:r>
            <a:br>
              <a:rPr lang="fr-FR" sz="1000" b="1" u="sng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Quelles sont les productions agricoles commerciales du Brésil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0"/>
            <a:ext cx="7992888" cy="5069160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Comment les autorités interviennent-elles pour tenter de contrôler les implantations en Amazonie et réduire la déforestation?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5468" y="2280371"/>
            <a:ext cx="4533064" cy="4094018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Pourquoi faut-il développer des formes d’agriculture plus durable?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316288" cy="475252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316288" cy="4824536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b="1" u="sng" dirty="0" smtClean="0">
                <a:solidFill>
                  <a:srgbClr val="FF0000"/>
                </a:solidFill>
              </a:rPr>
              <a:t>:</a:t>
            </a:r>
            <a:r>
              <a:rPr lang="fr-FR" sz="1200" b="1" u="sng" dirty="0">
                <a:solidFill>
                  <a:srgbClr val="FF0000"/>
                </a:solidFill>
              </a:rPr>
              <a:t/>
            </a:r>
            <a:br>
              <a:rPr lang="fr-FR" sz="1200" b="1" u="sng" dirty="0">
                <a:solidFill>
                  <a:srgbClr val="FF0000"/>
                </a:solidFill>
              </a:rPr>
            </a:br>
            <a:r>
              <a:rPr lang="fr-FR" sz="1200" b="1" dirty="0">
                <a:solidFill>
                  <a:srgbClr val="FF0000"/>
                </a:solidFill>
              </a:rPr>
              <a:t>-             </a:t>
            </a:r>
            <a:r>
              <a:rPr lang="fr-FR" sz="1200" b="1" u="sng" dirty="0">
                <a:solidFill>
                  <a:srgbClr val="FF0000"/>
                </a:solidFill>
              </a:rPr>
              <a:t>Je me repère dans l’espace (décrire l’inégale disponibilité alimentaire dans le monde) D 1,2, </a:t>
            </a:r>
            <a:r>
              <a:rPr lang="fr-FR" sz="1200" b="1" u="sng" dirty="0" smtClean="0">
                <a:solidFill>
                  <a:srgbClr val="FF0000"/>
                </a:solidFill>
              </a:rPr>
              <a:t>4</a:t>
            </a:r>
            <a:r>
              <a:rPr lang="fr-FR" sz="1200" b="1" u="sng" dirty="0">
                <a:solidFill>
                  <a:srgbClr val="FF0000"/>
                </a:solidFill>
              </a:rPr>
              <a:t/>
            </a:r>
            <a:br>
              <a:rPr lang="fr-FR" sz="1200" b="1" u="sng" dirty="0">
                <a:solidFill>
                  <a:srgbClr val="FF0000"/>
                </a:solidFill>
              </a:rPr>
            </a:br>
            <a:r>
              <a:rPr lang="fr-FR" sz="2000" u="sng" dirty="0"/>
              <a:t>Question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Quelles sont les inégalités alimentaires dans le monde?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568951" cy="4824536"/>
          </a:xfrm>
        </p:spPr>
      </p:pic>
    </p:spTree>
    <p:extLst>
      <p:ext uri="{BB962C8B-B14F-4D97-AF65-F5344CB8AC3E}">
        <p14:creationId xmlns:p14="http://schemas.microsoft.com/office/powerpoint/2010/main" val="38415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" b="1" u="sng" dirty="0" smtClean="0">
                <a:solidFill>
                  <a:srgbClr val="FF0000"/>
                </a:solidFill>
              </a:rPr>
              <a:t>COMPETENCE SOCLE COMMUN: </a:t>
            </a:r>
            <a:br>
              <a:rPr lang="fr-FR" sz="1100" b="1" u="sng" dirty="0" smtClean="0">
                <a:solidFill>
                  <a:srgbClr val="FF0000"/>
                </a:solidFill>
              </a:rPr>
            </a:br>
            <a:r>
              <a:rPr lang="fr-FR" sz="1100" b="1" u="sng" dirty="0" smtClean="0">
                <a:solidFill>
                  <a:srgbClr val="FF0000"/>
                </a:solidFill>
              </a:rPr>
              <a:t>Je pratique différents langages (présenter à l’oral des solutions pour nourrir l’humanité en 2050) D1, 2, 4</a:t>
            </a:r>
            <a:endParaRPr lang="fr-FR" sz="1100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u="sng" dirty="0" smtClean="0"/>
              <a:t>Mise en activité </a:t>
            </a:r>
            <a:r>
              <a:rPr lang="fr-FR" dirty="0" smtClean="0"/>
              <a:t>réalisée à partir du corpus documentaire distribué en classe</a:t>
            </a:r>
          </a:p>
          <a:p>
            <a:r>
              <a:rPr lang="fr-FR" u="sng" dirty="0"/>
              <a:t>Travail oral</a:t>
            </a:r>
            <a:r>
              <a:rPr lang="fr-FR" dirty="0"/>
              <a:t>: présenter des solutions pour nourrir l’humanité en 2050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5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expliquer leur réussite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8640959" cy="4997152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Peut-on qualifier le Brésil de nouvelle ferme du monde?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477" y="1073003"/>
            <a:ext cx="4608513" cy="5720108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A quel défi est confronté le pays ?</a:t>
            </a:r>
            <a:br>
              <a:rPr lang="fr-FR" sz="2000" dirty="0" smtClean="0"/>
            </a:br>
            <a:r>
              <a:rPr lang="fr-FR" sz="2000" dirty="0" smtClean="0"/>
              <a:t>Ce défi a-t-il été relevé 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726" y="-171400"/>
            <a:ext cx="4968552" cy="8712967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b="1" u="sng" dirty="0">
                <a:solidFill>
                  <a:srgbClr val="FF0000"/>
                </a:solidFill>
                <a:latin typeface="+mn-lt"/>
              </a:rPr>
              <a:t>COMPETENCES SOCLE COMMUN :</a:t>
            </a:r>
            <a:br>
              <a:rPr lang="fr-FR" sz="1200" b="1" u="sng" dirty="0">
                <a:solidFill>
                  <a:srgbClr val="FF0000"/>
                </a:solidFill>
                <a:latin typeface="+mn-lt"/>
              </a:rPr>
            </a:br>
            <a:r>
              <a:rPr lang="fr-FR" sz="1200" b="1" dirty="0">
                <a:solidFill>
                  <a:srgbClr val="FF0000"/>
                </a:solidFill>
                <a:latin typeface="+mn-lt"/>
              </a:rPr>
              <a:t>-	</a:t>
            </a:r>
            <a:r>
              <a:rPr lang="fr-FR" sz="1200" b="1" u="sng" dirty="0">
                <a:solidFill>
                  <a:srgbClr val="FF0000"/>
                </a:solidFill>
                <a:latin typeface="+mn-lt"/>
              </a:rPr>
              <a:t>J’analyse un document (un graffiti sur l’alimentation au Brésil) D 1, </a:t>
            </a:r>
            <a:r>
              <a:rPr lang="fr-FR" sz="1200" b="1" u="sng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fr-FR" sz="1200" b="1" u="sng" dirty="0">
                <a:solidFill>
                  <a:srgbClr val="FF0000"/>
                </a:solidFill>
                <a:latin typeface="+mn-lt"/>
              </a:rPr>
              <a:t/>
            </a:r>
            <a:br>
              <a:rPr lang="fr-FR" sz="1200" b="1" u="sng" dirty="0">
                <a:solidFill>
                  <a:srgbClr val="FF0000"/>
                </a:solidFill>
                <a:latin typeface="+mn-lt"/>
              </a:rPr>
            </a:br>
            <a:r>
              <a:rPr lang="fr-FR" sz="1800" u="sng" dirty="0">
                <a:latin typeface="+mn-lt"/>
              </a:rPr>
              <a:t>Questions </a:t>
            </a:r>
            <a:r>
              <a:rPr lang="fr-FR" sz="1800" dirty="0" smtClean="0">
                <a:latin typeface="+mn-lt"/>
              </a:rPr>
              <a:t>:</a:t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>Décrivez ce document ?</a:t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>Que dénonce-t-il ?</a:t>
            </a:r>
            <a:endParaRPr lang="fr-FR" sz="1800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840760" cy="4525963"/>
          </a:xfrm>
        </p:spPr>
      </p:pic>
    </p:spTree>
    <p:extLst>
      <p:ext uri="{BB962C8B-B14F-4D97-AF65-F5344CB8AC3E}">
        <p14:creationId xmlns:p14="http://schemas.microsoft.com/office/powerpoint/2010/main" val="333365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1800" dirty="0" smtClean="0"/>
              <a:t>Caractérisez les deux agricultures en présence au Brésil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424935" cy="5233312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Quelles sont les inégalités agricoles au Brésil? </a:t>
            </a:r>
            <a:endParaRPr lang="fr-FR" sz="1800" dirty="0"/>
          </a:p>
        </p:txBody>
      </p:sp>
      <p:pic>
        <p:nvPicPr>
          <p:cNvPr id="1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745" y="476671"/>
            <a:ext cx="4608510" cy="7632848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Quels sont les inégalités et problèmes du monde agricole?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26632" cy="4968552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316288" cy="4968552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Pourquoi l’extension de la culture commerciale porte atteinte à l’environnement?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57</Words>
  <Application>Microsoft Office PowerPoint</Application>
  <PresentationFormat>Affichage à l'écran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COMPETENCES SOCLE COMMUN : Je travaille en groupe (étudier la situation alimentaire du Brésil) D 2, 3 Question: Quelles sont les productions agricoles commerciales du Brésil ? </vt:lpstr>
      <vt:lpstr>Question: Comment expliquer leur réussite ?</vt:lpstr>
      <vt:lpstr>Question: Peut-on qualifier le Brésil de nouvelle ferme du monde? </vt:lpstr>
      <vt:lpstr>Question: A quel défi est confronté le pays ? Ce défi a-t-il été relevé ? </vt:lpstr>
      <vt:lpstr>COMPETENCES SOCLE COMMUN : - J’analyse un document (un graffiti sur l’alimentation au Brésil) D 1, 2 Questions : Décrivez ce document ? Que dénonce-t-il ?</vt:lpstr>
      <vt:lpstr>Question: Caractérisez les deux agricultures en présence au Brésil?</vt:lpstr>
      <vt:lpstr>Question: Quelles sont les inégalités agricoles au Brésil? </vt:lpstr>
      <vt:lpstr>Question: Quels sont les inégalités et problèmes du monde agricole?</vt:lpstr>
      <vt:lpstr>Question: Pourquoi l’extension de la culture commerciale porte atteinte à l’environnement?</vt:lpstr>
      <vt:lpstr>Question:  Comment les autorités interviennent-elles pour tenter de contrôler les implantations en Amazonie et réduire la déforestation?</vt:lpstr>
      <vt:lpstr>Question: Pourquoi faut-il développer des formes d’agriculture plus durable?</vt:lpstr>
      <vt:lpstr>COMPETENCES SOCLE COMMUN : -             Je me repère dans l’espace (décrire l’inégale disponibilité alimentaire dans le monde) D 1,2, 4 Question: Quelles sont les inégalités alimentaires dans le monde?</vt:lpstr>
      <vt:lpstr>COMPETENCE SOCLE COMMUN:  Je pratique différents langages (présenter à l’oral des solutions pour nourrir l’humanité en 2050) D1, 2,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36</cp:revision>
  <dcterms:created xsi:type="dcterms:W3CDTF">2016-07-07T07:53:35Z</dcterms:created>
  <dcterms:modified xsi:type="dcterms:W3CDTF">2016-12-05T09:42:03Z</dcterms:modified>
</cp:coreProperties>
</file>