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1" r:id="rId1"/>
  </p:sldMasterIdLst>
  <p:sldIdLst>
    <p:sldId id="256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3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12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0643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49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3449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01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4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9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50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11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D84065D-F351-4B03-BD91-D8A6B8D4B362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938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80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632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60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6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6" r:id="rId15"/>
    <p:sldLayoutId id="21474837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POINT RELAIS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MONDIAL RELAY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0988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CONTRE-REMBOURSEMENT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764792"/>
            <a:ext cx="8915400" cy="5093208"/>
          </a:xfrm>
        </p:spPr>
        <p:txBody>
          <a:bodyPr>
            <a:normAutofit/>
          </a:bodyPr>
          <a:lstStyle/>
          <a:p>
            <a:r>
              <a:rPr lang="fr-FR" dirty="0" smtClean="0"/>
              <a:t>3 mode de paiement : chèque ou espèces ou carte bancaire </a:t>
            </a:r>
            <a:r>
              <a:rPr lang="fr-FR" dirty="0" smtClean="0">
                <a:solidFill>
                  <a:srgbClr val="FF0000"/>
                </a:solidFill>
              </a:rPr>
              <a:t>à enregistrer dans notre caisse </a:t>
            </a:r>
            <a:r>
              <a:rPr lang="fr-FR" dirty="0" err="1" smtClean="0">
                <a:solidFill>
                  <a:srgbClr val="FF0000"/>
                </a:solidFill>
              </a:rPr>
              <a:t>aquazur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(procédure à suivre)</a:t>
            </a:r>
          </a:p>
          <a:p>
            <a:pPr marL="0" indent="0">
              <a:buNone/>
            </a:pPr>
            <a:endParaRPr lang="fr-FR" sz="900" dirty="0" smtClean="0"/>
          </a:p>
          <a:p>
            <a:pPr marL="0" indent="0">
              <a:buNone/>
            </a:pPr>
            <a:endParaRPr lang="fr-FR" sz="900" dirty="0" smtClean="0"/>
          </a:p>
          <a:p>
            <a:r>
              <a:rPr lang="fr-FR" dirty="0" smtClean="0"/>
              <a:t>Règlement en chèque</a:t>
            </a:r>
          </a:p>
          <a:p>
            <a:pPr lvl="1"/>
            <a:r>
              <a:rPr lang="fr-FR" dirty="0" smtClean="0"/>
              <a:t>Acceptation du chèque sur présentation d’une pièce d’identité (celle-ci doit correspondre au coordonnées du chèque)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N° de carte d’identité à noter au dos du chèque obligatoirement + </a:t>
            </a:r>
            <a:r>
              <a:rPr lang="fr-FR" dirty="0" err="1" smtClean="0">
                <a:solidFill>
                  <a:srgbClr val="FF0000"/>
                </a:solidFill>
              </a:rPr>
              <a:t>N°Facture</a:t>
            </a:r>
            <a:endParaRPr lang="fr-FR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Etablir à l’ordre de </a:t>
            </a:r>
            <a:r>
              <a:rPr lang="fr-FR" dirty="0" err="1" smtClean="0"/>
              <a:t>Zolpan</a:t>
            </a:r>
            <a:r>
              <a:rPr lang="fr-FR" dirty="0" smtClean="0"/>
              <a:t> suivi de la mention « pour marque X »</a:t>
            </a:r>
          </a:p>
          <a:p>
            <a:pPr lvl="2"/>
            <a:r>
              <a:rPr lang="fr-FR" dirty="0" smtClean="0">
                <a:solidFill>
                  <a:srgbClr val="00B050"/>
                </a:solidFill>
              </a:rPr>
              <a:t>Exemple : </a:t>
            </a:r>
            <a:r>
              <a:rPr lang="fr-FR" dirty="0" err="1" smtClean="0">
                <a:solidFill>
                  <a:srgbClr val="00B050"/>
                </a:solidFill>
              </a:rPr>
              <a:t>Zolpan</a:t>
            </a:r>
            <a:r>
              <a:rPr lang="fr-FR" dirty="0" smtClean="0">
                <a:solidFill>
                  <a:srgbClr val="00B050"/>
                </a:solidFill>
              </a:rPr>
              <a:t> pour 3 Suisses</a:t>
            </a:r>
          </a:p>
          <a:p>
            <a:pPr lvl="1"/>
            <a:r>
              <a:rPr lang="fr-FR" dirty="0" smtClean="0"/>
              <a:t>Si plusieurs colis impérativement </a:t>
            </a:r>
            <a:r>
              <a:rPr lang="fr-FR" dirty="0" smtClean="0">
                <a:solidFill>
                  <a:srgbClr val="FF0000"/>
                </a:solidFill>
              </a:rPr>
              <a:t>1 chèque par Marque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339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CONTRE-REMBOURSEMENT </a:t>
            </a:r>
            <a:br>
              <a:rPr lang="fr-FR" dirty="0" smtClean="0"/>
            </a:br>
            <a:r>
              <a:rPr lang="fr-FR" dirty="0" smtClean="0"/>
              <a:t>Enregistrement caisse </a:t>
            </a:r>
            <a:r>
              <a:rPr lang="fr-FR" dirty="0" err="1" smtClean="0"/>
              <a:t>Aquazur</a:t>
            </a:r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2470340" y="2185416"/>
            <a:ext cx="8915400" cy="5093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sp>
        <p:nvSpPr>
          <p:cNvPr id="7" name="Espace réservé du contenu 2"/>
          <p:cNvSpPr>
            <a:spLocks noGrp="1"/>
          </p:cNvSpPr>
          <p:nvPr>
            <p:ph idx="1"/>
          </p:nvPr>
        </p:nvSpPr>
        <p:spPr>
          <a:xfrm>
            <a:off x="2363817" y="2085718"/>
            <a:ext cx="8915400" cy="533400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Effectuer un mouvement de caisse manuel après chaque encaissement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164" y="2750630"/>
            <a:ext cx="4257675" cy="10191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20056" y="3072726"/>
            <a:ext cx="1281447" cy="604144"/>
          </a:xfrm>
          <a:prstGeom prst="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9817" y="4390988"/>
            <a:ext cx="8343448" cy="111576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031736" y="4761380"/>
            <a:ext cx="1533394" cy="432412"/>
          </a:xfrm>
          <a:prstGeom prst="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346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6007" y="368784"/>
            <a:ext cx="9544050" cy="508635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129742" y="3530278"/>
            <a:ext cx="6539696" cy="844951"/>
          </a:xfrm>
          <a:prstGeom prst="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7657247" y="3013430"/>
            <a:ext cx="792272" cy="227481"/>
          </a:xfrm>
          <a:prstGeom prst="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129743" y="2025570"/>
            <a:ext cx="5359078" cy="324091"/>
          </a:xfrm>
          <a:prstGeom prst="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1446791" y="5744501"/>
            <a:ext cx="9502860" cy="1180617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Compléter les informations comme indiquer dans les cases               puis Valider</a:t>
            </a:r>
          </a:p>
          <a:p>
            <a:r>
              <a:rPr lang="fr-FR" dirty="0" smtClean="0">
                <a:solidFill>
                  <a:srgbClr val="FF0000"/>
                </a:solidFill>
              </a:rPr>
              <a:t> Mode de paiement (CB, Chèque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ou Espèces)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49519" y="5767605"/>
            <a:ext cx="792272" cy="227481"/>
          </a:xfrm>
          <a:prstGeom prst="rect">
            <a:avLst/>
          </a:prstGeom>
          <a:noFill/>
          <a:ln w="38100" cmpd="sng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186471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416</TotalTime>
  <Words>102</Words>
  <Application>Microsoft Office PowerPoint</Application>
  <PresentationFormat>Grand écran</PresentationFormat>
  <Paragraphs>16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Brin</vt:lpstr>
      <vt:lpstr>POINT RELAIS</vt:lpstr>
      <vt:lpstr>CONTRE-REMBOURSEMENT</vt:lpstr>
      <vt:lpstr>CONTRE-REMBOURSEMENT  Enregistrement caisse Aquazur</vt:lpstr>
      <vt:lpstr>Présentation PowerPoint</vt:lpstr>
    </vt:vector>
  </TitlesOfParts>
  <Company>PAINTS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RELAIS</dc:title>
  <dc:creator>Noellie BAZANTAY</dc:creator>
  <cp:lastModifiedBy>Noellie BAZANTAY</cp:lastModifiedBy>
  <cp:revision>16</cp:revision>
  <dcterms:created xsi:type="dcterms:W3CDTF">2016-09-21T11:33:52Z</dcterms:created>
  <dcterms:modified xsi:type="dcterms:W3CDTF">2016-11-04T09:47:40Z</dcterms:modified>
</cp:coreProperties>
</file>