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Quelle est la part du Moyen-Orient dans les réserves mondiales de pétrole?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Que font les pays du Moyen-Orient de leur pétrole?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2" y="2132856"/>
            <a:ext cx="7859216" cy="4525963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Comment a évolué la consommation d’énergie depuis 1960 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6154" y="1919656"/>
            <a:ext cx="5251690" cy="4525963"/>
          </a:xfrm>
        </p:spPr>
      </p:pic>
    </p:spTree>
    <p:extLst>
      <p:ext uri="{BB962C8B-B14F-4D97-AF65-F5344CB8AC3E}">
        <p14:creationId xmlns:p14="http://schemas.microsoft.com/office/powerpoint/2010/main" val="335551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Quels sont les pays les plus pollueurs au monde?</a:t>
            </a:r>
            <a:endParaRPr lang="fr-FR" sz="2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1683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309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Nommez quelques pays exportateurs et importateurs d’hydrocarbures?</a:t>
            </a:r>
            <a:endParaRPr lang="fr-FR" sz="2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848871" cy="4896544"/>
          </a:xfrm>
        </p:spPr>
      </p:pic>
    </p:spTree>
    <p:extLst>
      <p:ext uri="{BB962C8B-B14F-4D97-AF65-F5344CB8AC3E}">
        <p14:creationId xmlns:p14="http://schemas.microsoft.com/office/powerpoint/2010/main" val="195644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Quels sont les objectifs fixés par la loi en matière de consommation énergétique en 2050? Comment économiser l’énergie?</a:t>
            </a:r>
            <a:endParaRPr lang="fr-FR" sz="2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4900" y="1955660"/>
            <a:ext cx="5035666" cy="4525963"/>
          </a:xfrm>
        </p:spPr>
      </p:pic>
    </p:spTree>
    <p:extLst>
      <p:ext uri="{BB962C8B-B14F-4D97-AF65-F5344CB8AC3E}">
        <p14:creationId xmlns:p14="http://schemas.microsoft.com/office/powerpoint/2010/main" val="203836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Qu’est ce que le pétrole a apporté au Moyen-Orient?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7" y="1916832"/>
            <a:ext cx="8578145" cy="4813995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 J’analyse </a:t>
            </a:r>
            <a:r>
              <a:rPr lang="fr-FR" sz="1100" u="sng" dirty="0">
                <a:solidFill>
                  <a:srgbClr val="FF0000"/>
                </a:solidFill>
              </a:rPr>
              <a:t>un document (une carte de l’énergie au Moyen-Orient) D 1, 2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600" u="sng" dirty="0" smtClean="0"/>
              <a:t>Questions:</a:t>
            </a:r>
            <a:br>
              <a:rPr lang="fr-FR" sz="1600" u="sng" dirty="0" smtClean="0"/>
            </a:br>
            <a:r>
              <a:rPr lang="fr-FR" sz="1600" dirty="0" smtClean="0"/>
              <a:t>Où se situent les gisements de pétrole et de gaz?</a:t>
            </a:r>
            <a:br>
              <a:rPr lang="fr-FR" sz="1600" dirty="0" smtClean="0"/>
            </a:br>
            <a:r>
              <a:rPr lang="fr-FR" sz="1600" dirty="0" smtClean="0"/>
              <a:t>Quels sont les aménagements réalisés pour transporter ces hydrocarbures?</a:t>
            </a:r>
            <a:br>
              <a:rPr lang="fr-FR" sz="1600" dirty="0" smtClean="0"/>
            </a:br>
            <a:r>
              <a:rPr lang="fr-FR" sz="1600" dirty="0" smtClean="0"/>
              <a:t>Vers quelles régions du monde sont-ils exportés?</a:t>
            </a:r>
            <a:br>
              <a:rPr lang="fr-FR" sz="1600" dirty="0" smtClean="0"/>
            </a:br>
            <a:r>
              <a:rPr lang="fr-FR" sz="1600" dirty="0" smtClean="0"/>
              <a:t>Montrez que le Moyen-Orient est une région sous tension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8003232" cy="4597971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Pourquoi les besoins en énergie augmentent-ils au Qatar?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Quelles sont les conséquences sur l’environnement?</a:t>
            </a:r>
            <a:br>
              <a:rPr lang="fr-FR" sz="2000" dirty="0" smtClean="0"/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6154" y="1991663"/>
            <a:ext cx="5251690" cy="4525963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Quel est cet aménagement?</a:t>
            </a:r>
            <a:br>
              <a:rPr lang="fr-FR" sz="2000" dirty="0" smtClean="0"/>
            </a:br>
            <a:r>
              <a:rPr lang="fr-FR" sz="2000" dirty="0" smtClean="0"/>
              <a:t>Pourquoi Dubaï développe-t-elle ce type d’aménagement?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8075240" cy="4525963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200" u="sng" dirty="0" smtClean="0"/>
              <a:t>Question:</a:t>
            </a:r>
            <a:br>
              <a:rPr lang="fr-FR" sz="2200" u="sng" dirty="0" smtClean="0"/>
            </a:br>
            <a:r>
              <a:rPr lang="fr-FR" sz="2000" dirty="0" smtClean="0"/>
              <a:t>Quels aménagements permettront de développer les énergies renouvelables à </a:t>
            </a:r>
            <a:r>
              <a:rPr lang="fr-FR" sz="2000" dirty="0" err="1" smtClean="0"/>
              <a:t>Masdar</a:t>
            </a:r>
            <a:r>
              <a:rPr lang="fr-FR" sz="2000" dirty="0" smtClean="0"/>
              <a:t> City</a:t>
            </a:r>
            <a:r>
              <a:rPr lang="fr-FR" sz="2200" dirty="0" smtClean="0"/>
              <a:t>?</a:t>
            </a:r>
            <a:endParaRPr lang="fr-FR" sz="22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13285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Quelles énergies l’Arabie Saoudite cherche-t-elle à développer dans l’avenir?</a:t>
            </a:r>
            <a:br>
              <a:rPr lang="fr-FR" sz="2000" dirty="0" smtClean="0"/>
            </a:br>
            <a:r>
              <a:rPr lang="fr-FR" sz="2000" dirty="0" smtClean="0"/>
              <a:t>Comment l’expliquer?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6154" y="1991663"/>
            <a:ext cx="5251690" cy="4525963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000" u="sng" dirty="0">
                <a:solidFill>
                  <a:srgbClr val="FF0000"/>
                </a:solidFill>
              </a:rPr>
              <a:t>COMPETENCES SOCLE COMMUN </a:t>
            </a:r>
            <a:r>
              <a:rPr lang="fr-FR" sz="1000" u="sng" dirty="0" smtClean="0">
                <a:solidFill>
                  <a:srgbClr val="FF0000"/>
                </a:solidFill>
              </a:rPr>
              <a:t>: </a:t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000" u="sng" dirty="0" smtClean="0">
                <a:solidFill>
                  <a:srgbClr val="FF0000"/>
                </a:solidFill>
              </a:rPr>
              <a:t>Je </a:t>
            </a:r>
            <a:r>
              <a:rPr lang="fr-FR" sz="1000" u="sng" dirty="0">
                <a:solidFill>
                  <a:srgbClr val="FF0000"/>
                </a:solidFill>
              </a:rPr>
              <a:t>pratique différents langages (compléter un schéma sur l’énergie au Moyen-Orient) D 1,2, 4</a:t>
            </a:r>
            <a:r>
              <a:rPr lang="fr-FR" sz="1000" u="sng" dirty="0" smtClean="0">
                <a:solidFill>
                  <a:srgbClr val="FF0000"/>
                </a:solidFill>
              </a:rPr>
              <a:t/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Compléter le schéma avec les mots suivants:</a:t>
            </a:r>
            <a:endParaRPr lang="fr-FR" sz="1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de nouvelles énergies</a:t>
            </a:r>
          </a:p>
          <a:p>
            <a:r>
              <a:rPr lang="fr-FR" dirty="0" smtClean="0"/>
              <a:t>Fortes émissions de co2</a:t>
            </a:r>
          </a:p>
          <a:p>
            <a:r>
              <a:rPr lang="fr-FR" dirty="0" smtClean="0"/>
              <a:t>Réduire la consommation d’énergie</a:t>
            </a:r>
          </a:p>
          <a:p>
            <a:r>
              <a:rPr lang="fr-FR" dirty="0" smtClean="0"/>
              <a:t>Consommation d’énergie en hausse</a:t>
            </a:r>
          </a:p>
          <a:p>
            <a:r>
              <a:rPr lang="fr-FR" dirty="0" smtClean="0"/>
              <a:t>Bâtir des villes durables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: 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u="sng" dirty="0">
                <a:solidFill>
                  <a:srgbClr val="FF0000"/>
                </a:solidFill>
              </a:rPr>
              <a:t>Je me repère dans l’espace (situer la consommation d’énergie dans le monde) D 1, 2, 4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800" u="sng" dirty="0"/>
              <a:t>Questions</a:t>
            </a:r>
            <a:r>
              <a:rPr lang="fr-FR" sz="1800" u="sng" dirty="0" smtClean="0"/>
              <a:t>: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fr-FR" sz="1800" dirty="0" smtClean="0"/>
              <a:t>Quels sont les trois pays du monde où la consommation d’énergie est la plus importante? Où se situent les pays dont la consommation d’énergie est faible ? Pourquoi?</a:t>
            </a:r>
            <a:endParaRPr lang="fr-FR" sz="18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280920" cy="4813995"/>
          </a:xfrm>
        </p:spPr>
      </p:pic>
    </p:spTree>
    <p:extLst>
      <p:ext uri="{BB962C8B-B14F-4D97-AF65-F5344CB8AC3E}">
        <p14:creationId xmlns:p14="http://schemas.microsoft.com/office/powerpoint/2010/main" val="863025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44</Words>
  <Application>Microsoft Office PowerPoint</Application>
  <PresentationFormat>Affichage à l'écran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Thème Office</vt:lpstr>
      <vt:lpstr>Questions: Quelle est la part du Moyen-Orient dans les réserves mondiales de pétrole? Que font les pays du Moyen-Orient de leur pétrole?</vt:lpstr>
      <vt:lpstr>Question: Qu’est ce que le pétrole a apporté au Moyen-Orient?</vt:lpstr>
      <vt:lpstr> COMPETENCES SOCLE COMMUN : J’analyse un document (une carte de l’énergie au Moyen-Orient) D 1, 2 Questions: Où se situent les gisements de pétrole et de gaz? Quels sont les aménagements réalisés pour transporter ces hydrocarbures? Vers quelles régions du monde sont-ils exportés? Montrez que le Moyen-Orient est une région sous tension   </vt:lpstr>
      <vt:lpstr>Questions: Pourquoi les besoins en énergie augmentent-ils au Qatar? Quelles sont les conséquences sur l’environnement? </vt:lpstr>
      <vt:lpstr>Questions: Quel est cet aménagement? Pourquoi Dubaï développe-t-elle ce type d’aménagement?</vt:lpstr>
      <vt:lpstr> Question: Quels aménagements permettront de développer les énergies renouvelables à Masdar City?</vt:lpstr>
      <vt:lpstr> Questions: Quelles énergies l’Arabie Saoudite cherche-t-elle à développer dans l’avenir? Comment l’expliquer? </vt:lpstr>
      <vt:lpstr>COMPETENCES SOCLE COMMUN :  Je pratique différents langages (compléter un schéma sur l’énergie au Moyen-Orient) D 1,2, 4 Question: Compléter le schéma avec les mots suivants:</vt:lpstr>
      <vt:lpstr>COMPETENCES SOCLE COMMUN :  Je me repère dans l’espace (situer la consommation d’énergie dans le monde) D 1, 2, 4 Questions:  Quels sont les trois pays du monde où la consommation d’énergie est la plus importante? Où se situent les pays dont la consommation d’énergie est faible ? Pourquoi?</vt:lpstr>
      <vt:lpstr>Questions: Comment a évolué la consommation d’énergie depuis 1960 ?</vt:lpstr>
      <vt:lpstr>Question: Quels sont les pays les plus pollueurs au monde?</vt:lpstr>
      <vt:lpstr>Question: Nommez quelques pays exportateurs et importateurs d’hydrocarbures?</vt:lpstr>
      <vt:lpstr>Question:  Quels sont les objectifs fixés par la loi en matière de consommation énergétique en 2050? Comment économiser l’énergie?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38</cp:revision>
  <dcterms:created xsi:type="dcterms:W3CDTF">2016-07-07T07:53:35Z</dcterms:created>
  <dcterms:modified xsi:type="dcterms:W3CDTF">2016-11-28T21:48:46Z</dcterms:modified>
</cp:coreProperties>
</file>