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04/08/2016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1000" u="sng" dirty="0">
                <a:solidFill>
                  <a:srgbClr val="FF0000"/>
                </a:solidFill>
              </a:rPr>
              <a:t>COMPETENCES SOCLE COMMUN </a:t>
            </a:r>
            <a:r>
              <a:rPr lang="fr-FR" sz="1000" u="sng" dirty="0" smtClean="0">
                <a:solidFill>
                  <a:srgbClr val="FF0000"/>
                </a:solidFill>
              </a:rPr>
              <a:t>:</a:t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000" u="sng" dirty="0" smtClean="0">
                <a:solidFill>
                  <a:srgbClr val="FF0000"/>
                </a:solidFill>
              </a:rPr>
              <a:t>Je </a:t>
            </a:r>
            <a:r>
              <a:rPr lang="fr-FR" sz="1000" u="sng" dirty="0">
                <a:solidFill>
                  <a:srgbClr val="FF0000"/>
                </a:solidFill>
              </a:rPr>
              <a:t>me repère dans l’espace (situer les inégalités de développement dans le </a:t>
            </a:r>
            <a:r>
              <a:rPr lang="fr-FR" sz="1000" u="sng" dirty="0" smtClean="0">
                <a:solidFill>
                  <a:srgbClr val="FF0000"/>
                </a:solidFill>
              </a:rPr>
              <a:t>monde) </a:t>
            </a:r>
            <a:r>
              <a:rPr lang="fr-FR" sz="1000" u="sng" dirty="0">
                <a:solidFill>
                  <a:srgbClr val="FF0000"/>
                </a:solidFill>
              </a:rPr>
              <a:t>D 1, 2, 4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/>
              <a:t>Questions</a:t>
            </a:r>
            <a:r>
              <a:rPr lang="fr-FR" sz="2000" u="sng" dirty="0" smtClean="0"/>
              <a:t>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  </a:t>
            </a:r>
            <a:r>
              <a:rPr lang="fr-FR" sz="2000" dirty="0"/>
              <a:t>Q</a:t>
            </a:r>
            <a:r>
              <a:rPr lang="fr-FR" sz="2000" dirty="0" smtClean="0"/>
              <a:t>ue représentent les couleurs et quelles sont les continents où l’IDH est très élevé et faible (donnez des exemples) ?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7776864" cy="5069160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Quels sont les contrastes de richesses dans cette ville?</a:t>
            </a: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4968551"/>
          </a:xfrm>
        </p:spPr>
      </p:pic>
    </p:spTree>
    <p:extLst>
      <p:ext uri="{BB962C8B-B14F-4D97-AF65-F5344CB8AC3E}">
        <p14:creationId xmlns:p14="http://schemas.microsoft.com/office/powerpoint/2010/main" val="335551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Quelles Inégalités </a:t>
            </a:r>
            <a:r>
              <a:rPr lang="fr-FR" sz="2000" dirty="0"/>
              <a:t>sociales </a:t>
            </a:r>
            <a:r>
              <a:rPr lang="fr-FR" sz="2000" dirty="0" smtClean="0"/>
              <a:t>montrent ce document,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" y="1916832"/>
            <a:ext cx="5646412" cy="468052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86844"/>
            <a:ext cx="3394720" cy="2294284"/>
          </a:xfrm>
        </p:spPr>
      </p:pic>
    </p:spTree>
    <p:extLst>
      <p:ext uri="{BB962C8B-B14F-4D97-AF65-F5344CB8AC3E}">
        <p14:creationId xmlns:p14="http://schemas.microsoft.com/office/powerpoint/2010/main" val="31309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Quelle inégalité subsiste sur terre?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88296" cy="439248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00200"/>
            <a:ext cx="4248471" cy="4637112"/>
          </a:xfrm>
        </p:spPr>
      </p:pic>
    </p:spTree>
    <p:extLst>
      <p:ext uri="{BB962C8B-B14F-4D97-AF65-F5344CB8AC3E}">
        <p14:creationId xmlns:p14="http://schemas.microsoft.com/office/powerpoint/2010/main" val="195644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Où vivent les pauvres ?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772816"/>
            <a:ext cx="3333750" cy="4176464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176464"/>
          </a:xfrm>
        </p:spPr>
      </p:pic>
    </p:spTree>
    <p:extLst>
      <p:ext uri="{BB962C8B-B14F-4D97-AF65-F5344CB8AC3E}">
        <p14:creationId xmlns:p14="http://schemas.microsoft.com/office/powerpoint/2010/main" val="203836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Comment la pauvreté a-t-elle reculé en Asie?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5069160"/>
          </a:xfrm>
        </p:spPr>
      </p:pic>
    </p:spTree>
    <p:extLst>
      <p:ext uri="{BB962C8B-B14F-4D97-AF65-F5344CB8AC3E}">
        <p14:creationId xmlns:p14="http://schemas.microsoft.com/office/powerpoint/2010/main" val="307902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Montrez qu’il existe des inégalités en Asie</a:t>
            </a:r>
            <a:br>
              <a:rPr lang="fr-FR" sz="2000" dirty="0" smtClean="0"/>
            </a:br>
            <a:r>
              <a:rPr lang="fr-FR" sz="2000" dirty="0" smtClean="0"/>
              <a:t>Où passe la limite entre pays développés et pays en développement?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3594"/>
            <a:ext cx="8928992" cy="5257774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Je </a:t>
            </a:r>
            <a:r>
              <a:rPr lang="fr-FR" sz="1100" u="sng" dirty="0">
                <a:solidFill>
                  <a:srgbClr val="FF0000"/>
                </a:solidFill>
              </a:rPr>
              <a:t>me repère dans l’espace </a:t>
            </a:r>
            <a:r>
              <a:rPr lang="fr-FR" sz="1100" u="sng" dirty="0" smtClean="0">
                <a:solidFill>
                  <a:srgbClr val="FF0000"/>
                </a:solidFill>
              </a:rPr>
              <a:t>(décrire </a:t>
            </a:r>
            <a:r>
              <a:rPr lang="fr-FR" sz="1100" u="sng" dirty="0">
                <a:solidFill>
                  <a:srgbClr val="FF0000"/>
                </a:solidFill>
              </a:rPr>
              <a:t>et expliquer les inégalités de richesses dans le monde) D 1, 2, 4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/>
              <a:t>Questions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               Comment le PIB par état est-il représenté et que représentent les couleurs ?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5" y="1268761"/>
            <a:ext cx="8633757" cy="5328592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/>
              <a:t>O</a:t>
            </a:r>
            <a:r>
              <a:rPr lang="fr-FR" sz="2000" dirty="0" smtClean="0"/>
              <a:t>ù </a:t>
            </a:r>
            <a:r>
              <a:rPr lang="fr-FR" sz="2000" dirty="0"/>
              <a:t>se situent les états les plus riches et les plus pauvres ?</a:t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1"/>
            <a:ext cx="8712968" cy="5141168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Où l’espérance de vie est la plus faible ? </a:t>
            </a:r>
            <a:r>
              <a:rPr lang="fr-FR" sz="2000" dirty="0"/>
              <a:t>Pourquoi ?</a:t>
            </a:r>
            <a:br>
              <a:rPr lang="fr-FR" sz="2000" dirty="0"/>
            </a:br>
            <a:r>
              <a:rPr lang="fr-FR" sz="2000" dirty="0"/>
              <a:t>Expliquez le lien entre richesse et </a:t>
            </a:r>
            <a:r>
              <a:rPr lang="fr-FR" sz="2000" dirty="0" smtClean="0"/>
              <a:t>espérance de vie longue?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200" u="sng" dirty="0" smtClean="0"/>
              <a:t>Question:</a:t>
            </a:r>
            <a:br>
              <a:rPr lang="fr-FR" sz="2200" u="sng" dirty="0" smtClean="0"/>
            </a:br>
            <a:r>
              <a:rPr lang="fr-FR" sz="2200" dirty="0" smtClean="0"/>
              <a:t>Où le taux d’alphabétisation est le plus faible? Pourquoi?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200" dirty="0" smtClean="0"/>
              <a:t>Expliquez le lien entre richesse et scolarisation?</a:t>
            </a:r>
            <a:endParaRPr lang="fr-FR" sz="22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35047" cy="5256584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J’analyse </a:t>
            </a:r>
            <a:r>
              <a:rPr lang="fr-FR" sz="1100" u="sng" dirty="0">
                <a:solidFill>
                  <a:srgbClr val="FF0000"/>
                </a:solidFill>
              </a:rPr>
              <a:t>un document (une carte des inégalités dans les caraïbes) D 1, 2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Citez deux pays à IDH très élevé, un pays à IDH faible et trois pays à IDH moyen 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208911" cy="5112568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000" u="sng" dirty="0">
                <a:solidFill>
                  <a:srgbClr val="FF0000"/>
                </a:solidFill>
              </a:rPr>
              <a:t>COMPETENCES SOCLE COMMUN </a:t>
            </a:r>
            <a:r>
              <a:rPr lang="fr-FR" sz="1000" u="sng" dirty="0" smtClean="0">
                <a:solidFill>
                  <a:srgbClr val="FF0000"/>
                </a:solidFill>
              </a:rPr>
              <a:t>:</a:t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000" u="sng" dirty="0" smtClean="0">
                <a:solidFill>
                  <a:srgbClr val="FF0000"/>
                </a:solidFill>
              </a:rPr>
              <a:t>Je </a:t>
            </a:r>
            <a:r>
              <a:rPr lang="fr-FR" sz="1000" u="sng" dirty="0">
                <a:solidFill>
                  <a:srgbClr val="FF0000"/>
                </a:solidFill>
              </a:rPr>
              <a:t>pratique différents langages (rédiger un texte sur les inégalités dans les caraïbes) D 1, 2, </a:t>
            </a:r>
            <a:r>
              <a:rPr lang="fr-FR" sz="1000" u="sng" dirty="0" smtClean="0">
                <a:solidFill>
                  <a:srgbClr val="FF0000"/>
                </a:solidFill>
              </a:rPr>
              <a:t>4</a:t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Au cours d’un voyage dans les caraïbes, vous visitez Miami et Haïti. Ecrivez un e-mail à un ami dans lequel vous lui décrivez les inégalités de richesses que vous observez.</a:t>
            </a:r>
            <a:endParaRPr lang="fr-FR" sz="1800" u="sng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320480" cy="5040560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388296" cy="5040560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Quelles sont </a:t>
            </a:r>
            <a:r>
              <a:rPr lang="fr-FR" sz="2000" dirty="0"/>
              <a:t>les </a:t>
            </a:r>
            <a:r>
              <a:rPr lang="fr-FR" sz="2000" dirty="0" smtClean="0"/>
              <a:t>inégalités de </a:t>
            </a:r>
            <a:r>
              <a:rPr lang="fr-FR" sz="2000" dirty="0"/>
              <a:t>richesses à l’intérieur </a:t>
            </a:r>
            <a:r>
              <a:rPr lang="fr-FR" sz="2000" dirty="0" smtClean="0"/>
              <a:t>de la Chine?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</p:spPr>
      </p:pic>
    </p:spTree>
    <p:extLst>
      <p:ext uri="{BB962C8B-B14F-4D97-AF65-F5344CB8AC3E}">
        <p14:creationId xmlns:p14="http://schemas.microsoft.com/office/powerpoint/2010/main" val="863025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26</Words>
  <Application>Microsoft Office PowerPoint</Application>
  <PresentationFormat>Affichage à l'écran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 COMPETENCES SOCLE COMMUN : Je me repère dans l’espace (situer les inégalités de développement dans le monde) D 1, 2, 4 Questions:         Que représentent les couleurs et quelles sont les continents où l’IDH est très élevé et faible (donnez des exemples) ? </vt:lpstr>
      <vt:lpstr>Questions: Montrez qu’il existe des inégalités en Asie Où passe la limite entre pays développés et pays en développement?</vt:lpstr>
      <vt:lpstr> COMPETENCES SOCLE COMMUN : Je me repère dans l’espace (décrire et expliquer les inégalités de richesses dans le monde) D 1, 2, 4 Questions:                Comment le PIB par état est-il représenté et que représentent les couleurs ?  </vt:lpstr>
      <vt:lpstr>Questions: Où se situent les états les plus riches et les plus pauvres ?  </vt:lpstr>
      <vt:lpstr>Questions: Où l’espérance de vie est la plus faible ? Pourquoi ? Expliquez le lien entre richesse et espérance de vie longue?</vt:lpstr>
      <vt:lpstr> Question: Où le taux d’alphabétisation est le plus faible? Pourquoi? Expliquez le lien entre richesse et scolarisation?</vt:lpstr>
      <vt:lpstr>COMPETENCES SOCLE COMMUN : J’analyse un document (une carte des inégalités dans les caraïbes) D 1, 2 Questions: Citez deux pays à IDH très élevé, un pays à IDH faible et trois pays à IDH moyen ? </vt:lpstr>
      <vt:lpstr>COMPETENCES SOCLE COMMUN : Je pratique différents langages (rédiger un texte sur les inégalités dans les caraïbes) D 1, 2, 4 Question: Au cours d’un voyage dans les caraïbes, vous visitez Miami et Haïti. Ecrivez un e-mail à un ami dans lequel vous lui décrivez les inégalités de richesses que vous observez.</vt:lpstr>
      <vt:lpstr>Questions:  Quelles sont les inégalités de richesses à l’intérieur de la Chine?</vt:lpstr>
      <vt:lpstr>Questions: Quels sont les contrastes de richesses dans cette ville?</vt:lpstr>
      <vt:lpstr>Question: Quelles Inégalités sociales montrent ce document,</vt:lpstr>
      <vt:lpstr>Question: Quelle inégalité subsiste sur terre?</vt:lpstr>
      <vt:lpstr>Question:  Où vivent les pauvres ?</vt:lpstr>
      <vt:lpstr>Question: Comment la pauvreté a-t-elle reculé en Asie?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</cp:lastModifiedBy>
  <cp:revision>30</cp:revision>
  <dcterms:created xsi:type="dcterms:W3CDTF">2016-07-07T07:53:35Z</dcterms:created>
  <dcterms:modified xsi:type="dcterms:W3CDTF">2016-08-04T06:42:58Z</dcterms:modified>
</cp:coreProperties>
</file>