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8" r:id="rId7"/>
    <p:sldId id="269" r:id="rId8"/>
    <p:sldId id="270" r:id="rId9"/>
    <p:sldId id="271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58"/>
            <p14:sldId id="260"/>
            <p14:sldId id="261"/>
            <p14:sldId id="262"/>
            <p14:sldId id="263"/>
            <p14:sldId id="268"/>
            <p14:sldId id="269"/>
            <p14:sldId id="270"/>
            <p14:sldId id="271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87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28/11/2016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000" u="sng" dirty="0"/>
              <a:t/>
            </a:r>
            <a:br>
              <a:rPr lang="fr-FR" sz="2000" u="sng" dirty="0"/>
            </a:br>
            <a:r>
              <a:rPr lang="fr-FR" sz="1100" u="sng" dirty="0">
                <a:solidFill>
                  <a:srgbClr val="FF0000"/>
                </a:solidFill>
              </a:rPr>
              <a:t>COMPETENCES SOCLE COMMUN </a:t>
            </a:r>
            <a:r>
              <a:rPr lang="fr-FR" sz="1100" u="sng" dirty="0" smtClean="0">
                <a:solidFill>
                  <a:srgbClr val="FF0000"/>
                </a:solidFill>
              </a:rPr>
              <a:t>:</a:t>
            </a:r>
            <a:br>
              <a:rPr lang="fr-FR" sz="1100" u="sng" dirty="0" smtClean="0">
                <a:solidFill>
                  <a:srgbClr val="FF0000"/>
                </a:solidFill>
              </a:rPr>
            </a:br>
            <a:r>
              <a:rPr lang="fr-FR" sz="1100" u="sng" dirty="0" smtClean="0">
                <a:solidFill>
                  <a:srgbClr val="FF0000"/>
                </a:solidFill>
              </a:rPr>
              <a:t>J’analyse </a:t>
            </a:r>
            <a:r>
              <a:rPr lang="fr-FR" sz="1100" u="sng" dirty="0">
                <a:solidFill>
                  <a:srgbClr val="FF0000"/>
                </a:solidFill>
              </a:rPr>
              <a:t>un document (une carte des migrations dans le golfe Persique) D 1, 2</a:t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1800" dirty="0" smtClean="0"/>
              <a:t>Quels pays du golfe Persique accueillent des migrants et d’où viennent ces migrants</a:t>
            </a:r>
            <a:r>
              <a:rPr lang="fr-FR" sz="2000" dirty="0" smtClean="0"/>
              <a:t>?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>Pourquoi peut-on parler de migrations Sud-Sud pour le golfe Persique?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60848"/>
            <a:ext cx="7632848" cy="4525963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000" u="sng" dirty="0">
                <a:solidFill>
                  <a:srgbClr val="FF0000"/>
                </a:solidFill>
              </a:rPr>
              <a:t>COMPETENCES SOCLE COMMUN :</a:t>
            </a:r>
            <a:br>
              <a:rPr lang="fr-FR" sz="1000" u="sng" dirty="0">
                <a:solidFill>
                  <a:srgbClr val="FF0000"/>
                </a:solidFill>
              </a:rPr>
            </a:br>
            <a:r>
              <a:rPr lang="fr-FR" sz="1000" dirty="0">
                <a:solidFill>
                  <a:srgbClr val="FF0000"/>
                </a:solidFill>
              </a:rPr>
              <a:t>Je pratique différents langages (réaliser un croquis des migrations internationales) D 1, 2, </a:t>
            </a:r>
            <a:r>
              <a:rPr lang="fr-FR" sz="1000" dirty="0" smtClean="0">
                <a:solidFill>
                  <a:srgbClr val="FF0000"/>
                </a:solidFill>
              </a:rPr>
              <a:t>4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u="sng" dirty="0"/>
              <a:t>Question</a:t>
            </a:r>
            <a:r>
              <a:rPr lang="fr-FR" sz="2000" u="sng" dirty="0" smtClean="0"/>
              <a:t>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Zones de départ des migrants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916832"/>
            <a:ext cx="8363272" cy="4680520"/>
          </a:xfrm>
        </p:spPr>
      </p:pic>
    </p:spTree>
    <p:extLst>
      <p:ext uri="{BB962C8B-B14F-4D97-AF65-F5344CB8AC3E}">
        <p14:creationId xmlns:p14="http://schemas.microsoft.com/office/powerpoint/2010/main" val="1621011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Régions d’arrivée des migrants 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8280919" cy="4536504"/>
          </a:xfrm>
        </p:spPr>
      </p:pic>
    </p:spTree>
    <p:extLst>
      <p:ext uri="{BB962C8B-B14F-4D97-AF65-F5344CB8AC3E}">
        <p14:creationId xmlns:p14="http://schemas.microsoft.com/office/powerpoint/2010/main" val="2767707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Les flux migratoires et leurs effets</a:t>
            </a:r>
            <a:endParaRPr lang="fr-FR" sz="2000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44824"/>
            <a:ext cx="8229600" cy="4680520"/>
          </a:xfrm>
        </p:spPr>
      </p:pic>
    </p:spTree>
    <p:extLst>
      <p:ext uri="{BB962C8B-B14F-4D97-AF65-F5344CB8AC3E}">
        <p14:creationId xmlns:p14="http://schemas.microsoft.com/office/powerpoint/2010/main" val="4156585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br>
              <a:rPr lang="fr-FR" sz="2000" u="sng" dirty="0" smtClean="0"/>
            </a:br>
            <a:r>
              <a:rPr lang="fr-FR" sz="2000" dirty="0" smtClean="0"/>
              <a:t>Pourquoi des murs ont été construits ?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7560840" cy="4525963"/>
          </a:xfrm>
        </p:spPr>
      </p:pic>
    </p:spTree>
    <p:extLst>
      <p:ext uri="{BB962C8B-B14F-4D97-AF65-F5344CB8AC3E}">
        <p14:creationId xmlns:p14="http://schemas.microsoft.com/office/powerpoint/2010/main" val="337649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Questions:</a:t>
            </a:r>
            <a:br>
              <a:rPr lang="fr-FR" sz="2000" u="sng" dirty="0" smtClean="0"/>
            </a:br>
            <a:r>
              <a:rPr lang="fr-FR" sz="2000" dirty="0" smtClean="0"/>
              <a:t>Pourquoi ces migrants viennent-ils dans le golfe Persique?</a:t>
            </a:r>
            <a:endParaRPr lang="fr-FR" sz="2000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53" y="2307232"/>
            <a:ext cx="4825480" cy="3898776"/>
          </a:xfrm>
        </p:spPr>
      </p:pic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348706"/>
            <a:ext cx="4536504" cy="3888606"/>
          </a:xfrm>
        </p:spPr>
      </p:pic>
    </p:spTree>
    <p:extLst>
      <p:ext uri="{BB962C8B-B14F-4D97-AF65-F5344CB8AC3E}">
        <p14:creationId xmlns:p14="http://schemas.microsoft.com/office/powerpoint/2010/main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Questions:</a:t>
            </a:r>
            <a:br>
              <a:rPr lang="fr-FR" sz="2000" u="sng" dirty="0" smtClean="0"/>
            </a:br>
            <a:r>
              <a:rPr lang="fr-FR" sz="2000" dirty="0" smtClean="0"/>
              <a:t>Dans quels secteurs travaillent-ils?</a:t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8435279" cy="4752528"/>
          </a:xfrm>
        </p:spPr>
      </p:pic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D’où vient Teresa et quelles sont ces conditions de vie et de travail?</a:t>
            </a:r>
            <a:r>
              <a:rPr lang="fr-FR" sz="2000" dirty="0" smtClean="0">
                <a:solidFill>
                  <a:srgbClr val="FF0000"/>
                </a:solidFill>
              </a:rPr>
              <a:t/>
            </a:r>
            <a:br>
              <a:rPr lang="fr-FR" sz="2000" dirty="0" smtClean="0">
                <a:solidFill>
                  <a:srgbClr val="FF0000"/>
                </a:solidFill>
              </a:rPr>
            </a:b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9730" y="800709"/>
            <a:ext cx="4824538" cy="6768752"/>
          </a:xfrm>
        </p:spPr>
      </p:pic>
    </p:spTree>
    <p:extLst>
      <p:ext uri="{BB962C8B-B14F-4D97-AF65-F5344CB8AC3E}">
        <p14:creationId xmlns:p14="http://schemas.microsoft.com/office/powerpoint/2010/main" val="15126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9528" y="116632"/>
            <a:ext cx="8229600" cy="1714202"/>
          </a:xfrm>
        </p:spPr>
        <p:txBody>
          <a:bodyPr>
            <a:normAutofit/>
          </a:bodyPr>
          <a:lstStyle/>
          <a:p>
            <a:r>
              <a:rPr lang="fr-FR" sz="1200" u="sng" dirty="0">
                <a:solidFill>
                  <a:srgbClr val="FF0000"/>
                </a:solidFill>
              </a:rPr>
              <a:t>COMPETENCES SOCLE COMMUN </a:t>
            </a:r>
            <a:r>
              <a:rPr lang="fr-FR" sz="1200" dirty="0">
                <a:solidFill>
                  <a:srgbClr val="FF0000"/>
                </a:solidFill>
              </a:rPr>
              <a:t>:</a:t>
            </a:r>
            <a:br>
              <a:rPr lang="fr-FR" sz="1200" dirty="0">
                <a:solidFill>
                  <a:srgbClr val="FF0000"/>
                </a:solidFill>
              </a:rPr>
            </a:br>
            <a:r>
              <a:rPr lang="fr-FR" sz="1200" dirty="0">
                <a:solidFill>
                  <a:srgbClr val="FF0000"/>
                </a:solidFill>
              </a:rPr>
              <a:t>Je me repère dans l’espace (localiser et situer les migrations internationales) D 1, 2, </a:t>
            </a:r>
            <a:r>
              <a:rPr lang="fr-FR" sz="1200" dirty="0" smtClean="0">
                <a:solidFill>
                  <a:srgbClr val="FF0000"/>
                </a:solidFill>
              </a:rPr>
              <a:t>4</a:t>
            </a:r>
            <a:br>
              <a:rPr lang="fr-FR" sz="1200" dirty="0" smtClean="0">
                <a:solidFill>
                  <a:srgbClr val="FF0000"/>
                </a:solidFill>
              </a:rPr>
            </a:br>
            <a:r>
              <a:rPr lang="fr-FR" sz="1800" u="sng" dirty="0" smtClean="0"/>
              <a:t>Questions: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1600" dirty="0" smtClean="0"/>
              <a:t>Quels sont les 3 pôles majeurs des migrations internationales?</a:t>
            </a:r>
            <a:br>
              <a:rPr lang="fr-FR" sz="1600" dirty="0" smtClean="0"/>
            </a:br>
            <a:r>
              <a:rPr lang="fr-FR" sz="1600" dirty="0" smtClean="0"/>
              <a:t>D’où viennent les migrants qui migrent vers ces pôles?</a:t>
            </a:r>
            <a:br>
              <a:rPr lang="fr-FR" sz="1600" dirty="0" smtClean="0"/>
            </a:br>
            <a:r>
              <a:rPr lang="fr-FR" sz="1600" dirty="0" smtClean="0"/>
              <a:t>Montrez qu’il existe des migrations entre les pays du Sud</a:t>
            </a:r>
            <a:br>
              <a:rPr lang="fr-FR" sz="1600" dirty="0" smtClean="0"/>
            </a:br>
            <a:endParaRPr lang="fr-FR" sz="1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8208912" cy="4320480"/>
          </a:xfrm>
        </p:spPr>
      </p:pic>
    </p:spTree>
    <p:extLst>
      <p:ext uri="{BB962C8B-B14F-4D97-AF65-F5344CB8AC3E}">
        <p14:creationId xmlns:p14="http://schemas.microsoft.com/office/powerpoint/2010/main" val="913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Pourquoi les migrants fuient leur pays?</a:t>
            </a:r>
            <a:endParaRPr lang="fr-FR" sz="20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88"/>
            <a:ext cx="4038600" cy="3312368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20888"/>
            <a:ext cx="4038600" cy="3312368"/>
          </a:xfrm>
        </p:spPr>
      </p:pic>
    </p:spTree>
    <p:extLst>
      <p:ext uri="{BB962C8B-B14F-4D97-AF65-F5344CB8AC3E}">
        <p14:creationId xmlns:p14="http://schemas.microsoft.com/office/powerpoint/2010/main" val="1904625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u="sng" dirty="0"/>
              <a:t/>
            </a:r>
            <a:br>
              <a:rPr lang="fr-FR" sz="2000" u="sng" dirty="0"/>
            </a:br>
            <a:r>
              <a:rPr lang="fr-FR" sz="2000" dirty="0"/>
              <a:t>Pourquoi les migrants fuient leur pays?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4581"/>
            <a:ext cx="4038600" cy="3496708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24580"/>
            <a:ext cx="4038600" cy="3496707"/>
          </a:xfrm>
        </p:spPr>
      </p:pic>
    </p:spTree>
    <p:extLst>
      <p:ext uri="{BB962C8B-B14F-4D97-AF65-F5344CB8AC3E}">
        <p14:creationId xmlns:p14="http://schemas.microsoft.com/office/powerpoint/2010/main" val="358637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Question: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Vers quelle destination ces étudiants africains veulent-ils partir?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74038"/>
            <a:ext cx="4038600" cy="3563274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00154"/>
            <a:ext cx="4038600" cy="3737158"/>
          </a:xfrm>
        </p:spPr>
      </p:pic>
    </p:spTree>
    <p:extLst>
      <p:ext uri="{BB962C8B-B14F-4D97-AF65-F5344CB8AC3E}">
        <p14:creationId xmlns:p14="http://schemas.microsoft.com/office/powerpoint/2010/main" val="77496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Pourquoi migrent-ils?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288"/>
            <a:ext cx="4038600" cy="3721024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8090"/>
            <a:ext cx="4038600" cy="3365206"/>
          </a:xfrm>
        </p:spPr>
      </p:pic>
    </p:spTree>
    <p:extLst>
      <p:ext uri="{BB962C8B-B14F-4D97-AF65-F5344CB8AC3E}">
        <p14:creationId xmlns:p14="http://schemas.microsoft.com/office/powerpoint/2010/main" val="42583294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34</Words>
  <Application>Microsoft Office PowerPoint</Application>
  <PresentationFormat>Affichage à l'écran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Thème Office</vt:lpstr>
      <vt:lpstr> COMPETENCES SOCLE COMMUN : J’analyse un document (une carte des migrations dans le golfe Persique) D 1, 2 Quels pays du golfe Persique accueillent des migrants et d’où viennent ces migrants? Pourquoi peut-on parler de migrations Sud-Sud pour le golfe Persique?</vt:lpstr>
      <vt:lpstr>Questions: Pourquoi ces migrants viennent-ils dans le golfe Persique?</vt:lpstr>
      <vt:lpstr>Questions: Dans quels secteurs travaillent-ils? </vt:lpstr>
      <vt:lpstr>Questions: D’où vient Teresa et quelles sont ces conditions de vie et de travail? </vt:lpstr>
      <vt:lpstr>COMPETENCES SOCLE COMMUN : Je me repère dans l’espace (localiser et situer les migrations internationales) D 1, 2, 4 Questions: Quels sont les 3 pôles majeurs des migrations internationales? D’où viennent les migrants qui migrent vers ces pôles? Montrez qu’il existe des migrations entre les pays du Sud </vt:lpstr>
      <vt:lpstr>Question: Pourquoi les migrants fuient leur pays?</vt:lpstr>
      <vt:lpstr>Question: Pourquoi les migrants fuient leur pays?</vt:lpstr>
      <vt:lpstr>Question: Vers quelle destination ces étudiants africains veulent-ils partir?</vt:lpstr>
      <vt:lpstr>Question: Pourquoi migrent-ils?</vt:lpstr>
      <vt:lpstr>COMPETENCES SOCLE COMMUN : Je pratique différents langages (réaliser un croquis des migrations internationales) D 1, 2, 4 Question: Zones de départ des migrants</vt:lpstr>
      <vt:lpstr>Régions d’arrivée des migrants </vt:lpstr>
      <vt:lpstr>Les flux migratoires et leurs effets</vt:lpstr>
      <vt:lpstr>Question: Pourquoi des murs ont été construits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Mikaël Wozniak</cp:lastModifiedBy>
  <cp:revision>38</cp:revision>
  <dcterms:created xsi:type="dcterms:W3CDTF">2016-07-07T07:53:35Z</dcterms:created>
  <dcterms:modified xsi:type="dcterms:W3CDTF">2016-11-28T09:19:09Z</dcterms:modified>
</cp:coreProperties>
</file>