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70" r:id="rId7"/>
    <p:sldId id="264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62FA379-766D-4B95-AC2E-B90FAC83C322}">
          <p14:sldIdLst>
            <p14:sldId id="258"/>
            <p14:sldId id="260"/>
            <p14:sldId id="261"/>
            <p14:sldId id="262"/>
            <p14:sldId id="263"/>
            <p14:sldId id="270"/>
            <p14:sldId id="264"/>
            <p14:sldId id="266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22/11/2016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22/11/2016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22/11/2016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22/11/2016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22/11/2016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22/11/2016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22/11/2016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22/11/2016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22/11/2016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22/11/2016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22/11/2016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22/11/2016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u="sng" dirty="0" smtClean="0"/>
              <a:t>Question: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             </a:t>
            </a:r>
            <a:r>
              <a:rPr lang="fr-FR" sz="2000" dirty="0" smtClean="0"/>
              <a:t>Quels sont les sites choisis par les moines pour fonder leurs monastères? Pourquoi</a:t>
            </a:r>
            <a:r>
              <a:rPr lang="fr-FR" sz="2000" dirty="0" smtClean="0"/>
              <a:t>?</a:t>
            </a: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4320480" cy="4320480"/>
          </a:xfrm>
        </p:spPr>
      </p:pic>
      <p:pic>
        <p:nvPicPr>
          <p:cNvPr id="11" name="Espace réservé du contenu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1844824"/>
            <a:ext cx="3810000" cy="4320480"/>
          </a:xfrm>
        </p:spPr>
      </p:pic>
    </p:spTree>
    <p:extLst>
      <p:ext uri="{BB962C8B-B14F-4D97-AF65-F5344CB8AC3E}">
        <p14:creationId xmlns:p14="http://schemas.microsoft.com/office/powerpoint/2010/main" val="19548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Question: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Pourquoi l’Eglise était-elle conquérante au moyen-âge</a:t>
            </a:r>
            <a:r>
              <a:rPr lang="fr-FR" sz="2000" dirty="0" smtClean="0"/>
              <a:t> </a:t>
            </a:r>
            <a:r>
              <a:rPr lang="fr-FR" sz="2000" dirty="0" smtClean="0"/>
              <a:t>?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4"/>
            <a:ext cx="3682752" cy="4464496"/>
          </a:xfrm>
        </p:spPr>
      </p:pic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204864"/>
            <a:ext cx="4402832" cy="3960440"/>
          </a:xfrm>
        </p:spPr>
      </p:pic>
    </p:spTree>
    <p:extLst>
      <p:ext uri="{BB962C8B-B14F-4D97-AF65-F5344CB8AC3E}">
        <p14:creationId xmlns:p14="http://schemas.microsoft.com/office/powerpoint/2010/main" val="2850402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Comment l’Eglise traquait les chrétiens hérétiques?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6832"/>
            <a:ext cx="4038600" cy="4536504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16832"/>
            <a:ext cx="4038600" cy="4680520"/>
          </a:xfrm>
        </p:spPr>
      </p:pic>
    </p:spTree>
    <p:extLst>
      <p:ext uri="{BB962C8B-B14F-4D97-AF65-F5344CB8AC3E}">
        <p14:creationId xmlns:p14="http://schemas.microsoft.com/office/powerpoint/2010/main" val="1492942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Question: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Comment les moines envisageaient-ils l’architecture du monastère cistercien</a:t>
            </a:r>
            <a:r>
              <a:rPr lang="fr-FR" sz="2000" dirty="0" smtClean="0"/>
              <a:t>?</a:t>
            </a: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4"/>
            <a:ext cx="8579296" cy="4968552"/>
          </a:xfrm>
        </p:spPr>
      </p:pic>
    </p:spTree>
    <p:extLst>
      <p:ext uri="{BB962C8B-B14F-4D97-AF65-F5344CB8AC3E}">
        <p14:creationId xmlns:p14="http://schemas.microsoft.com/office/powerpoint/2010/main" val="5461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Question:</a:t>
            </a:r>
            <a:br>
              <a:rPr lang="fr-FR" sz="2000" u="sng" dirty="0" smtClean="0"/>
            </a:br>
            <a:r>
              <a:rPr lang="fr-FR" sz="2000" dirty="0" smtClean="0"/>
              <a:t>               </a:t>
            </a:r>
            <a:r>
              <a:rPr lang="fr-FR" sz="2000" dirty="0" smtClean="0"/>
              <a:t>Décrivez la vie</a:t>
            </a:r>
            <a:r>
              <a:rPr lang="fr-FR" sz="2000" dirty="0" smtClean="0"/>
              <a:t> quotidienne des moines</a:t>
            </a:r>
            <a:r>
              <a:rPr lang="fr-FR" sz="2000" dirty="0" smtClean="0"/>
              <a:t> </a:t>
            </a:r>
            <a:r>
              <a:rPr lang="fr-FR" sz="2000" dirty="0" smtClean="0"/>
              <a:t>?</a:t>
            </a:r>
            <a:br>
              <a:rPr lang="fr-FR" sz="2000" dirty="0" smtClean="0"/>
            </a:b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41" y="1772816"/>
            <a:ext cx="6028318" cy="4353347"/>
          </a:xfrm>
        </p:spPr>
      </p:pic>
    </p:spTree>
    <p:extLst>
      <p:ext uri="{BB962C8B-B14F-4D97-AF65-F5344CB8AC3E}">
        <p14:creationId xmlns:p14="http://schemas.microsoft.com/office/powerpoint/2010/main" val="206454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</a:t>
            </a:r>
            <a:br>
              <a:rPr lang="fr-FR" sz="2000" dirty="0" smtClean="0"/>
            </a:br>
            <a:r>
              <a:rPr lang="fr-FR" sz="2000" dirty="0" smtClean="0"/>
              <a:t>Quelle est la différence entre l’Eglise et l’église?</a:t>
            </a:r>
            <a:r>
              <a:rPr lang="fr-FR" sz="2000" dirty="0" smtClean="0">
                <a:solidFill>
                  <a:srgbClr val="FF0000"/>
                </a:solidFill>
              </a:rPr>
              <a:t/>
            </a:r>
            <a:br>
              <a:rPr lang="fr-FR" sz="2000" dirty="0" smtClean="0">
                <a:solidFill>
                  <a:srgbClr val="FF0000"/>
                </a:solidFill>
              </a:rPr>
            </a:b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4330824" cy="4968552"/>
          </a:xfrm>
        </p:spPr>
      </p:pic>
      <p:pic>
        <p:nvPicPr>
          <p:cNvPr id="4" name="Espace réservé du contenu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0808"/>
            <a:ext cx="4176464" cy="4896544"/>
          </a:xfrm>
        </p:spPr>
      </p:pic>
    </p:spTree>
    <p:extLst>
      <p:ext uri="{BB962C8B-B14F-4D97-AF65-F5344CB8AC3E}">
        <p14:creationId xmlns:p14="http://schemas.microsoft.com/office/powerpoint/2010/main" val="15126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err="1" smtClean="0"/>
              <a:t>Questios</a:t>
            </a:r>
            <a:r>
              <a:rPr lang="fr-FR" sz="2000" u="sng" dirty="0" smtClean="0"/>
              <a:t>:</a:t>
            </a:r>
            <a:br>
              <a:rPr lang="fr-FR" sz="2000" u="sng" dirty="0" smtClean="0"/>
            </a:br>
            <a:r>
              <a:rPr lang="fr-FR" sz="2000" dirty="0" smtClean="0"/>
              <a:t>Qui compose le clergé catholique</a:t>
            </a:r>
            <a:r>
              <a:rPr lang="fr-FR" sz="2000" dirty="0" smtClean="0"/>
              <a:t>?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48880"/>
            <a:ext cx="7543286" cy="4032448"/>
          </a:xfrm>
        </p:spPr>
      </p:pic>
    </p:spTree>
    <p:extLst>
      <p:ext uri="{BB962C8B-B14F-4D97-AF65-F5344CB8AC3E}">
        <p14:creationId xmlns:p14="http://schemas.microsoft.com/office/powerpoint/2010/main" val="9137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</a:t>
            </a:r>
            <a:br>
              <a:rPr lang="fr-FR" sz="2000" dirty="0" smtClean="0"/>
            </a:br>
            <a:r>
              <a:rPr lang="fr-FR" sz="2000" dirty="0" smtClean="0"/>
              <a:t>Quel rôle joue le prêtre et l’église dans la société médiévale?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7"/>
            <a:ext cx="3744416" cy="3456384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817039"/>
            <a:ext cx="4392488" cy="2664079"/>
          </a:xfrm>
        </p:spPr>
      </p:pic>
    </p:spTree>
    <p:extLst>
      <p:ext uri="{BB962C8B-B14F-4D97-AF65-F5344CB8AC3E}">
        <p14:creationId xmlns:p14="http://schemas.microsoft.com/office/powerpoint/2010/main" val="2594819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u="sng" dirty="0" smtClean="0"/>
              <a:t>:</a:t>
            </a:r>
            <a:r>
              <a:rPr lang="fr-FR" sz="2000" u="sng" dirty="0"/>
              <a:t/>
            </a:r>
            <a:br>
              <a:rPr lang="fr-FR" sz="2000" u="sng" dirty="0"/>
            </a:br>
            <a:r>
              <a:rPr lang="fr-FR" sz="2000" dirty="0" smtClean="0"/>
              <a:t>Décrivez la vie des chrétiens à partir des six photos</a:t>
            </a:r>
            <a:r>
              <a:rPr lang="fr-FR" sz="2000" dirty="0" smtClean="0"/>
              <a:t>?</a:t>
            </a: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700808"/>
            <a:ext cx="8363272" cy="4896544"/>
          </a:xfrm>
        </p:spPr>
      </p:pic>
    </p:spTree>
    <p:extLst>
      <p:ext uri="{BB962C8B-B14F-4D97-AF65-F5344CB8AC3E}">
        <p14:creationId xmlns:p14="http://schemas.microsoft.com/office/powerpoint/2010/main" val="1621011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Question:</a:t>
            </a:r>
            <a:br>
              <a:rPr lang="fr-FR" sz="2000" u="sng" dirty="0" smtClean="0"/>
            </a:br>
            <a:r>
              <a:rPr lang="fr-FR" sz="2000" dirty="0" smtClean="0"/>
              <a:t>Qui sont les chrétiens laïcs?</a:t>
            </a:r>
            <a:endParaRPr lang="fr-FR" sz="2000" u="sng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5" y="1653381"/>
            <a:ext cx="4857750" cy="4419600"/>
          </a:xfrm>
        </p:spPr>
      </p:pic>
    </p:spTree>
    <p:extLst>
      <p:ext uri="{BB962C8B-B14F-4D97-AF65-F5344CB8AC3E}">
        <p14:creationId xmlns:p14="http://schemas.microsoft.com/office/powerpoint/2010/main" val="4156585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</a:t>
            </a:r>
            <a:br>
              <a:rPr lang="fr-FR" sz="2000" dirty="0" smtClean="0"/>
            </a:br>
            <a:r>
              <a:rPr lang="fr-FR" sz="2000" dirty="0" smtClean="0"/>
              <a:t>Comment l’Eglise catholique persécute-t-elle les juifs</a:t>
            </a:r>
            <a:r>
              <a:rPr lang="fr-FR" sz="2000" dirty="0" smtClean="0"/>
              <a:t> </a:t>
            </a:r>
            <a:r>
              <a:rPr lang="fr-FR" sz="2000" dirty="0"/>
              <a:t>du XIème au XIIIème </a:t>
            </a:r>
            <a:r>
              <a:rPr lang="fr-FR" sz="2000" dirty="0" smtClean="0"/>
              <a:t>?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00199"/>
            <a:ext cx="3312368" cy="4525963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16833"/>
            <a:ext cx="4038600" cy="3425750"/>
          </a:xfrm>
        </p:spPr>
      </p:pic>
    </p:spTree>
    <p:extLst>
      <p:ext uri="{BB962C8B-B14F-4D97-AF65-F5344CB8AC3E}">
        <p14:creationId xmlns:p14="http://schemas.microsoft.com/office/powerpoint/2010/main" val="38487808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22</Words>
  <Application>Microsoft Office PowerPoint</Application>
  <PresentationFormat>Affichage à l'écran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Thème Office</vt:lpstr>
      <vt:lpstr>Question:              Quels sont les sites choisis par les moines pour fonder leurs monastères? Pourquoi? </vt:lpstr>
      <vt:lpstr>Question: Comment les moines envisageaient-ils l’architecture du monastère cistercien?</vt:lpstr>
      <vt:lpstr>Question:                Décrivez la vie quotidienne des moines ? </vt:lpstr>
      <vt:lpstr>Question: Quelle est la différence entre l’Eglise et l’église? </vt:lpstr>
      <vt:lpstr>Questios: Qui compose le clergé catholique?</vt:lpstr>
      <vt:lpstr>Question: Quel rôle joue le prêtre et l’église dans la société médiévale?</vt:lpstr>
      <vt:lpstr>Question: Décrivez la vie des chrétiens à partir des six photos?</vt:lpstr>
      <vt:lpstr>Question: Qui sont les chrétiens laïcs?</vt:lpstr>
      <vt:lpstr>Question: Comment l’Eglise catholique persécute-t-elle les juifs du XIème au XIIIème ?</vt:lpstr>
      <vt:lpstr>Question: Pourquoi l’Eglise était-elle conquérante au moyen-âge ?</vt:lpstr>
      <vt:lpstr>Question: Comment l’Eglise traquait les chrétiens hérétiques?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Mikaël</dc:creator>
  <cp:lastModifiedBy>Mikaël Wozniak</cp:lastModifiedBy>
  <cp:revision>29</cp:revision>
  <dcterms:created xsi:type="dcterms:W3CDTF">2016-07-07T07:53:35Z</dcterms:created>
  <dcterms:modified xsi:type="dcterms:W3CDTF">2016-11-22T11:07:17Z</dcterms:modified>
</cp:coreProperties>
</file>