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9" r:id="rId9"/>
    <p:sldId id="271" r:id="rId10"/>
    <p:sldId id="272" r:id="rId11"/>
    <p:sldId id="274" r:id="rId12"/>
    <p:sldId id="275" r:id="rId13"/>
    <p:sldId id="276" r:id="rId14"/>
    <p:sldId id="277" r:id="rId15"/>
    <p:sldId id="278" r:id="rId16"/>
    <p:sldId id="279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62FA379-766D-4B95-AC2E-B90FAC83C322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9"/>
            <p14:sldId id="271"/>
            <p14:sldId id="272"/>
            <p14:sldId id="274"/>
            <p14:sldId id="275"/>
            <p14:sldId id="276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55" autoAdjust="0"/>
  </p:normalViewPr>
  <p:slideViewPr>
    <p:cSldViewPr>
      <p:cViewPr varScale="1">
        <p:scale>
          <a:sx n="76" d="100"/>
          <a:sy n="76" d="100"/>
        </p:scale>
        <p:origin x="164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21/11/2016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u="sng" dirty="0" smtClean="0"/>
              <a:t>Question: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Quelle est l’ampleur de la catastrophe de la mer d’Aral?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8363272" cy="4680520"/>
          </a:xfrm>
        </p:spPr>
      </p:pic>
    </p:spTree>
    <p:extLst>
      <p:ext uri="{BB962C8B-B14F-4D97-AF65-F5344CB8AC3E}">
        <p14:creationId xmlns:p14="http://schemas.microsoft.com/office/powerpoint/2010/main" val="19548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Comment l’eau est-elle maîtrisée dans le monde?</a:t>
            </a:r>
            <a:endParaRPr lang="fr-FR" sz="20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013" y="2240397"/>
            <a:ext cx="4897487" cy="4104456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7491" y="1952365"/>
            <a:ext cx="4897489" cy="4680519"/>
          </a:xfrm>
        </p:spPr>
      </p:pic>
    </p:spTree>
    <p:extLst>
      <p:ext uri="{BB962C8B-B14F-4D97-AF65-F5344CB8AC3E}">
        <p14:creationId xmlns:p14="http://schemas.microsoft.com/office/powerpoint/2010/main" val="33533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br>
              <a:rPr lang="fr-FR" sz="2000" u="sng" dirty="0" smtClean="0"/>
            </a:br>
            <a:r>
              <a:rPr lang="fr-FR" sz="2000" dirty="0" smtClean="0"/>
              <a:t>Quels </a:t>
            </a:r>
            <a:r>
              <a:rPr lang="fr-FR" sz="2000" dirty="0" smtClean="0"/>
              <a:t>aménagements ont été </a:t>
            </a:r>
            <a:r>
              <a:rPr lang="fr-FR" sz="2000" dirty="0"/>
              <a:t>nécessaires pour </a:t>
            </a:r>
            <a:r>
              <a:rPr lang="fr-FR" sz="2000" dirty="0" smtClean="0"/>
              <a:t>maîtriser l’eau?</a:t>
            </a:r>
            <a:endParaRPr lang="fr-FR" sz="20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848"/>
            <a:ext cx="4104456" cy="4464495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316288" cy="4464495"/>
          </a:xfrm>
        </p:spPr>
      </p:pic>
    </p:spTree>
    <p:extLst>
      <p:ext uri="{BB962C8B-B14F-4D97-AF65-F5344CB8AC3E}">
        <p14:creationId xmlns:p14="http://schemas.microsoft.com/office/powerpoint/2010/main" val="384150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/>
              <a:t>:</a:t>
            </a:r>
            <a:br>
              <a:rPr lang="fr-FR" sz="2000" dirty="0"/>
            </a:br>
            <a:r>
              <a:rPr lang="fr-FR" sz="2000" dirty="0" smtClean="0"/>
              <a:t>Quels aménagements </a:t>
            </a:r>
            <a:r>
              <a:rPr lang="fr-FR" sz="2000" dirty="0"/>
              <a:t>hydrauliques </a:t>
            </a:r>
            <a:r>
              <a:rPr lang="fr-FR" sz="2000" dirty="0" smtClean="0"/>
              <a:t>ont-ils été réalisés par les hommes? </a:t>
            </a:r>
            <a:endParaRPr lang="fr-FR" sz="2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316288" cy="4824536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316288" cy="4824536"/>
          </a:xfrm>
        </p:spPr>
      </p:pic>
    </p:spTree>
    <p:extLst>
      <p:ext uri="{BB962C8B-B14F-4D97-AF65-F5344CB8AC3E}">
        <p14:creationId xmlns:p14="http://schemas.microsoft.com/office/powerpoint/2010/main" val="123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br>
              <a:rPr lang="fr-FR" sz="2000" u="sng" dirty="0" smtClean="0"/>
            </a:br>
            <a:r>
              <a:rPr lang="fr-FR" sz="2000" dirty="0" smtClean="0"/>
              <a:t>Quelle situation nouvelle la disparition de l’URSS a-t-elle créée pour la gestion de l’eau dans le bassin de la mer d’Aral?</a:t>
            </a:r>
            <a:endParaRPr lang="fr-FR" sz="2000" u="sng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7"/>
            <a:ext cx="8208911" cy="4968552"/>
          </a:xfrm>
        </p:spPr>
      </p:pic>
    </p:spTree>
    <p:extLst>
      <p:ext uri="{BB962C8B-B14F-4D97-AF65-F5344CB8AC3E}">
        <p14:creationId xmlns:p14="http://schemas.microsoft.com/office/powerpoint/2010/main" val="287743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br>
              <a:rPr lang="fr-FR" sz="2000" u="sng" dirty="0" smtClean="0"/>
            </a:br>
            <a:r>
              <a:rPr lang="fr-FR" sz="2000" dirty="0" smtClean="0"/>
              <a:t>La mer d’Aral est-elle de retour?</a:t>
            </a:r>
            <a:endParaRPr lang="fr-FR" sz="2000" u="sng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4028" y="2242877"/>
            <a:ext cx="4681463" cy="3883471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044" y="1880356"/>
            <a:ext cx="4681463" cy="4608512"/>
          </a:xfrm>
        </p:spPr>
      </p:pic>
    </p:spTree>
    <p:extLst>
      <p:ext uri="{BB962C8B-B14F-4D97-AF65-F5344CB8AC3E}">
        <p14:creationId xmlns:p14="http://schemas.microsoft.com/office/powerpoint/2010/main" val="2892550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Comment la vie des personnes victimes de la catastrophe de la mer d’Aral s’améliore t-elle?</a:t>
            </a:r>
            <a:endParaRPr lang="fr-FR" sz="2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628800"/>
            <a:ext cx="8712968" cy="5112568"/>
          </a:xfrm>
        </p:spPr>
      </p:pic>
    </p:spTree>
    <p:extLst>
      <p:ext uri="{BB962C8B-B14F-4D97-AF65-F5344CB8AC3E}">
        <p14:creationId xmlns:p14="http://schemas.microsoft.com/office/powerpoint/2010/main" val="210124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Pourquoi faut-il gérer l’eau durablement?</a:t>
            </a:r>
            <a:endParaRPr lang="fr-FR" sz="2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880" y="2019200"/>
            <a:ext cx="4609455" cy="4258816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5522" y="2168389"/>
            <a:ext cx="4609457" cy="3960439"/>
          </a:xfrm>
        </p:spPr>
      </p:pic>
    </p:spTree>
    <p:extLst>
      <p:ext uri="{BB962C8B-B14F-4D97-AF65-F5344CB8AC3E}">
        <p14:creationId xmlns:p14="http://schemas.microsoft.com/office/powerpoint/2010/main" val="396431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Pourquoi peut-on parler d’une catastrophe totale ?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388296" cy="489654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5973" y="1988841"/>
            <a:ext cx="4896545" cy="4320479"/>
          </a:xfrm>
        </p:spPr>
      </p:pic>
    </p:spTree>
    <p:extLst>
      <p:ext uri="{BB962C8B-B14F-4D97-AF65-F5344CB8AC3E}">
        <p14:creationId xmlns:p14="http://schemas.microsoft.com/office/powerpoint/2010/main" val="5461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br>
              <a:rPr lang="fr-FR" sz="2000" u="sng" dirty="0" smtClean="0"/>
            </a:br>
            <a:r>
              <a:rPr lang="fr-FR" sz="2000" dirty="0" smtClean="0"/>
              <a:t>Quels sont les autres problèmes liés à l’eau</a:t>
            </a:r>
            <a:r>
              <a:rPr lang="fr-FR" sz="2000" dirty="0" smtClean="0"/>
              <a:t>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1367" y="1081121"/>
            <a:ext cx="4963658" cy="6347049"/>
          </a:xfrm>
        </p:spPr>
      </p:pic>
    </p:spTree>
    <p:extLst>
      <p:ext uri="{BB962C8B-B14F-4D97-AF65-F5344CB8AC3E}">
        <p14:creationId xmlns:p14="http://schemas.microsoft.com/office/powerpoint/2010/main" val="20645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Quels sont les inégalités d’accès à l’eau potable dans le monde?</a:t>
            </a:r>
            <a:r>
              <a:rPr lang="fr-FR" sz="2000" dirty="0" smtClean="0">
                <a:solidFill>
                  <a:srgbClr val="FF0000"/>
                </a:solidFill>
              </a:rPr>
              <a:t/>
            </a:r>
            <a:br>
              <a:rPr lang="fr-FR" sz="2000" dirty="0" smtClean="0">
                <a:solidFill>
                  <a:srgbClr val="FF0000"/>
                </a:solidFill>
              </a:rPr>
            </a:b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53" y="2307233"/>
            <a:ext cx="4897489" cy="3970783"/>
          </a:xfr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258" y="2559644"/>
            <a:ext cx="4825481" cy="3393951"/>
          </a:xfrm>
        </p:spPr>
      </p:pic>
    </p:spTree>
    <p:extLst>
      <p:ext uri="{BB962C8B-B14F-4D97-AF65-F5344CB8AC3E}">
        <p14:creationId xmlns:p14="http://schemas.microsoft.com/office/powerpoint/2010/main" val="15126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br>
              <a:rPr lang="fr-FR" sz="2000" u="sng" dirty="0" smtClean="0"/>
            </a:br>
            <a:r>
              <a:rPr lang="fr-FR" sz="1800" dirty="0" smtClean="0"/>
              <a:t>Comment l’eau est-elle accessible dans les pays pauvres</a:t>
            </a:r>
            <a:r>
              <a:rPr lang="fr-FR" sz="2000" dirty="0" smtClean="0"/>
              <a:t>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4316288" cy="442108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600200"/>
            <a:ext cx="4038600" cy="4421088"/>
          </a:xfrm>
        </p:spPr>
      </p:pic>
    </p:spTree>
    <p:extLst>
      <p:ext uri="{BB962C8B-B14F-4D97-AF65-F5344CB8AC3E}">
        <p14:creationId xmlns:p14="http://schemas.microsoft.com/office/powerpoint/2010/main" val="9137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u="sng" dirty="0"/>
              <a:t>:</a:t>
            </a:r>
            <a:br>
              <a:rPr lang="fr-FR" sz="2000" u="sng" dirty="0"/>
            </a:br>
            <a:r>
              <a:rPr lang="fr-FR" sz="2000" dirty="0" smtClean="0"/>
              <a:t>Montrez que l’eau </a:t>
            </a:r>
            <a:r>
              <a:rPr lang="fr-FR" sz="2000" dirty="0"/>
              <a:t>est une ressource irrégulièrement </a:t>
            </a:r>
            <a:r>
              <a:rPr lang="fr-FR" sz="2000" dirty="0" smtClean="0"/>
              <a:t>distribuée sur terre?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772816"/>
            <a:ext cx="8435280" cy="4896544"/>
          </a:xfrm>
        </p:spPr>
      </p:pic>
    </p:spTree>
    <p:extLst>
      <p:ext uri="{BB962C8B-B14F-4D97-AF65-F5344CB8AC3E}">
        <p14:creationId xmlns:p14="http://schemas.microsoft.com/office/powerpoint/2010/main" val="162101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Question:</a:t>
            </a:r>
            <a:br>
              <a:rPr lang="fr-FR" sz="1800" u="sng" dirty="0" smtClean="0"/>
            </a:br>
            <a:r>
              <a:rPr lang="fr-FR" sz="1800" dirty="0" smtClean="0"/>
              <a:t>Montrez les inégalités des ressources en eau douce sur terre? </a:t>
            </a:r>
            <a:endParaRPr lang="fr-FR" sz="1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7338"/>
            <a:ext cx="8291264" cy="4968006"/>
          </a:xfrm>
        </p:spPr>
      </p:pic>
    </p:spTree>
    <p:extLst>
      <p:ext uri="{BB962C8B-B14F-4D97-AF65-F5344CB8AC3E}">
        <p14:creationId xmlns:p14="http://schemas.microsoft.com/office/powerpoint/2010/main" val="276770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Quels sont les continents </a:t>
            </a:r>
            <a:r>
              <a:rPr lang="fr-FR" sz="2000" dirty="0" smtClean="0"/>
              <a:t>en </a:t>
            </a:r>
            <a:r>
              <a:rPr lang="fr-FR" sz="2000" dirty="0" smtClean="0"/>
              <a:t>situation critique et difficile pour l’accès en eau potable?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363272" cy="4813448"/>
          </a:xfrm>
        </p:spPr>
      </p:pic>
    </p:spTree>
    <p:extLst>
      <p:ext uri="{BB962C8B-B14F-4D97-AF65-F5344CB8AC3E}">
        <p14:creationId xmlns:p14="http://schemas.microsoft.com/office/powerpoint/2010/main" val="1492942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 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Quels sont les causes de l’assèchement de la mer d’Aral?</a:t>
            </a:r>
            <a:br>
              <a:rPr lang="fr-FR" sz="2000" dirty="0" smtClean="0"/>
            </a:br>
            <a:r>
              <a:rPr lang="fr-FR" sz="2000" dirty="0" smtClean="0"/>
              <a:t>Pourquoi le coton a t-il été préjudiciable à la mer Aral?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640960" cy="5102225"/>
          </a:xfrm>
        </p:spPr>
      </p:pic>
    </p:spTree>
    <p:extLst>
      <p:ext uri="{BB962C8B-B14F-4D97-AF65-F5344CB8AC3E}">
        <p14:creationId xmlns:p14="http://schemas.microsoft.com/office/powerpoint/2010/main" val="28914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32</Words>
  <Application>Microsoft Office PowerPoint</Application>
  <PresentationFormat>Affichage à l'écran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Calibri</vt:lpstr>
      <vt:lpstr>Thème Office</vt:lpstr>
      <vt:lpstr>Question: Quelle est l’ampleur de la catastrophe de la mer d’Aral? </vt:lpstr>
      <vt:lpstr>Question: Pourquoi peut-on parler d’une catastrophe totale ?</vt:lpstr>
      <vt:lpstr>Question: Quels sont les autres problèmes liés à l’eau? </vt:lpstr>
      <vt:lpstr>Question: Quels sont les inégalités d’accès à l’eau potable dans le monde? </vt:lpstr>
      <vt:lpstr>Question: Comment l’eau est-elle accessible dans les pays pauvres?</vt:lpstr>
      <vt:lpstr>Question: Montrez que l’eau est une ressource irrégulièrement distribuée sur terre?</vt:lpstr>
      <vt:lpstr>Question: Montrez les inégalités des ressources en eau douce sur terre? </vt:lpstr>
      <vt:lpstr>Question: Quels sont les continents en situation critique et difficile pour l’accès en eau potable?</vt:lpstr>
      <vt:lpstr>Question:  Quels sont les causes de l’assèchement de la mer d’Aral? Pourquoi le coton a t-il été préjudiciable à la mer Aral?</vt:lpstr>
      <vt:lpstr>Question: Comment l’eau est-elle maîtrisée dans le monde?</vt:lpstr>
      <vt:lpstr>Question: Quels aménagements ont été nécessaires pour maîtriser l’eau?</vt:lpstr>
      <vt:lpstr>Question: Quels aménagements hydrauliques ont-ils été réalisés par les hommes? </vt:lpstr>
      <vt:lpstr>Question: Quelle situation nouvelle la disparition de l’URSS a-t-elle créée pour la gestion de l’eau dans le bassin de la mer d’Aral?</vt:lpstr>
      <vt:lpstr>Question: La mer d’Aral est-elle de retour?</vt:lpstr>
      <vt:lpstr>Question: Comment la vie des personnes victimes de la catastrophe de la mer d’Aral s’améliore t-elle?</vt:lpstr>
      <vt:lpstr>Question: Pourquoi faut-il gérer l’eau durablement?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Mikaël</dc:creator>
  <cp:lastModifiedBy>Mikaël Wozniak</cp:lastModifiedBy>
  <cp:revision>42</cp:revision>
  <dcterms:created xsi:type="dcterms:W3CDTF">2016-07-07T07:53:35Z</dcterms:created>
  <dcterms:modified xsi:type="dcterms:W3CDTF">2016-11-21T09:36:07Z</dcterms:modified>
</cp:coreProperties>
</file>