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66" r:id="rId16"/>
    <p:sldId id="278" r:id="rId17"/>
    <p:sldId id="259" r:id="rId18"/>
    <p:sldId id="280" r:id="rId19"/>
    <p:sldId id="279" r:id="rId20"/>
    <p:sldId id="267" r:id="rId21"/>
    <p:sldId id="261" r:id="rId22"/>
    <p:sldId id="277" r:id="rId23"/>
    <p:sldId id="269" r:id="rId24"/>
    <p:sldId id="260" r:id="rId25"/>
    <p:sldId id="295" r:id="rId26"/>
    <p:sldId id="296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2" autoAdjust="0"/>
    <p:restoredTop sz="93677" autoAdjust="0"/>
  </p:normalViewPr>
  <p:slideViewPr>
    <p:cSldViewPr>
      <p:cViewPr varScale="1">
        <p:scale>
          <a:sx n="94" d="100"/>
          <a:sy n="94" d="100"/>
        </p:scale>
        <p:origin x="9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139F0-1DEE-4B86-A430-D4D84A429D53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5DBCE-7B25-473B-BD84-72864BB2FE7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656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DBCE-7B25-473B-BD84-72864BB2FE75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592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DBCE-7B25-473B-BD84-72864BB2FE75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1859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326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812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278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460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873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990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834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407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650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146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995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9ED61-6625-458D-89D2-5FBE1F5A5AA1}" type="datetimeFigureOut">
              <a:rPr lang="fr-CA" smtClean="0"/>
              <a:t>2016-11-16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1F440-1206-4342-B4C5-B7356F718F1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151" y="-243408"/>
            <a:ext cx="9877257" cy="740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4077" y="3717032"/>
            <a:ext cx="6400800" cy="3240360"/>
          </a:xfrm>
        </p:spPr>
        <p:txBody>
          <a:bodyPr>
            <a:normAutofit lnSpcReduction="10000"/>
          </a:bodyPr>
          <a:lstStyle/>
          <a:p>
            <a:endParaRPr lang="fr-CA" sz="1800" dirty="0"/>
          </a:p>
          <a:p>
            <a:r>
              <a:rPr lang="fr-CA" sz="2400" b="1" dirty="0">
                <a:solidFill>
                  <a:schemeClr val="bg1"/>
                </a:solidFill>
              </a:rPr>
              <a:t>présenté par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chemeClr val="bg1"/>
                </a:solidFill>
              </a:rPr>
              <a:t>William Douville</a:t>
            </a:r>
          </a:p>
          <a:p>
            <a:r>
              <a:rPr lang="fr-CA" sz="2400" b="1" dirty="0">
                <a:solidFill>
                  <a:schemeClr val="bg1"/>
                </a:solidFill>
              </a:rPr>
              <a:t>Tristan Gingras</a:t>
            </a:r>
          </a:p>
          <a:p>
            <a:r>
              <a:rPr lang="fr-CA" sz="2400" b="1" dirty="0">
                <a:solidFill>
                  <a:schemeClr val="bg1"/>
                </a:solidFill>
              </a:rPr>
              <a:t>Vincent </a:t>
            </a:r>
            <a:r>
              <a:rPr lang="fr-CA" sz="2400" b="1" dirty="0" err="1">
                <a:solidFill>
                  <a:schemeClr val="bg1"/>
                </a:solidFill>
              </a:rPr>
              <a:t>Milhomme</a:t>
            </a:r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chemeClr val="bg1"/>
                </a:solidFill>
              </a:rPr>
              <a:t>Guillaume </a:t>
            </a:r>
            <a:r>
              <a:rPr lang="fr-CA" sz="2400" b="1" dirty="0" err="1">
                <a:solidFill>
                  <a:schemeClr val="bg1"/>
                </a:solidFill>
              </a:rPr>
              <a:t>Lagueux</a:t>
            </a:r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chemeClr val="bg1"/>
                </a:solidFill>
              </a:rPr>
              <a:t>Pierre-Alexandre </a:t>
            </a:r>
            <a:r>
              <a:rPr lang="fr-CA" sz="2400" b="1" dirty="0" err="1">
                <a:solidFill>
                  <a:schemeClr val="bg1"/>
                </a:solidFill>
              </a:rPr>
              <a:t>Legris</a:t>
            </a:r>
            <a:endParaRPr lang="fr-CA" sz="2400" b="1" dirty="0">
              <a:solidFill>
                <a:schemeClr val="bg1"/>
              </a:solidFill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1473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2564904"/>
            <a:ext cx="8229600" cy="1143000"/>
          </a:xfrm>
        </p:spPr>
        <p:txBody>
          <a:bodyPr>
            <a:noAutofit/>
          </a:bodyPr>
          <a:lstStyle/>
          <a:p>
            <a:r>
              <a:rPr lang="fr-CA" sz="8000" b="1" dirty="0">
                <a:solidFill>
                  <a:srgbClr val="188A5C"/>
                </a:solidFill>
              </a:rPr>
              <a:t>MARQUES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75" y="2780928"/>
            <a:ext cx="825909" cy="82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63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21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523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376"/>
            <a:ext cx="5230200" cy="69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5154928" cy="68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54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719" y="-8414"/>
            <a:ext cx="5282711" cy="704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8414"/>
            <a:ext cx="521804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21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4" y="2564904"/>
            <a:ext cx="8229600" cy="1143000"/>
          </a:xfrm>
        </p:spPr>
        <p:txBody>
          <a:bodyPr>
            <a:noAutofit/>
          </a:bodyPr>
          <a:lstStyle/>
          <a:p>
            <a:r>
              <a:rPr lang="fr-CA" sz="8000" b="1" dirty="0">
                <a:solidFill>
                  <a:srgbClr val="188A5C"/>
                </a:solidFill>
              </a:rPr>
              <a:t>INDICATIONS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825909" cy="82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334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" r="652" b="16030"/>
          <a:stretch/>
        </p:blipFill>
        <p:spPr bwMode="auto">
          <a:xfrm>
            <a:off x="539552" y="188640"/>
            <a:ext cx="344649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ésultats de recherche d'images pour « porte ascenseur design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31269"/>
            <a:ext cx="4644008" cy="690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9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rcom.simonscdn.ca/imarcom/webfolder/8d7/487/8d7487df007d8d288d3800f861438d5e.png?__1c66aac73a329ac0c378d6a1106796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02809"/>
            <a:ext cx="537058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rcom.simonscdn.ca/imarcom/webfolder/697/f0f/697f0f889d24de3fbde506a27dea6db9.png?__25261175bced8fbbf59981556d625c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58718"/>
            <a:ext cx="71247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rcom.simonscdn.ca/imarcom/webfolder/35b/e20/35be2012098cd03f5bad804cebe50e37.png?__31eb4ec3224b73cab4f93b76576b16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703"/>
            <a:ext cx="889248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182" y="2636912"/>
            <a:ext cx="8229600" cy="1143000"/>
          </a:xfrm>
        </p:spPr>
        <p:txBody>
          <a:bodyPr>
            <a:noAutofit/>
          </a:bodyPr>
          <a:lstStyle/>
          <a:p>
            <a:r>
              <a:rPr lang="fr-CA" sz="8000" b="1" dirty="0">
                <a:solidFill>
                  <a:srgbClr val="188A5C"/>
                </a:solidFill>
              </a:rPr>
              <a:t>Produits d’appels</a:t>
            </a:r>
            <a:endParaRPr lang="fr-CA" sz="8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6598"/>
            <a:ext cx="825909" cy="82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635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.fyhu1-1.fna.fbcdn.net/v/t34.0-12/15050262_10207308025040695_843171233_n.jpg?oh=88b6cb012fc9f8255986b87efa2cfb97&amp;oe=582F7B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42102"/>
            <a:ext cx="5175076" cy="69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64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2564904"/>
            <a:ext cx="8229600" cy="1143000"/>
          </a:xfrm>
        </p:spPr>
        <p:txBody>
          <a:bodyPr>
            <a:noAutofit/>
          </a:bodyPr>
          <a:lstStyle/>
          <a:p>
            <a:r>
              <a:rPr lang="fr-CA" sz="8000" b="1" dirty="0">
                <a:solidFill>
                  <a:srgbClr val="188A5C"/>
                </a:solidFill>
              </a:rPr>
              <a:t>DESIGN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23" y="2780928"/>
            <a:ext cx="825909" cy="82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155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fr-CA" sz="5400" b="1" dirty="0">
                <a:solidFill>
                  <a:srgbClr val="188A5C"/>
                </a:solidFill>
              </a:rPr>
              <a:t>PRODUITS</a:t>
            </a:r>
            <a:br>
              <a:rPr lang="fr-CA" sz="5400" b="1" dirty="0">
                <a:solidFill>
                  <a:srgbClr val="188A5C"/>
                </a:solidFill>
              </a:rPr>
            </a:br>
            <a:r>
              <a:rPr lang="fr-CA" sz="5400" b="1" dirty="0">
                <a:solidFill>
                  <a:srgbClr val="188A5C"/>
                </a:solidFill>
              </a:rPr>
              <a:t>COMPLÉMENTAIRES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55" y="2492896"/>
            <a:ext cx="557369" cy="55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6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05" y="-27777"/>
            <a:ext cx="9410433" cy="692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102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32" y="-99187"/>
            <a:ext cx="9324528" cy="69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482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fr-CA" sz="5400" b="1" dirty="0">
                <a:solidFill>
                  <a:srgbClr val="188A5C"/>
                </a:solidFill>
              </a:rPr>
              <a:t>EXCLUSIVITÉ</a:t>
            </a:r>
            <a:br>
              <a:rPr lang="fr-CA" sz="5400" b="1" dirty="0">
                <a:solidFill>
                  <a:srgbClr val="188A5C"/>
                </a:solidFill>
              </a:rPr>
            </a:br>
            <a:r>
              <a:rPr lang="fr-CA" sz="5400" b="1" dirty="0">
                <a:solidFill>
                  <a:srgbClr val="188A5C"/>
                </a:solidFill>
              </a:rPr>
              <a:t>WEB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557369" cy="55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0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656480" cy="349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44" y="-40647"/>
            <a:ext cx="5010239" cy="375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564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fr-CA" sz="5400" b="1" dirty="0">
                <a:solidFill>
                  <a:srgbClr val="188A5C"/>
                </a:solidFill>
              </a:rPr>
              <a:t>CARTE DE FIDÉLITÉ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8489"/>
            <a:ext cx="557369" cy="55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715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login_right_banner-bottom-fr.jpg (700×46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268760"/>
            <a:ext cx="6667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7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49502"/>
            <a:ext cx="13646927" cy="694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90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11612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28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927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87945"/>
            <a:ext cx="12385376" cy="696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734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1" y="-158624"/>
            <a:ext cx="9355499" cy="70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37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solidFill>
                  <a:srgbClr val="00B050"/>
                </a:solidFill>
              </a:rPr>
              <a:t>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37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6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501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25</Words>
  <Application>Microsoft Office PowerPoint</Application>
  <PresentationFormat>Affichage à l'écran (4:3)</PresentationFormat>
  <Paragraphs>18</Paragraphs>
  <Slides>26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Présentation PowerPoint</vt:lpstr>
      <vt:lpstr>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DESIGN</vt:lpstr>
      <vt:lpstr>Présentation PowerPoint</vt:lpstr>
      <vt:lpstr>MARQUES</vt:lpstr>
      <vt:lpstr>Présentation PowerPoint</vt:lpstr>
      <vt:lpstr>Présentation PowerPoint</vt:lpstr>
      <vt:lpstr>Présentation PowerPoint</vt:lpstr>
      <vt:lpstr>Présentation PowerPoint</vt:lpstr>
      <vt:lpstr>INDICATIONS</vt:lpstr>
      <vt:lpstr>Présentation PowerPoint</vt:lpstr>
      <vt:lpstr>Présentation PowerPoint</vt:lpstr>
      <vt:lpstr>Produits d’appels</vt:lpstr>
      <vt:lpstr>Présentation PowerPoint</vt:lpstr>
      <vt:lpstr>PRODUITS COMPLÉMENTAIRES</vt:lpstr>
      <vt:lpstr>Présentation PowerPoint</vt:lpstr>
      <vt:lpstr>Présentation PowerPoint</vt:lpstr>
      <vt:lpstr>EXCLUSIVITÉ WEB</vt:lpstr>
      <vt:lpstr>Présentation PowerPoint</vt:lpstr>
      <vt:lpstr>CARTE DE FIDÉLITÉ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Douville</dc:creator>
  <cp:lastModifiedBy>Vincent Milhomme</cp:lastModifiedBy>
  <cp:revision>30</cp:revision>
  <dcterms:created xsi:type="dcterms:W3CDTF">2016-11-15T21:44:20Z</dcterms:created>
  <dcterms:modified xsi:type="dcterms:W3CDTF">2016-11-16T16:32:01Z</dcterms:modified>
</cp:coreProperties>
</file>