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8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1800" dirty="0" smtClean="0"/>
              <a:t>Quel est le sentiment ou l’émotion représentée par l’artiste?</a:t>
            </a:r>
            <a:br>
              <a:rPr lang="fr-FR" sz="1800" dirty="0" smtClean="0"/>
            </a:br>
            <a:r>
              <a:rPr lang="fr-FR" sz="1800" dirty="0" smtClean="0"/>
              <a:t>Quels sont les éléments utilisés </a:t>
            </a:r>
            <a:r>
              <a:rPr lang="fr-FR" sz="1800" dirty="0"/>
              <a:t>par </a:t>
            </a:r>
            <a:r>
              <a:rPr lang="fr-FR" sz="1800" dirty="0" smtClean="0"/>
              <a:t>l’artiste pour </a:t>
            </a:r>
            <a:r>
              <a:rPr lang="fr-FR" sz="1800" dirty="0"/>
              <a:t>exprimer le sentiment voulu?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848872" cy="4896544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Quel est le sentiment ou l’émotion représentée par l’artiste?</a:t>
            </a:r>
            <a:br>
              <a:rPr lang="fr-FR" sz="2000" dirty="0"/>
            </a:br>
            <a:r>
              <a:rPr lang="fr-FR" sz="2000" dirty="0"/>
              <a:t>Quels sont les éléments utilisés par </a:t>
            </a:r>
            <a:r>
              <a:rPr lang="fr-FR" sz="2000" dirty="0" smtClean="0"/>
              <a:t>l’artiste pour </a:t>
            </a:r>
            <a:r>
              <a:rPr lang="fr-FR" sz="2000" dirty="0"/>
              <a:t>exprimer le sentiment voulu?</a:t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272808" cy="4968552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/>
              <a:t>Question: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Quel est le sentiment ou l’émotion représentée par l’artiste?</a:t>
            </a:r>
            <a:br>
              <a:rPr lang="fr-FR" sz="2000" dirty="0"/>
            </a:br>
            <a:r>
              <a:rPr lang="fr-FR" sz="2000" dirty="0"/>
              <a:t>Quels sont les éléments utilisés par l’artiste pour exprimer le sentiment voulu?</a:t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22" y="1409630"/>
            <a:ext cx="3779709" cy="5074431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/>
              <a:t>Question</a:t>
            </a:r>
            <a:r>
              <a:rPr lang="fr-FR" sz="2000" dirty="0"/>
              <a:t>:</a:t>
            </a:r>
            <a:br>
              <a:rPr lang="fr-FR" sz="2000" dirty="0"/>
            </a:br>
            <a:r>
              <a:rPr lang="fr-FR" sz="2000" dirty="0"/>
              <a:t>Quel est le sentiment ou l’émotion représentée par l’artiste?</a:t>
            </a:r>
            <a:br>
              <a:rPr lang="fr-FR" sz="2000" dirty="0"/>
            </a:br>
            <a:r>
              <a:rPr lang="fr-FR" sz="2000" dirty="0"/>
              <a:t>Quels sont les éléments utilisés par </a:t>
            </a:r>
            <a:r>
              <a:rPr lang="fr-FR" sz="2000" dirty="0" smtClean="0"/>
              <a:t>l’artiste pour </a:t>
            </a:r>
            <a:r>
              <a:rPr lang="fr-FR" sz="2000" dirty="0"/>
              <a:t>exprimer le sentiment voulu?</a:t>
            </a:r>
            <a:br>
              <a:rPr lang="fr-FR" sz="2000" dirty="0"/>
            </a:b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600200"/>
            <a:ext cx="8640960" cy="5141168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/>
              <a:t>Question: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Quel est le sentiment ou l’émotion représentée par l’artiste?</a:t>
            </a:r>
            <a:br>
              <a:rPr lang="fr-FR" sz="2000" dirty="0"/>
            </a:br>
            <a:r>
              <a:rPr lang="fr-FR" sz="2000" dirty="0"/>
              <a:t>Quels sont les éléments utilisés par </a:t>
            </a:r>
            <a:r>
              <a:rPr lang="fr-FR" sz="2000" dirty="0" smtClean="0"/>
              <a:t>l’artiste pour exprimer le sentiment voulu?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848871" cy="4997152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u="sng" dirty="0" smtClean="0"/>
              <a:t>Questions: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 smtClean="0"/>
              <a:t>Décris la photocopie. A ton avis, à quoi pense les enfants?</a:t>
            </a:r>
            <a:br>
              <a:rPr lang="fr-FR" sz="2000" dirty="0" smtClean="0"/>
            </a:br>
            <a:r>
              <a:rPr lang="fr-FR" sz="2000" dirty="0" smtClean="0"/>
              <a:t>Quel sentiment le dessinateur exprime-t-il?</a:t>
            </a:r>
            <a:br>
              <a:rPr lang="fr-FR" sz="2000" dirty="0" smtClean="0"/>
            </a:br>
            <a:r>
              <a:rPr lang="fr-FR" sz="2000" dirty="0" smtClean="0"/>
              <a:t>Pourquoi l’auteur </a:t>
            </a:r>
            <a:r>
              <a:rPr lang="fr-FR" sz="2000" dirty="0" err="1" smtClean="0"/>
              <a:t>a-t-il</a:t>
            </a:r>
            <a:r>
              <a:rPr lang="fr-FR" sz="2000" dirty="0" smtClean="0"/>
              <a:t> dessiné ces deux dessins?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4271147" cy="3960440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4" y="2060848"/>
            <a:ext cx="4031534" cy="3960440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	</a:t>
            </a:r>
            <a:endParaRPr lang="fr-FR" sz="2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Réaliser en groupe un exposé oral de cinq minutes répondant à deux questions: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1) Quels sont nos sentiments individuels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(utilisez les documents 1 -6) ?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2) Comment peut-on les exprimer en collectivité?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50</Words>
  <Application>Microsoft Office PowerPoint</Application>
  <PresentationFormat>Affichage à l'écran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 Questions: Quel est le sentiment ou l’émotion représentée par l’artiste? Quels sont les éléments utilisés par l’artiste pour exprimer le sentiment voulu? </vt:lpstr>
      <vt:lpstr>Questions: Quel est le sentiment ou l’émotion représentée par l’artiste? Quels sont les éléments utilisés par l’artiste pour exprimer le sentiment voulu? </vt:lpstr>
      <vt:lpstr>Question: Quel est le sentiment ou l’émotion représentée par l’artiste? Quels sont les éléments utilisés par l’artiste pour exprimer le sentiment voulu?  </vt:lpstr>
      <vt:lpstr>Question: Quel est le sentiment ou l’émotion représentée par l’artiste? Quels sont les éléments utilisés par l’artiste pour exprimer le sentiment voulu?  </vt:lpstr>
      <vt:lpstr>Question: Quel est le sentiment ou l’émotion représentée par l’artiste? Quels sont les éléments utilisés par l’artiste pour exprimer le sentiment voulu?  </vt:lpstr>
      <vt:lpstr>Questions: Décris la photocopie. A ton avis, à quoi pense les enfants? Quel sentiment le dessinateur exprime-t-il? Pourquoi l’auteur a-t-il dessiné ces deux dessins?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38</cp:revision>
  <dcterms:created xsi:type="dcterms:W3CDTF">2016-07-07T07:53:35Z</dcterms:created>
  <dcterms:modified xsi:type="dcterms:W3CDTF">2016-10-13T20:43:51Z</dcterms:modified>
</cp:coreProperties>
</file>