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55" autoAdjust="0"/>
  </p:normalViewPr>
  <p:slideViewPr>
    <p:cSldViewPr>
      <p:cViewPr varScale="1">
        <p:scale>
          <a:sx n="62" d="100"/>
          <a:sy n="62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03/11/2016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Quelles sont les productions agricoles commerciales du Brésil 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1600200"/>
            <a:ext cx="7992888" cy="5069160"/>
          </a:xfrm>
        </p:spPr>
      </p:pic>
    </p:spTree>
    <p:extLst>
      <p:ext uri="{BB962C8B-B14F-4D97-AF65-F5344CB8AC3E}">
        <p14:creationId xmlns:p14="http://schemas.microsoft.com/office/powerpoint/2010/main" xmlns="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Comment les autorités interviennent-elles pour tenter de contrôler les implantations en </a:t>
            </a:r>
            <a:r>
              <a:rPr lang="fr-FR" sz="2000" dirty="0" smtClean="0"/>
              <a:t>A</a:t>
            </a:r>
            <a:r>
              <a:rPr lang="fr-FR" sz="2000" dirty="0" smtClean="0"/>
              <a:t>mazonie et réduire la déforestation?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80530" y="2276873"/>
            <a:ext cx="4896546" cy="3744416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55232" y="1922103"/>
            <a:ext cx="4824534" cy="4525963"/>
          </a:xfrm>
        </p:spPr>
      </p:pic>
    </p:spTree>
    <p:extLst>
      <p:ext uri="{BB962C8B-B14F-4D97-AF65-F5344CB8AC3E}">
        <p14:creationId xmlns:p14="http://schemas.microsoft.com/office/powerpoint/2010/main" xmlns="" val="2891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Pourquoi faut-il développer des formes d’agriculture plus durable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0808"/>
            <a:ext cx="4316288" cy="4752528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700808"/>
            <a:ext cx="4316288" cy="4824536"/>
          </a:xfrm>
        </p:spPr>
      </p:pic>
    </p:spTree>
    <p:extLst>
      <p:ext uri="{BB962C8B-B14F-4D97-AF65-F5344CB8AC3E}">
        <p14:creationId xmlns:p14="http://schemas.microsoft.com/office/powerpoint/2010/main" xmlns="" val="3353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Quelles sont les inégalités alimentaires dans le monde?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8568951" cy="4824536"/>
          </a:xfrm>
        </p:spPr>
      </p:pic>
    </p:spTree>
    <p:extLst>
      <p:ext uri="{BB962C8B-B14F-4D97-AF65-F5344CB8AC3E}">
        <p14:creationId xmlns:p14="http://schemas.microsoft.com/office/powerpoint/2010/main" xmlns="" val="384150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expliquer leur réussite 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00200"/>
            <a:ext cx="8640959" cy="4997152"/>
          </a:xfrm>
        </p:spPr>
      </p:pic>
    </p:spTree>
    <p:extLst>
      <p:ext uri="{BB962C8B-B14F-4D97-AF65-F5344CB8AC3E}">
        <p14:creationId xmlns:p14="http://schemas.microsoft.com/office/powerpoint/2010/main" xmlns="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Peut-on qualifier le Brésil de nouvelle ferme du monde</a:t>
            </a:r>
            <a:r>
              <a:rPr lang="fr-FR" sz="2000" dirty="0" smtClean="0"/>
              <a:t>?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47477" y="1073003"/>
            <a:ext cx="4608513" cy="5720108"/>
          </a:xfrm>
        </p:spPr>
      </p:pic>
    </p:spTree>
    <p:extLst>
      <p:ext uri="{BB962C8B-B14F-4D97-AF65-F5344CB8AC3E}">
        <p14:creationId xmlns:p14="http://schemas.microsoft.com/office/powerpoint/2010/main" xmlns="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A qu</a:t>
            </a:r>
            <a:r>
              <a:rPr lang="fr-FR" sz="2000" dirty="0" smtClean="0"/>
              <a:t>el défi est confronté le pays</a:t>
            </a:r>
            <a:r>
              <a:rPr lang="fr-FR" sz="2000" dirty="0" smtClean="0"/>
              <a:t> ?</a:t>
            </a:r>
            <a:br>
              <a:rPr lang="fr-FR" sz="2000" dirty="0" smtClean="0"/>
            </a:br>
            <a:r>
              <a:rPr lang="fr-FR" sz="2000" dirty="0" smtClean="0"/>
              <a:t>Ce défi a-t-il été relevé 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23726" y="-171400"/>
            <a:ext cx="4968552" cy="8712967"/>
          </a:xfrm>
        </p:spPr>
      </p:pic>
    </p:spTree>
    <p:extLst>
      <p:ext uri="{BB962C8B-B14F-4D97-AF65-F5344CB8AC3E}">
        <p14:creationId xmlns:p14="http://schemas.microsoft.com/office/powerpoint/2010/main" xmlns="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u="sng" dirty="0" smtClean="0"/>
              <a:t/>
            </a:r>
            <a:br>
              <a:rPr lang="fr-FR" sz="2000" u="sng" dirty="0" smtClean="0"/>
            </a:br>
            <a:r>
              <a:rPr lang="fr-FR" sz="1800" dirty="0" smtClean="0"/>
              <a:t>Caractérisez les deux agricultures en présence au Brésil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00200"/>
            <a:ext cx="8424935" cy="5233312"/>
          </a:xfrm>
        </p:spPr>
      </p:pic>
    </p:spTree>
    <p:extLst>
      <p:ext uri="{BB962C8B-B14F-4D97-AF65-F5344CB8AC3E}">
        <p14:creationId xmlns:p14="http://schemas.microsoft.com/office/powerpoint/2010/main" xmlns="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1800" dirty="0" smtClean="0"/>
              <a:t>Quel type d’agriculture illustre le document et montrez sa présence inégale au Brésil?</a:t>
            </a: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78203" y="1086293"/>
            <a:ext cx="4891648" cy="5832647"/>
          </a:xfrm>
        </p:spPr>
      </p:pic>
    </p:spTree>
    <p:extLst>
      <p:ext uri="{BB962C8B-B14F-4D97-AF65-F5344CB8AC3E}">
        <p14:creationId xmlns:p14="http://schemas.microsoft.com/office/powerpoint/2010/main" xmlns="" val="162101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Quelles sont les inégalités agricoles au Brésil? 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200" y="2148116"/>
            <a:ext cx="4038600" cy="3430130"/>
          </a:xfrm>
        </p:spPr>
      </p:pic>
      <p:pic>
        <p:nvPicPr>
          <p:cNvPr id="15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72100" y="1600200"/>
            <a:ext cx="3790799" cy="4525963"/>
          </a:xfrm>
        </p:spPr>
      </p:pic>
    </p:spTree>
    <p:extLst>
      <p:ext uri="{BB962C8B-B14F-4D97-AF65-F5344CB8AC3E}">
        <p14:creationId xmlns:p14="http://schemas.microsoft.com/office/powerpoint/2010/main" xmlns="" val="27677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Quels sont les inégalités et problèmes du monde agricole?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28800"/>
            <a:ext cx="4326632" cy="4968552"/>
          </a:xfrm>
        </p:spPr>
      </p:pic>
      <p:pic>
        <p:nvPicPr>
          <p:cNvPr id="6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28800"/>
            <a:ext cx="4316288" cy="4968552"/>
          </a:xfrm>
        </p:spPr>
      </p:pic>
    </p:spTree>
    <p:extLst>
      <p:ext uri="{BB962C8B-B14F-4D97-AF65-F5344CB8AC3E}">
        <p14:creationId xmlns:p14="http://schemas.microsoft.com/office/powerpoint/2010/main" xmlns="" val="38487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Pourquoi l’extension de la culture commerciale porte atteinte à l’environnement?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492942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24</Words>
  <Application>Microsoft Office PowerPoint</Application>
  <PresentationFormat>Affichage à l'écran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Question: Quelles sont les productions agricoles commerciales du Brésil ? </vt:lpstr>
      <vt:lpstr>Question: Comment expliquer leur réussite ?</vt:lpstr>
      <vt:lpstr>Question: Peut-on qualifier le Brésil de nouvelle ferme du monde? </vt:lpstr>
      <vt:lpstr>Question: A quel défi est confronté le pays ? Ce défi a-t-il été relevé ? </vt:lpstr>
      <vt:lpstr>Question: Caractérisez les deux agricultures en présence au Brésil?</vt:lpstr>
      <vt:lpstr>Question: Quel type d’agriculture illustre le document et montrez sa présence inégale au Brésil?</vt:lpstr>
      <vt:lpstr>Question: Quelles sont les inégalités agricoles au Brésil? </vt:lpstr>
      <vt:lpstr>Question: Quels sont les inégalités et problèmes du monde agricole?</vt:lpstr>
      <vt:lpstr>Question: Pourquoi l’extension de la culture commerciale porte atteinte à l’environnement?</vt:lpstr>
      <vt:lpstr>Question:  Comment les autorités interviennent-elles pour tenter de contrôler les implantations en Amazonie et réduire la déforestation?</vt:lpstr>
      <vt:lpstr>Question: Pourquoi faut-il développer des formes d’agriculture plus durable?</vt:lpstr>
      <vt:lpstr>Question: Quelles sont les inégalités alimentaires dans le monde?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mwozniak</cp:lastModifiedBy>
  <cp:revision>30</cp:revision>
  <dcterms:created xsi:type="dcterms:W3CDTF">2016-07-07T07:53:35Z</dcterms:created>
  <dcterms:modified xsi:type="dcterms:W3CDTF">2016-11-03T13:18:29Z</dcterms:modified>
</cp:coreProperties>
</file>