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4" r:id="rId2"/>
    <p:sldId id="258" r:id="rId3"/>
    <p:sldId id="334" r:id="rId4"/>
    <p:sldId id="335" r:id="rId5"/>
    <p:sldId id="368" r:id="rId6"/>
    <p:sldId id="337" r:id="rId7"/>
    <p:sldId id="333" r:id="rId8"/>
    <p:sldId id="336" r:id="rId9"/>
    <p:sldId id="352" r:id="rId10"/>
    <p:sldId id="340" r:id="rId11"/>
    <p:sldId id="338" r:id="rId12"/>
    <p:sldId id="342" r:id="rId13"/>
    <p:sldId id="341" r:id="rId14"/>
    <p:sldId id="346" r:id="rId15"/>
    <p:sldId id="339" r:id="rId16"/>
    <p:sldId id="344" r:id="rId17"/>
    <p:sldId id="347" r:id="rId18"/>
    <p:sldId id="345" r:id="rId19"/>
    <p:sldId id="343" r:id="rId20"/>
    <p:sldId id="350" r:id="rId21"/>
    <p:sldId id="349" r:id="rId22"/>
    <p:sldId id="348" r:id="rId23"/>
    <p:sldId id="353" r:id="rId24"/>
    <p:sldId id="355" r:id="rId25"/>
    <p:sldId id="360" r:id="rId26"/>
    <p:sldId id="356" r:id="rId27"/>
    <p:sldId id="364" r:id="rId28"/>
    <p:sldId id="361" r:id="rId29"/>
    <p:sldId id="365" r:id="rId30"/>
    <p:sldId id="362" r:id="rId31"/>
    <p:sldId id="354" r:id="rId32"/>
    <p:sldId id="357" r:id="rId33"/>
    <p:sldId id="366" r:id="rId34"/>
    <p:sldId id="367" r:id="rId35"/>
    <p:sldId id="376" r:id="rId36"/>
    <p:sldId id="369" r:id="rId37"/>
    <p:sldId id="377" r:id="rId38"/>
    <p:sldId id="371" r:id="rId39"/>
    <p:sldId id="372" r:id="rId40"/>
    <p:sldId id="373" r:id="rId41"/>
    <p:sldId id="374" r:id="rId42"/>
    <p:sldId id="298" r:id="rId43"/>
    <p:sldId id="325" r:id="rId44"/>
    <p:sldId id="302" r:id="rId45"/>
    <p:sldId id="313" r:id="rId46"/>
    <p:sldId id="319" r:id="rId47"/>
    <p:sldId id="303" r:id="rId48"/>
    <p:sldId id="304" r:id="rId49"/>
    <p:sldId id="305" r:id="rId50"/>
    <p:sldId id="306" r:id="rId51"/>
    <p:sldId id="307" r:id="rId52"/>
    <p:sldId id="321" r:id="rId53"/>
    <p:sldId id="322" r:id="rId54"/>
    <p:sldId id="330" r:id="rId55"/>
    <p:sldId id="323" r:id="rId56"/>
    <p:sldId id="326" r:id="rId57"/>
    <p:sldId id="331" r:id="rId58"/>
    <p:sldId id="320" r:id="rId59"/>
    <p:sldId id="314" r:id="rId60"/>
    <p:sldId id="308" r:id="rId61"/>
    <p:sldId id="309" r:id="rId62"/>
    <p:sldId id="317" r:id="rId63"/>
    <p:sldId id="310" r:id="rId64"/>
    <p:sldId id="311" r:id="rId65"/>
    <p:sldId id="312" r:id="rId66"/>
    <p:sldId id="260" r:id="rId67"/>
    <p:sldId id="262" r:id="rId68"/>
    <p:sldId id="265" r:id="rId69"/>
    <p:sldId id="266" r:id="rId70"/>
    <p:sldId id="268" r:id="rId71"/>
    <p:sldId id="291" r:id="rId72"/>
    <p:sldId id="269" r:id="rId73"/>
    <p:sldId id="275" r:id="rId74"/>
    <p:sldId id="270" r:id="rId75"/>
    <p:sldId id="276" r:id="rId76"/>
    <p:sldId id="280" r:id="rId77"/>
    <p:sldId id="285" r:id="rId78"/>
    <p:sldId id="284" r:id="rId79"/>
    <p:sldId id="279" r:id="rId80"/>
    <p:sldId id="281" r:id="rId81"/>
    <p:sldId id="289" r:id="rId82"/>
    <p:sldId id="287" r:id="rId83"/>
    <p:sldId id="271" r:id="rId84"/>
    <p:sldId id="290" r:id="rId85"/>
    <p:sldId id="292" r:id="rId86"/>
    <p:sldId id="293" r:id="rId87"/>
    <p:sldId id="294" r:id="rId88"/>
    <p:sldId id="295" r:id="rId89"/>
    <p:sldId id="296" r:id="rId90"/>
    <p:sldId id="297" r:id="rId91"/>
    <p:sldId id="288" r:id="rId9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701" autoAdjust="0"/>
  </p:normalViewPr>
  <p:slideViewPr>
    <p:cSldViewPr>
      <p:cViewPr varScale="1">
        <p:scale>
          <a:sx n="112" d="100"/>
          <a:sy n="112" d="100"/>
        </p:scale>
        <p:origin x="-15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629D-26CB-4A55-BCF7-62086EC3FA5D}" type="datetimeFigureOut">
              <a:rPr lang="fr-CH" smtClean="0"/>
              <a:t>25.10.2016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826A18A-7ED4-442C-B566-4A6CE12B7EA1}" type="slidenum">
              <a:rPr lang="fr-CH" smtClean="0"/>
              <a:t>‹N°›</a:t>
            </a:fld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629D-26CB-4A55-BCF7-62086EC3FA5D}" type="datetimeFigureOut">
              <a:rPr lang="fr-CH" smtClean="0"/>
              <a:t>25.10.2016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A18A-7ED4-442C-B566-4A6CE12B7EA1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629D-26CB-4A55-BCF7-62086EC3FA5D}" type="datetimeFigureOut">
              <a:rPr lang="fr-CH" smtClean="0"/>
              <a:t>25.10.2016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A18A-7ED4-442C-B566-4A6CE12B7EA1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629D-26CB-4A55-BCF7-62086EC3FA5D}" type="datetimeFigureOut">
              <a:rPr lang="fr-CH" smtClean="0"/>
              <a:t>25.10.2016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A18A-7ED4-442C-B566-4A6CE12B7EA1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629D-26CB-4A55-BCF7-62086EC3FA5D}" type="datetimeFigureOut">
              <a:rPr lang="fr-CH" smtClean="0"/>
              <a:t>25.10.2016</a:t>
            </a:fld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A18A-7ED4-442C-B566-4A6CE12B7EA1}" type="slidenum">
              <a:rPr lang="fr-CH" smtClean="0"/>
              <a:t>‹N°›</a:t>
            </a:fld>
            <a:endParaRPr lang="fr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629D-26CB-4A55-BCF7-62086EC3FA5D}" type="datetimeFigureOut">
              <a:rPr lang="fr-CH" smtClean="0"/>
              <a:t>25.10.2016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A18A-7ED4-442C-B566-4A6CE12B7EA1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629D-26CB-4A55-BCF7-62086EC3FA5D}" type="datetimeFigureOut">
              <a:rPr lang="fr-CH" smtClean="0"/>
              <a:t>25.10.2016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A18A-7ED4-442C-B566-4A6CE12B7EA1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629D-26CB-4A55-BCF7-62086EC3FA5D}" type="datetimeFigureOut">
              <a:rPr lang="fr-CH" smtClean="0"/>
              <a:t>25.10.2016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A18A-7ED4-442C-B566-4A6CE12B7EA1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629D-26CB-4A55-BCF7-62086EC3FA5D}" type="datetimeFigureOut">
              <a:rPr lang="fr-CH" smtClean="0"/>
              <a:t>25.10.2016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A18A-7ED4-442C-B566-4A6CE12B7EA1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629D-26CB-4A55-BCF7-62086EC3FA5D}" type="datetimeFigureOut">
              <a:rPr lang="fr-CH" smtClean="0"/>
              <a:t>25.10.2016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A18A-7ED4-442C-B566-4A6CE12B7EA1}" type="slidenum">
              <a:rPr lang="fr-CH" smtClean="0"/>
              <a:t>‹N°›</a:t>
            </a:fld>
            <a:endParaRPr lang="fr-CH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629D-26CB-4A55-BCF7-62086EC3FA5D}" type="datetimeFigureOut">
              <a:rPr lang="fr-CH" smtClean="0"/>
              <a:t>25.10.2016</a:t>
            </a:fld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A18A-7ED4-442C-B566-4A6CE12B7EA1}" type="slidenum">
              <a:rPr lang="fr-CH" smtClean="0"/>
              <a:t>‹N°›</a:t>
            </a:fld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585629D-26CB-4A55-BCF7-62086EC3FA5D}" type="datetimeFigureOut">
              <a:rPr lang="fr-CH" smtClean="0"/>
              <a:t>25.10.2016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826A18A-7ED4-442C-B566-4A6CE12B7EA1}" type="slidenum">
              <a:rPr lang="fr-CH" smtClean="0"/>
              <a:t>‹N°›</a:t>
            </a:fld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microsoft.com/office/2007/relationships/hdphoto" Target="../media/hdphoto4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3.wdp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4.wdp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7" Type="http://schemas.microsoft.com/office/2007/relationships/hdphoto" Target="../media/hdphoto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3.wdp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17.wdp"/><Relationship Id="rId7" Type="http://schemas.microsoft.com/office/2007/relationships/hdphoto" Target="../media/hdphoto18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21.wdp"/><Relationship Id="rId7" Type="http://schemas.microsoft.com/office/2007/relationships/hdphoto" Target="../media/hdphoto4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2.wdp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5.wdp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microsoft.com/office/2007/relationships/hdphoto" Target="../media/hdphoto27.wdp"/><Relationship Id="rId7" Type="http://schemas.microsoft.com/office/2007/relationships/hdphoto" Target="../media/hdphoto29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microsoft.com/office/2007/relationships/hdphoto" Target="../media/hdphoto28.wdp"/><Relationship Id="rId4" Type="http://schemas.openxmlformats.org/officeDocument/2006/relationships/image" Target="../media/image32.jpeg"/><Relationship Id="rId9" Type="http://schemas.microsoft.com/office/2007/relationships/hdphoto" Target="../media/hdphoto30.wdp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microsoft.com/office/2007/relationships/hdphoto" Target="../media/hdphoto31.wdp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microsoft.com/office/2007/relationships/hdphoto" Target="../media/hdphoto4.wdp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2.wdp"/><Relationship Id="rId5" Type="http://schemas.openxmlformats.org/officeDocument/2006/relationships/image" Target="../media/image37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3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4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5.wdp"/><Relationship Id="rId7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8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5.wdp"/><Relationship Id="rId5" Type="http://schemas.openxmlformats.org/officeDocument/2006/relationships/image" Target="../media/image41.jpeg"/><Relationship Id="rId4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36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7.wdp"/><Relationship Id="rId5" Type="http://schemas.openxmlformats.org/officeDocument/2006/relationships/image" Target="../media/image43.jpeg"/><Relationship Id="rId4" Type="http://schemas.openxmlformats.org/officeDocument/2006/relationships/image" Target="../media/image7.jpe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38.wdp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39.wdp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40.wdp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41.wdp"/><Relationship Id="rId7" Type="http://schemas.microsoft.com/office/2007/relationships/hdphoto" Target="../media/hdphoto43.wdp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microsoft.com/office/2007/relationships/hdphoto" Target="../media/hdphoto42.wdp"/><Relationship Id="rId4" Type="http://schemas.openxmlformats.org/officeDocument/2006/relationships/image" Target="../media/image48.jpeg"/><Relationship Id="rId9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44.wdp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45.wdp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45.wdp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6.wdp"/><Relationship Id="rId4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47.wdp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8.wdp"/><Relationship Id="rId4" Type="http://schemas.openxmlformats.org/officeDocument/2006/relationships/image" Target="../media/image55.jpeg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49.wdp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50.wdp"/><Relationship Id="rId7" Type="http://schemas.microsoft.com/office/2007/relationships/hdphoto" Target="../media/hdphoto51.wdp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52.wdp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53.wdp"/><Relationship Id="rId7" Type="http://schemas.microsoft.com/office/2007/relationships/hdphoto" Target="../media/hdphoto54.wdp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55.wdp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56.wdp"/><Relationship Id="rId4" Type="http://schemas.openxmlformats.org/officeDocument/2006/relationships/image" Target="../media/image64.png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56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7.wdp"/><Relationship Id="rId4" Type="http://schemas.openxmlformats.org/officeDocument/2006/relationships/image" Target="../media/image65.jpeg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58.wdp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56.wdp"/><Relationship Id="rId4" Type="http://schemas.openxmlformats.org/officeDocument/2006/relationships/image" Target="../media/image6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59.wdp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60.wdp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56.wdp"/><Relationship Id="rId4" Type="http://schemas.openxmlformats.org/officeDocument/2006/relationships/image" Target="../media/image6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10" Type="http://schemas.openxmlformats.org/officeDocument/2006/relationships/image" Target="../media/image7.jpeg"/><Relationship Id="rId4" Type="http://schemas.openxmlformats.org/officeDocument/2006/relationships/image" Target="../media/image5.jpeg"/><Relationship Id="rId9" Type="http://schemas.microsoft.com/office/2007/relationships/hdphoto" Target="../media/hdphoto4.wdp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61.wdp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62.wdp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63.wdp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64.wdp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65.wdp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hdphoto" Target="../media/hdphoto66.wdp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microsoft.com/office/2007/relationships/hdphoto" Target="../media/hdphoto67.wdp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77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microsoft.com/office/2007/relationships/hdphoto" Target="../media/hdphoto68.wdp"/><Relationship Id="rId7" Type="http://schemas.microsoft.com/office/2007/relationships/hdphoto" Target="../media/hdphoto69.wdp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microsoft.com/office/2007/relationships/hdphoto" Target="../media/hdphoto70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5.wdp"/><Relationship Id="rId7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71.wdp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microsoft.com/office/2007/relationships/hdphoto" Target="../media/hdphoto72.wdp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microsoft.com/office/2007/relationships/hdphoto" Target="../media/hdphoto73.wdp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74.wdp"/><Relationship Id="rId7" Type="http://schemas.microsoft.com/office/2007/relationships/hdphoto" Target="../media/hdphoto76.wdp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eg"/><Relationship Id="rId5" Type="http://schemas.microsoft.com/office/2007/relationships/hdphoto" Target="../media/hdphoto75.wdp"/><Relationship Id="rId10" Type="http://schemas.openxmlformats.org/officeDocument/2006/relationships/image" Target="../media/image72.png"/><Relationship Id="rId4" Type="http://schemas.openxmlformats.org/officeDocument/2006/relationships/image" Target="../media/image85.jpeg"/><Relationship Id="rId9" Type="http://schemas.microsoft.com/office/2007/relationships/hdphoto" Target="../media/hdphoto1.wdp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microsoft.com/office/2007/relationships/hdphoto" Target="../media/hdphoto77.wdp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8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microsoft.com/office/2007/relationships/hdphoto" Target="../media/hdphoto78.wdp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microsoft.com/office/2007/relationships/hdphoto" Target="../media/hdphoto79.wdp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6.xml.rels><?xml version="1.0" encoding="UTF-8" standalone="yes"?>
<Relationships xmlns="http://schemas.openxmlformats.org/package/2006/relationships"><Relationship Id="rId3" Type="http://schemas.microsoft.com/office/2007/relationships/hdphoto" Target="../media/hdphoto80.wdp"/><Relationship Id="rId7" Type="http://schemas.microsoft.com/office/2007/relationships/hdphoto" Target="../media/hdphoto1.wdp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81.wdp"/><Relationship Id="rId4" Type="http://schemas.openxmlformats.org/officeDocument/2006/relationships/image" Target="../media/image91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8.xml.rels><?xml version="1.0" encoding="UTF-8" standalone="yes"?>
<Relationships xmlns="http://schemas.openxmlformats.org/package/2006/relationships"><Relationship Id="rId3" Type="http://schemas.microsoft.com/office/2007/relationships/hdphoto" Target="../media/hdphoto82.wdp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9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83968" y="6021288"/>
            <a:ext cx="4208512" cy="396000"/>
          </a:xfrm>
        </p:spPr>
        <p:txBody>
          <a:bodyPr>
            <a:normAutofit/>
          </a:bodyPr>
          <a:lstStyle/>
          <a:p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Situation au 17.10.2016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/>
              <a:t>AUTOSTRADA </a:t>
            </a:r>
            <a:r>
              <a:rPr lang="fr-CH" dirty="0" err="1" smtClean="0"/>
              <a:t>Semnalizare</a:t>
            </a:r>
            <a:endParaRPr lang="fr-CH" dirty="0"/>
          </a:p>
        </p:txBody>
      </p:sp>
      <p:pic>
        <p:nvPicPr>
          <p:cNvPr id="4" name="Picture 2" descr="5.1 Russian road sig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80" y="476672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7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phie\Pictures\BucDN1a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1"/>
            <a:ext cx="3611421" cy="2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76056" y="1412776"/>
            <a:ext cx="3096344" cy="43204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vers le haut 3"/>
          <p:cNvSpPr/>
          <p:nvPr/>
        </p:nvSpPr>
        <p:spPr>
          <a:xfrm>
            <a:off x="5533126" y="1700808"/>
            <a:ext cx="288000" cy="3816424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4"/>
          <p:cNvSpPr/>
          <p:nvPr/>
        </p:nvSpPr>
        <p:spPr>
          <a:xfrm>
            <a:off x="5907863" y="2348880"/>
            <a:ext cx="1724498" cy="5147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Ins="0" rtlCol="0" anchor="ctr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</a:t>
            </a: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</a:t>
            </a:r>
          </a:p>
        </p:txBody>
      </p:sp>
      <p:sp>
        <p:nvSpPr>
          <p:cNvPr id="6" name="Flèche droite 5"/>
          <p:cNvSpPr/>
          <p:nvPr/>
        </p:nvSpPr>
        <p:spPr>
          <a:xfrm>
            <a:off x="5679579" y="3316724"/>
            <a:ext cx="1772782" cy="288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5821126" y="3698871"/>
            <a:ext cx="1800200" cy="9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Targoviste</a:t>
            </a:r>
          </a:p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Chitila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</p:txBody>
      </p:sp>
      <p:sp>
        <p:nvSpPr>
          <p:cNvPr id="8" name="Rectangle 7"/>
          <p:cNvSpPr/>
          <p:nvPr/>
        </p:nvSpPr>
        <p:spPr>
          <a:xfrm>
            <a:off x="7501524" y="3343254"/>
            <a:ext cx="360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" name="Rectangle 8"/>
          <p:cNvSpPr/>
          <p:nvPr/>
        </p:nvSpPr>
        <p:spPr>
          <a:xfrm>
            <a:off x="6012361" y="1846260"/>
            <a:ext cx="1440000" cy="396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</p:txBody>
      </p:sp>
      <p:pic>
        <p:nvPicPr>
          <p:cNvPr id="10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92289"/>
            <a:ext cx="291741" cy="28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976176" y="2366416"/>
            <a:ext cx="360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76176" y="2665529"/>
            <a:ext cx="360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" name="Ellipse 12"/>
          <p:cNvSpPr/>
          <p:nvPr/>
        </p:nvSpPr>
        <p:spPr>
          <a:xfrm>
            <a:off x="7285524" y="2617406"/>
            <a:ext cx="396000" cy="2501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72361" y="5120871"/>
            <a:ext cx="468000" cy="252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CB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5148064" y="1484784"/>
            <a:ext cx="2952328" cy="4176464"/>
          </a:xfrm>
          <a:prstGeom prst="roundRect">
            <a:avLst>
              <a:gd name="adj" fmla="val 38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147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phie\Pictures\BucDN1a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56084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80112" y="2276872"/>
            <a:ext cx="144016" cy="23042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77901" y="2276872"/>
            <a:ext cx="3420000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6772" y="1682880"/>
            <a:ext cx="1368152" cy="1332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fr-CH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pPr algn="ctr"/>
            <a:r>
              <a:rPr lang="fr-CH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Targoviste</a:t>
            </a:r>
          </a:p>
          <a:p>
            <a:pPr algn="ctr"/>
            <a:r>
              <a:rPr lang="fr-CH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Chitila</a:t>
            </a: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èche vers le bas 5"/>
          <p:cNvSpPr/>
          <p:nvPr/>
        </p:nvSpPr>
        <p:spPr>
          <a:xfrm rot="-2160000">
            <a:off x="5226805" y="2688756"/>
            <a:ext cx="144000" cy="2520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20848" y="2743013"/>
            <a:ext cx="360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" name="Rectangle 8"/>
          <p:cNvSpPr/>
          <p:nvPr/>
        </p:nvSpPr>
        <p:spPr>
          <a:xfrm>
            <a:off x="1979712" y="1682880"/>
            <a:ext cx="2008189" cy="1332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fr-CH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pPr algn="ctr"/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</a:t>
            </a:r>
          </a:p>
          <a:p>
            <a:pPr algn="ctr"/>
            <a:r>
              <a:rPr lang="fr-CH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</a:t>
            </a:r>
          </a:p>
          <a:p>
            <a:pPr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39752" y="1772816"/>
            <a:ext cx="1440000" cy="396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</p:txBody>
      </p:sp>
      <p:pic>
        <p:nvPicPr>
          <p:cNvPr id="11" name="Picture 2" descr="5.1 Russian road sig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26816"/>
            <a:ext cx="291741" cy="28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èche vers le bas 11"/>
          <p:cNvSpPr/>
          <p:nvPr/>
        </p:nvSpPr>
        <p:spPr>
          <a:xfrm>
            <a:off x="2195752" y="2383013"/>
            <a:ext cx="216000" cy="5040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èche vers le bas 12"/>
          <p:cNvSpPr/>
          <p:nvPr/>
        </p:nvSpPr>
        <p:spPr>
          <a:xfrm>
            <a:off x="3671752" y="2348880"/>
            <a:ext cx="216000" cy="5040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2785806" y="2743013"/>
            <a:ext cx="396000" cy="1781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</a:p>
        </p:txBody>
      </p:sp>
    </p:spTree>
    <p:extLst>
      <p:ext uri="{BB962C8B-B14F-4D97-AF65-F5344CB8AC3E}">
        <p14:creationId xmlns:p14="http://schemas.microsoft.com/office/powerpoint/2010/main" val="2868042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ophie\Pictures\BucDN1a0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6873747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52488" y="2420888"/>
            <a:ext cx="3187863" cy="20879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72000" rIns="0" rtlCol="0" anchor="t"/>
          <a:lstStyle/>
          <a:p>
            <a:pPr algn="ctr"/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</a:t>
            </a:r>
          </a:p>
          <a:p>
            <a:pPr algn="ctr"/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</a:t>
            </a:r>
          </a:p>
          <a:p>
            <a:pPr algn="ctr"/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</a:t>
            </a:r>
            <a:r>
              <a:rPr lang="fr-CH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Sud</a:t>
            </a:r>
          </a:p>
        </p:txBody>
      </p:sp>
      <p:sp>
        <p:nvSpPr>
          <p:cNvPr id="5" name="Rectangle 4"/>
          <p:cNvSpPr/>
          <p:nvPr/>
        </p:nvSpPr>
        <p:spPr>
          <a:xfrm>
            <a:off x="5850172" y="2564904"/>
            <a:ext cx="540000" cy="252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CB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86176" y="2924779"/>
            <a:ext cx="2340000" cy="432048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tIns="72000" rtlCol="0" anchor="t"/>
          <a:lstStyle/>
          <a:p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Pitesti – Arad</a:t>
            </a:r>
          </a:p>
          <a:p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96803"/>
            <a:ext cx="432048" cy="28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4608003" y="2456732"/>
            <a:ext cx="3060000" cy="2016224"/>
          </a:xfrm>
          <a:prstGeom prst="roundRect">
            <a:avLst>
              <a:gd name="adj" fmla="val 532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6804248" y="3789040"/>
            <a:ext cx="396000" cy="1781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</a:p>
        </p:txBody>
      </p:sp>
    </p:spTree>
    <p:extLst>
      <p:ext uri="{BB962C8B-B14F-4D97-AF65-F5344CB8AC3E}">
        <p14:creationId xmlns:p14="http://schemas.microsoft.com/office/powerpoint/2010/main" val="3559804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ophie\Pictures\BucDN1a0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43" y="1268760"/>
            <a:ext cx="2809875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ophie\Pictures\BucDN1a08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27" y="4789416"/>
            <a:ext cx="2772000" cy="167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0" y="620688"/>
            <a:ext cx="3816424" cy="32158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èche vers le haut 6"/>
          <p:cNvSpPr/>
          <p:nvPr/>
        </p:nvSpPr>
        <p:spPr>
          <a:xfrm>
            <a:off x="6228196" y="764704"/>
            <a:ext cx="216000" cy="295232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Flèche droite 7"/>
          <p:cNvSpPr/>
          <p:nvPr/>
        </p:nvSpPr>
        <p:spPr>
          <a:xfrm>
            <a:off x="6337436" y="2344349"/>
            <a:ext cx="1906972" cy="216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Flèche gauche 8"/>
          <p:cNvSpPr/>
          <p:nvPr/>
        </p:nvSpPr>
        <p:spPr>
          <a:xfrm rot="2280000">
            <a:off x="4756115" y="1856095"/>
            <a:ext cx="1894384" cy="216000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Ellipse 3"/>
          <p:cNvSpPr/>
          <p:nvPr/>
        </p:nvSpPr>
        <p:spPr>
          <a:xfrm>
            <a:off x="6048160" y="2178612"/>
            <a:ext cx="648072" cy="6023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6228196" y="2354610"/>
            <a:ext cx="288000" cy="27773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0922" y="785431"/>
            <a:ext cx="1440000" cy="396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80212" y="1316189"/>
            <a:ext cx="1724498" cy="5147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Ins="0" rtlCol="0" anchor="ctr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</a:t>
            </a: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36089" y="1334911"/>
            <a:ext cx="360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36089" y="1614967"/>
            <a:ext cx="360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" name="Ellipse 15"/>
          <p:cNvSpPr/>
          <p:nvPr/>
        </p:nvSpPr>
        <p:spPr>
          <a:xfrm>
            <a:off x="7848408" y="1614967"/>
            <a:ext cx="396000" cy="2501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94477" y="3392968"/>
            <a:ext cx="540000" cy="252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DNCB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96089" y="2632349"/>
            <a:ext cx="1260000" cy="39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04482" y="2185747"/>
            <a:ext cx="1080000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4608004" y="620688"/>
            <a:ext cx="3744416" cy="3174904"/>
          </a:xfrm>
          <a:prstGeom prst="roundRect">
            <a:avLst>
              <a:gd name="adj" fmla="val 406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5.1 Russian road sign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232" y="839431"/>
            <a:ext cx="396048" cy="28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entagone 19"/>
          <p:cNvSpPr/>
          <p:nvPr/>
        </p:nvSpPr>
        <p:spPr>
          <a:xfrm>
            <a:off x="4277536" y="5546577"/>
            <a:ext cx="2160000" cy="720000"/>
          </a:xfrm>
          <a:prstGeom prst="homePlat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bIns="108000" rtlCol="0" anchor="ctr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 </a:t>
            </a: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344482" y="5627857"/>
            <a:ext cx="360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44482" y="5906577"/>
            <a:ext cx="360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4" name="Pentagone 23"/>
          <p:cNvSpPr/>
          <p:nvPr/>
        </p:nvSpPr>
        <p:spPr>
          <a:xfrm>
            <a:off x="4230211" y="4920952"/>
            <a:ext cx="2160000" cy="540000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Ins="0" rtlCol="0" anchor="ctr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</p:txBody>
      </p:sp>
      <p:pic>
        <p:nvPicPr>
          <p:cNvPr id="25" name="Picture 2" descr="5.1 Russian road sign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190" y="4972637"/>
            <a:ext cx="509228" cy="432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184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07903" y="1148882"/>
            <a:ext cx="4752529" cy="47283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èche vers le haut 5"/>
          <p:cNvSpPr/>
          <p:nvPr/>
        </p:nvSpPr>
        <p:spPr>
          <a:xfrm>
            <a:off x="5945233" y="1412776"/>
            <a:ext cx="216000" cy="3816423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Flèche gauche 6"/>
          <p:cNvSpPr/>
          <p:nvPr/>
        </p:nvSpPr>
        <p:spPr>
          <a:xfrm>
            <a:off x="3924168" y="3086502"/>
            <a:ext cx="2160000" cy="216000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Flèche droite 7"/>
          <p:cNvSpPr/>
          <p:nvPr/>
        </p:nvSpPr>
        <p:spPr>
          <a:xfrm>
            <a:off x="6074792" y="3678087"/>
            <a:ext cx="2160000" cy="216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6161233" y="3970165"/>
            <a:ext cx="1881046" cy="5147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0" rtlCol="0" anchor="ctr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Slobozia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Moara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Joita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83144" y="5373216"/>
            <a:ext cx="900000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  <a:r>
              <a:rPr lang="fr-CH" dirty="0" smtClean="0"/>
              <a:t>00 m</a:t>
            </a:r>
            <a:endParaRPr lang="fr-CH" dirty="0"/>
          </a:p>
        </p:txBody>
      </p:sp>
      <p:sp>
        <p:nvSpPr>
          <p:cNvPr id="12" name="Rectangle 11"/>
          <p:cNvSpPr/>
          <p:nvPr/>
        </p:nvSpPr>
        <p:spPr>
          <a:xfrm>
            <a:off x="7237318" y="5372015"/>
            <a:ext cx="900000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  <a:r>
              <a:rPr lang="fr-CH" dirty="0" smtClean="0"/>
              <a:t>00 m</a:t>
            </a:r>
            <a:endParaRPr lang="fr-CH" dirty="0"/>
          </a:p>
        </p:txBody>
      </p:sp>
      <p:sp>
        <p:nvSpPr>
          <p:cNvPr id="13" name="Rectangle 12"/>
          <p:cNvSpPr/>
          <p:nvPr/>
        </p:nvSpPr>
        <p:spPr>
          <a:xfrm>
            <a:off x="6297381" y="1591327"/>
            <a:ext cx="1800000" cy="576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</p:txBody>
      </p:sp>
      <p:pic>
        <p:nvPicPr>
          <p:cNvPr id="14" name="Picture 2" descr="5.1 Russian road sig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616" y="1645327"/>
            <a:ext cx="360043" cy="46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254792" y="2276872"/>
            <a:ext cx="1616465" cy="5147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</a:t>
            </a: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24168" y="3426087"/>
            <a:ext cx="1944000" cy="25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pPr algn="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Chiajna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840792" y="4845810"/>
            <a:ext cx="468000" cy="252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CB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770536" y="1212093"/>
            <a:ext cx="4608512" cy="4608000"/>
          </a:xfrm>
          <a:prstGeom prst="roundRect">
            <a:avLst>
              <a:gd name="adj" fmla="val 300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7422478" y="2534261"/>
            <a:ext cx="396000" cy="2501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</a:p>
        </p:txBody>
      </p:sp>
      <p:sp>
        <p:nvSpPr>
          <p:cNvPr id="16" name="Ellipse 15"/>
          <p:cNvSpPr/>
          <p:nvPr/>
        </p:nvSpPr>
        <p:spPr>
          <a:xfrm>
            <a:off x="1475655" y="1043541"/>
            <a:ext cx="432048" cy="105341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1635035" y="1485985"/>
            <a:ext cx="351656" cy="105342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" descr="C:\Users\Sophie\Pictures\BucDN1a07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20" y="2037549"/>
            <a:ext cx="312096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7003760" y="3679909"/>
            <a:ext cx="468000" cy="252000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601A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30045" y="3059828"/>
            <a:ext cx="468000" cy="252000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601A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51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ophie\Pictures\BucDN1a0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55643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entagone 3"/>
          <p:cNvSpPr/>
          <p:nvPr/>
        </p:nvSpPr>
        <p:spPr>
          <a:xfrm>
            <a:off x="4716016" y="1052736"/>
            <a:ext cx="2520000" cy="720000"/>
          </a:xfrm>
          <a:prstGeom prst="homePlat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bIns="108000" rtlCol="0" anchor="ctr"/>
          <a:lstStyle/>
          <a:p>
            <a:r>
              <a:rPr lang="fr-CH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Slobozia </a:t>
            </a:r>
            <a:r>
              <a:rPr lang="fr-CH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Moara</a:t>
            </a:r>
            <a:r>
              <a:rPr lang="fr-CH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Joita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4788024" y="1286736"/>
            <a:ext cx="468000" cy="252000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601A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 descr="C:\Users\Sophie\Pictures\BucDN1a08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816" y="3068960"/>
            <a:ext cx="4522397" cy="32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entagone 7"/>
          <p:cNvSpPr/>
          <p:nvPr/>
        </p:nvSpPr>
        <p:spPr>
          <a:xfrm>
            <a:off x="4283968" y="4509120"/>
            <a:ext cx="2700000" cy="720000"/>
          </a:xfrm>
          <a:prstGeom prst="homePlate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perspectiveHeroicExtreme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bIns="108000" rtlCol="0" anchor="ctr"/>
          <a:lstStyle/>
          <a:p>
            <a:r>
              <a:rPr lang="fr-CH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</a:t>
            </a:r>
          </a:p>
          <a:p>
            <a:r>
              <a:rPr lang="fr-CH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</a:t>
            </a:r>
          </a:p>
        </p:txBody>
      </p:sp>
      <p:sp>
        <p:nvSpPr>
          <p:cNvPr id="9" name="Ellipse 8"/>
          <p:cNvSpPr/>
          <p:nvPr/>
        </p:nvSpPr>
        <p:spPr>
          <a:xfrm rot="-420000">
            <a:off x="5778016" y="4820312"/>
            <a:ext cx="396000" cy="2501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</a:p>
        </p:txBody>
      </p:sp>
      <p:sp>
        <p:nvSpPr>
          <p:cNvPr id="10" name="Pentagone 9"/>
          <p:cNvSpPr/>
          <p:nvPr/>
        </p:nvSpPr>
        <p:spPr>
          <a:xfrm>
            <a:off x="4283968" y="3926184"/>
            <a:ext cx="2340000" cy="540000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rIns="0" rtlCol="0" anchor="ctr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 </a:t>
            </a:r>
          </a:p>
        </p:txBody>
      </p:sp>
      <p:pic>
        <p:nvPicPr>
          <p:cNvPr id="11" name="Picture 2" descr="5.1 Russian road sign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0">
            <a:off x="4595177" y="4112976"/>
            <a:ext cx="447805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 rot="-480000">
            <a:off x="4536016" y="4706960"/>
            <a:ext cx="360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" name="Rectangle 12"/>
          <p:cNvSpPr/>
          <p:nvPr/>
        </p:nvSpPr>
        <p:spPr>
          <a:xfrm rot="-480000">
            <a:off x="4580601" y="5002773"/>
            <a:ext cx="360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Flèche droite 13"/>
          <p:cNvSpPr/>
          <p:nvPr/>
        </p:nvSpPr>
        <p:spPr>
          <a:xfrm flipH="1">
            <a:off x="1835696" y="4421807"/>
            <a:ext cx="2340000" cy="4320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216000" bIns="36000" rtlCol="0" anchor="t"/>
          <a:lstStyle/>
          <a:p>
            <a:pPr algn="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Chiajna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498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Sophie\Pictures\BucDN1a1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1" y="1772816"/>
            <a:ext cx="3050441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52488" y="2420888"/>
            <a:ext cx="3187863" cy="20879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72000" rIns="0" rtlCol="0" anchor="t"/>
          <a:lstStyle/>
          <a:p>
            <a:pPr algn="ctr"/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</a:t>
            </a:r>
          </a:p>
          <a:p>
            <a:pPr algn="ctr"/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</a:t>
            </a:r>
          </a:p>
          <a:p>
            <a:pPr algn="ctr"/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</a:t>
            </a:r>
            <a:r>
              <a:rPr lang="fr-CH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Sud</a:t>
            </a:r>
          </a:p>
        </p:txBody>
      </p:sp>
      <p:sp>
        <p:nvSpPr>
          <p:cNvPr id="7" name="Rectangle 6"/>
          <p:cNvSpPr/>
          <p:nvPr/>
        </p:nvSpPr>
        <p:spPr>
          <a:xfrm>
            <a:off x="5850172" y="2564904"/>
            <a:ext cx="540000" cy="252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CB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86176" y="2924779"/>
            <a:ext cx="2340000" cy="432048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tIns="72000" rtlCol="0" anchor="t"/>
          <a:lstStyle/>
          <a:p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Pitesti – Arad</a:t>
            </a:r>
          </a:p>
          <a:p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Ellipse 8"/>
          <p:cNvSpPr/>
          <p:nvPr/>
        </p:nvSpPr>
        <p:spPr>
          <a:xfrm>
            <a:off x="6804248" y="3789040"/>
            <a:ext cx="396000" cy="1781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</a:p>
        </p:txBody>
      </p:sp>
      <p:pic>
        <p:nvPicPr>
          <p:cNvPr id="10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96803"/>
            <a:ext cx="432048" cy="28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à coins arrondis 10"/>
          <p:cNvSpPr/>
          <p:nvPr/>
        </p:nvSpPr>
        <p:spPr>
          <a:xfrm>
            <a:off x="4608003" y="2456732"/>
            <a:ext cx="3060000" cy="2016224"/>
          </a:xfrm>
          <a:prstGeom prst="roundRect">
            <a:avLst>
              <a:gd name="adj" fmla="val 532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7704" y="2812795"/>
            <a:ext cx="1394257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8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10460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phie\Pictures\BucDN1a1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69" y="399013"/>
            <a:ext cx="3363547" cy="32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entagone 2"/>
          <p:cNvSpPr/>
          <p:nvPr/>
        </p:nvSpPr>
        <p:spPr>
          <a:xfrm>
            <a:off x="6660232" y="2063210"/>
            <a:ext cx="2160000" cy="720000"/>
          </a:xfrm>
          <a:prstGeom prst="homePlat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bIns="108000" rtlCol="0" anchor="ctr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 </a:t>
            </a: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6804248" y="2445800"/>
            <a:ext cx="360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6804247" y="2129934"/>
            <a:ext cx="360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" name="Pentagone 5"/>
          <p:cNvSpPr/>
          <p:nvPr/>
        </p:nvSpPr>
        <p:spPr>
          <a:xfrm>
            <a:off x="6660232" y="1268760"/>
            <a:ext cx="2160000" cy="714532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Ins="0" rtlCol="0" anchor="ctr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</p:txBody>
      </p:sp>
      <p:sp>
        <p:nvSpPr>
          <p:cNvPr id="8" name="Pentagone 7"/>
          <p:cNvSpPr/>
          <p:nvPr/>
        </p:nvSpPr>
        <p:spPr>
          <a:xfrm>
            <a:off x="6653088" y="2856812"/>
            <a:ext cx="2160000" cy="720000"/>
          </a:xfrm>
          <a:prstGeom prst="homePlat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00" bIns="108000" rtlCol="0" anchor="ctr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</a:t>
            </a:r>
          </a:p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   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6948860" y="3191120"/>
            <a:ext cx="1404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droite 9"/>
          <p:cNvSpPr/>
          <p:nvPr/>
        </p:nvSpPr>
        <p:spPr>
          <a:xfrm flipH="1">
            <a:off x="4355976" y="1263292"/>
            <a:ext cx="2160000" cy="7200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684000" rtlCol="0" anchor="ctr"/>
          <a:lstStyle/>
          <a:p>
            <a:pPr algn="r"/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653" y="1389292"/>
            <a:ext cx="472217" cy="46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èche droite 11"/>
          <p:cNvSpPr/>
          <p:nvPr/>
        </p:nvSpPr>
        <p:spPr>
          <a:xfrm flipH="1">
            <a:off x="4356141" y="2063210"/>
            <a:ext cx="2160000" cy="7200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684000" bIns="36000" rtlCol="0" anchor="t"/>
          <a:lstStyle/>
          <a:p>
            <a:pPr algn="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algn="r"/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Urziceni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87962" y="2157991"/>
            <a:ext cx="396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87962" y="2475857"/>
            <a:ext cx="396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Ellipse 16"/>
          <p:cNvSpPr/>
          <p:nvPr/>
        </p:nvSpPr>
        <p:spPr>
          <a:xfrm>
            <a:off x="8099919" y="2445800"/>
            <a:ext cx="396000" cy="1781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</a:p>
        </p:txBody>
      </p:sp>
      <p:pic>
        <p:nvPicPr>
          <p:cNvPr id="18" name="Picture 5" descr="C:\Users\Sophie\Pictures\BucDN1a16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75" y="3717032"/>
            <a:ext cx="3371741" cy="2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lèche droite 18"/>
          <p:cNvSpPr/>
          <p:nvPr/>
        </p:nvSpPr>
        <p:spPr>
          <a:xfrm flipH="1">
            <a:off x="4356141" y="2855367"/>
            <a:ext cx="2160000" cy="7200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504000" bIns="36000" rtlCol="0" anchor="t"/>
          <a:lstStyle/>
          <a:p>
            <a:pPr algn="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817864" y="3227245"/>
            <a:ext cx="648000" cy="2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</a:p>
        </p:txBody>
      </p:sp>
      <p:pic>
        <p:nvPicPr>
          <p:cNvPr id="21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922" y="3191120"/>
            <a:ext cx="44304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047564" y="3107367"/>
            <a:ext cx="396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CB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544" y="1378517"/>
            <a:ext cx="472217" cy="46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6749413" y="2910467"/>
            <a:ext cx="396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CB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624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phie\Pictures\BucDN1a1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386715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64088" y="697053"/>
            <a:ext cx="3312368" cy="48921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vers le haut 3"/>
          <p:cNvSpPr/>
          <p:nvPr/>
        </p:nvSpPr>
        <p:spPr>
          <a:xfrm>
            <a:off x="5945233" y="1412776"/>
            <a:ext cx="216000" cy="3816423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Flèche droite 4"/>
          <p:cNvSpPr/>
          <p:nvPr/>
        </p:nvSpPr>
        <p:spPr>
          <a:xfrm>
            <a:off x="6074792" y="3678087"/>
            <a:ext cx="2160000" cy="216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Flèche droite 5"/>
          <p:cNvSpPr/>
          <p:nvPr/>
        </p:nvSpPr>
        <p:spPr>
          <a:xfrm>
            <a:off x="6037457" y="2492896"/>
            <a:ext cx="2160000" cy="216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6309224" y="922819"/>
            <a:ext cx="1616465" cy="72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</a:t>
            </a: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</a:t>
            </a: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Sud</a:t>
            </a:r>
          </a:p>
        </p:txBody>
      </p:sp>
      <p:sp>
        <p:nvSpPr>
          <p:cNvPr id="8" name="Ellipse 7"/>
          <p:cNvSpPr/>
          <p:nvPr/>
        </p:nvSpPr>
        <p:spPr>
          <a:xfrm>
            <a:off x="7308304" y="1193760"/>
            <a:ext cx="396000" cy="1781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</a:p>
        </p:txBody>
      </p:sp>
      <p:sp>
        <p:nvSpPr>
          <p:cNvPr id="9" name="Rectangle 8"/>
          <p:cNvSpPr/>
          <p:nvPr/>
        </p:nvSpPr>
        <p:spPr>
          <a:xfrm>
            <a:off x="5824477" y="1822747"/>
            <a:ext cx="468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CB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5710" y="2734048"/>
            <a:ext cx="1404000" cy="504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pPr algn="ct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</a:t>
            </a:r>
          </a:p>
          <a:p>
            <a:pPr algn="ctr"/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85381" y="4036061"/>
            <a:ext cx="1764000" cy="90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tIns="36000" rtlCol="0" anchor="t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imisoara</a:t>
            </a:r>
          </a:p>
          <a:p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020" y="4197063"/>
            <a:ext cx="472217" cy="57799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768304" y="3642087"/>
            <a:ext cx="612000" cy="324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5436096" y="764704"/>
            <a:ext cx="3168352" cy="4752528"/>
          </a:xfrm>
          <a:prstGeom prst="roundRect">
            <a:avLst>
              <a:gd name="adj" fmla="val 41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58409" y="2986048"/>
            <a:ext cx="1404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77275" y="1448816"/>
            <a:ext cx="6120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</a:p>
        </p:txBody>
      </p:sp>
    </p:spTree>
    <p:extLst>
      <p:ext uri="{BB962C8B-B14F-4D97-AF65-F5344CB8AC3E}">
        <p14:creationId xmlns:p14="http://schemas.microsoft.com/office/powerpoint/2010/main" val="373696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:\Users\Sophie\Pictures\BucDN1a1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719" y="1052736"/>
            <a:ext cx="5781754" cy="44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06819" y="2132856"/>
            <a:ext cx="3240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08000" bIns="0" rtlCol="0" anchor="ctr"/>
          <a:lstStyle/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Rough road  ;  to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repair</a:t>
            </a:r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006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51520" y="329952"/>
            <a:ext cx="8568952" cy="6120680"/>
          </a:xfrm>
          <a:prstGeom prst="roundRect">
            <a:avLst>
              <a:gd name="adj" fmla="val 3941"/>
            </a:avLst>
          </a:prstGeom>
          <a:solidFill>
            <a:schemeClr val="bg1">
              <a:lumMod val="8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80000" rtlCol="0" anchor="t"/>
          <a:lstStyle/>
          <a:p>
            <a:r>
              <a:rPr lang="fr-CH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fr-CH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  <a:p>
            <a:endParaRPr lang="fr-CH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lain"/>
            </a:pP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fr-CH" sz="16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3	</a:t>
            </a:r>
            <a:r>
              <a:rPr lang="fr-CH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</a:p>
          <a:p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1.a		DN1A x DNCB =&gt; E81	     4</a:t>
            </a:r>
          </a:p>
          <a:p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1.b		E81 =&gt; DN1A		   20</a:t>
            </a:r>
          </a:p>
          <a:p>
            <a:endParaRPr lang="fr-CH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		SALISTE			   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CH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		CUNTA			   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CH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  <a:r>
              <a:rPr lang="fr-CH" sz="16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LANCRAM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	   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  <a:endParaRPr lang="fr-CH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.a	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dinspre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endParaRPr lang="fr-CH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.b	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dinspre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Alba </a:t>
            </a:r>
            <a:r>
              <a:rPr lang="fr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ulia			   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endParaRPr lang="fr-CH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	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dinspre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Sibiu			   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endParaRPr lang="fr-CH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.d	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dinspre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Orastie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fr-CH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</a:t>
            </a:r>
            <a:r>
              <a:rPr lang="fr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	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5.1 Russian road sig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80" y="476672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99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51520" y="332656"/>
            <a:ext cx="8640960" cy="61926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 ) E81 A1 =&gt; DN1A</a:t>
            </a:r>
          </a:p>
          <a:p>
            <a:pPr algn="ctr"/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DNCB x DN1A </a:t>
            </a:r>
          </a:p>
        </p:txBody>
      </p:sp>
      <p:sp>
        <p:nvSpPr>
          <p:cNvPr id="3" name="Rectangle 2"/>
          <p:cNvSpPr/>
          <p:nvPr/>
        </p:nvSpPr>
        <p:spPr>
          <a:xfrm>
            <a:off x="859384" y="5805240"/>
            <a:ext cx="5400000" cy="432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/>
            <a:r>
              <a:rPr lang="fr-CH" sz="1100" i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fr-CH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You Tube - </a:t>
            </a:r>
            <a:r>
              <a:rPr lang="fr-CH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Asociata</a:t>
            </a:r>
            <a:r>
              <a:rPr lang="fr-CH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 </a:t>
            </a:r>
            <a:r>
              <a:rPr lang="fr-CH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Infrastructura</a:t>
            </a:r>
            <a:r>
              <a:rPr lang="fr-CH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API    </a:t>
            </a:r>
          </a:p>
          <a:p>
            <a:pPr algn="ctr"/>
            <a:r>
              <a:rPr lang="fr-CH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DNCB </a:t>
            </a:r>
            <a:r>
              <a:rPr lang="fr-CH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Centura</a:t>
            </a:r>
            <a:r>
              <a:rPr lang="fr-CH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Bucuresti </a:t>
            </a:r>
            <a:r>
              <a:rPr lang="fr-CH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intre</a:t>
            </a:r>
            <a:r>
              <a:rPr lang="fr-CH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A1 si DN1A ( </a:t>
            </a:r>
            <a:r>
              <a:rPr lang="fr-CH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Mogosoaia</a:t>
            </a:r>
            <a:r>
              <a:rPr lang="fr-CH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   13.10.2016</a:t>
            </a:r>
          </a:p>
        </p:txBody>
      </p:sp>
    </p:spTree>
    <p:extLst>
      <p:ext uri="{BB962C8B-B14F-4D97-AF65-F5344CB8AC3E}">
        <p14:creationId xmlns:p14="http://schemas.microsoft.com/office/powerpoint/2010/main" val="176325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phie\Pictures\BucDN1b01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5544"/>
            <a:ext cx="2736304" cy="202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ophie\Pictures\BucDN1b01c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10" y="3861048"/>
            <a:ext cx="2770253" cy="207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>
            <a:off x="1979712" y="2636912"/>
            <a:ext cx="0" cy="1224136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à coins arrondis 5"/>
          <p:cNvSpPr/>
          <p:nvPr/>
        </p:nvSpPr>
        <p:spPr>
          <a:xfrm>
            <a:off x="577610" y="6165304"/>
            <a:ext cx="2736304" cy="43204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2 : +/- 200 m1</a:t>
            </a:r>
          </a:p>
        </p:txBody>
      </p:sp>
      <p:sp>
        <p:nvSpPr>
          <p:cNvPr id="7" name="Ellipse 6"/>
          <p:cNvSpPr/>
          <p:nvPr/>
        </p:nvSpPr>
        <p:spPr>
          <a:xfrm>
            <a:off x="1547664" y="1662969"/>
            <a:ext cx="1008112" cy="4950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700064" y="5157191"/>
            <a:ext cx="1008112" cy="2880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051720" y="3013803"/>
            <a:ext cx="864096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 m1</a:t>
            </a:r>
          </a:p>
        </p:txBody>
      </p:sp>
      <p:sp>
        <p:nvSpPr>
          <p:cNvPr id="13" name="Flèche droite 12"/>
          <p:cNvSpPr/>
          <p:nvPr/>
        </p:nvSpPr>
        <p:spPr>
          <a:xfrm flipH="1">
            <a:off x="4355976" y="1263292"/>
            <a:ext cx="2160000" cy="7200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12000" rtlCol="0" anchor="ctr"/>
          <a:lstStyle/>
          <a:p>
            <a:pPr algn="r"/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5.1 Russian road sign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962" y="1389292"/>
            <a:ext cx="454908" cy="46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lèche droite 14"/>
          <p:cNvSpPr/>
          <p:nvPr/>
        </p:nvSpPr>
        <p:spPr>
          <a:xfrm flipH="1">
            <a:off x="4356141" y="2063210"/>
            <a:ext cx="2160000" cy="7200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684000" bIns="36000" rtlCol="0" anchor="t"/>
          <a:lstStyle/>
          <a:p>
            <a:pPr algn="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algn="r"/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Urziceni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87962" y="2157991"/>
            <a:ext cx="396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87962" y="2475857"/>
            <a:ext cx="396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Flèche droite 17"/>
          <p:cNvSpPr/>
          <p:nvPr/>
        </p:nvSpPr>
        <p:spPr>
          <a:xfrm flipH="1">
            <a:off x="4356141" y="2855367"/>
            <a:ext cx="2160000" cy="7200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504000" bIns="36000" rtlCol="0" anchor="t"/>
          <a:lstStyle/>
          <a:p>
            <a:pPr algn="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</p:txBody>
      </p:sp>
      <p:sp>
        <p:nvSpPr>
          <p:cNvPr id="20" name="Pentagone 19"/>
          <p:cNvSpPr/>
          <p:nvPr/>
        </p:nvSpPr>
        <p:spPr>
          <a:xfrm>
            <a:off x="6645861" y="2063210"/>
            <a:ext cx="2160000" cy="720000"/>
          </a:xfrm>
          <a:prstGeom prst="homePlat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bIns="108000" rtlCol="0" anchor="ctr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 </a:t>
            </a: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14037" y="2157991"/>
            <a:ext cx="360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814037" y="2433420"/>
            <a:ext cx="360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Ellipse 22"/>
          <p:cNvSpPr/>
          <p:nvPr/>
        </p:nvSpPr>
        <p:spPr>
          <a:xfrm>
            <a:off x="8118504" y="2466160"/>
            <a:ext cx="396000" cy="1781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</a:p>
        </p:txBody>
      </p:sp>
      <p:sp>
        <p:nvSpPr>
          <p:cNvPr id="24" name="Pentagone 23"/>
          <p:cNvSpPr/>
          <p:nvPr/>
        </p:nvSpPr>
        <p:spPr>
          <a:xfrm>
            <a:off x="6653088" y="2849120"/>
            <a:ext cx="2160000" cy="720000"/>
          </a:xfrm>
          <a:prstGeom prst="homePlat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72000" bIns="36000" rtlCol="0" anchor="t"/>
          <a:lstStyle/>
          <a:p>
            <a:pPr algn="ct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algn="ct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32240" y="2905803"/>
            <a:ext cx="360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CB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4798037" y="4005062"/>
            <a:ext cx="3600000" cy="504057"/>
          </a:xfrm>
          <a:prstGeom prst="roundRect">
            <a:avLst>
              <a:gd name="adj" fmla="val 135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0" rtlCol="0" anchor="t"/>
          <a:lstStyle/>
          <a:p>
            <a:pPr algn="ctr"/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DNCB Nord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A3.</a:t>
            </a:r>
          </a:p>
          <a:p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82870" y="3119245"/>
            <a:ext cx="360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CB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792" y="3180939"/>
            <a:ext cx="456170" cy="3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4817864" y="3227245"/>
            <a:ext cx="648000" cy="2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</a:p>
        </p:txBody>
      </p:sp>
      <p:sp>
        <p:nvSpPr>
          <p:cNvPr id="30" name="Pentagone 29"/>
          <p:cNvSpPr/>
          <p:nvPr/>
        </p:nvSpPr>
        <p:spPr>
          <a:xfrm>
            <a:off x="6620792" y="1266228"/>
            <a:ext cx="2160000" cy="720000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tIns="72000" rIns="0" rtlCol="0" anchor="t"/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2" descr="5.1 Russian road sign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786" y="1389292"/>
            <a:ext cx="454908" cy="46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90208" y="1460143"/>
            <a:ext cx="1584000" cy="72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790208" y="1731625"/>
            <a:ext cx="1584000" cy="72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998792" y="3209120"/>
            <a:ext cx="1404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379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ophie\Pictures\BucDN1b01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73949"/>
            <a:ext cx="20574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26240" y="1628698"/>
            <a:ext cx="3187863" cy="388853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72000" rIns="0" rtlCol="0" anchor="t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fr-CH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Urziceni</a:t>
            </a: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algn="ctr">
              <a:spcBef>
                <a:spcPts val="1200"/>
              </a:spcBef>
            </a:pPr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pPr algn="ctr">
              <a:spcBef>
                <a:spcPts val="600"/>
              </a:spcBef>
            </a:pPr>
            <a:r>
              <a:rPr lang="fr-CH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Otopeni</a:t>
            </a:r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Baneasa</a:t>
            </a: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38257" y="1812304"/>
            <a:ext cx="540000" cy="252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CB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86175" y="2191229"/>
            <a:ext cx="2340000" cy="432048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72000" rIns="108000" rtlCol="0" anchor="t"/>
          <a:lstStyle/>
          <a:p>
            <a:pPr algn="ctr"/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012" y="2263253"/>
            <a:ext cx="342776" cy="28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4622314" y="1687488"/>
            <a:ext cx="3060000" cy="3757736"/>
          </a:xfrm>
          <a:prstGeom prst="roundRect">
            <a:avLst>
              <a:gd name="adj" fmla="val 532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86175" y="2784309"/>
            <a:ext cx="2340000" cy="432048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72000" rIns="108000" rtlCol="0" anchor="t"/>
          <a:lstStyle/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012" y="2856333"/>
            <a:ext cx="342776" cy="28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747213" y="4653136"/>
            <a:ext cx="2745917" cy="471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432000" rtlCol="0" anchor="ctr"/>
          <a:lstStyle/>
          <a:p>
            <a:pPr algn="ctr"/>
            <a:r>
              <a:rPr lang="fr-CH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Otopeni</a:t>
            </a:r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Baneasa</a:t>
            </a:r>
            <a:endParaRPr lang="fr-CH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985" y="4675536"/>
            <a:ext cx="676145" cy="44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779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phie\Pictures\BucDN1b02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2193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ophie\Pictures\BucDN1b02b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443865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ntagone 4"/>
          <p:cNvSpPr/>
          <p:nvPr/>
        </p:nvSpPr>
        <p:spPr>
          <a:xfrm>
            <a:off x="5364088" y="620688"/>
            <a:ext cx="2160000" cy="720000"/>
          </a:xfrm>
          <a:prstGeom prst="homePlat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2000" bIns="36000" rtlCol="0" anchor="t"/>
          <a:lstStyle/>
          <a:p>
            <a:pPr algn="ct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algn="ctr"/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Chiajna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36096" y="854688"/>
            <a:ext cx="468000" cy="252000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601A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èche droite 7"/>
          <p:cNvSpPr/>
          <p:nvPr/>
        </p:nvSpPr>
        <p:spPr>
          <a:xfrm flipH="1">
            <a:off x="5699027" y="4070586"/>
            <a:ext cx="2700000" cy="7200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612000" bIns="36000" rtlCol="0" anchor="t"/>
          <a:lstStyle/>
          <a:p>
            <a:pPr algn="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Slobozia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Moara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Joita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71255" y="4304586"/>
            <a:ext cx="468000" cy="252000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601A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 flipH="1">
            <a:off x="5699027" y="3429000"/>
            <a:ext cx="2700000" cy="5400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540000" bIns="36000" rtlCol="0" anchor="t"/>
          <a:lstStyle/>
          <a:p>
            <a:pPr algn="r"/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Centura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Bucuresti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25255" y="3591000"/>
            <a:ext cx="360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CB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283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phie\Pictures\BucDN1b02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90775"/>
            <a:ext cx="27336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70619" y="1340768"/>
            <a:ext cx="4464496" cy="49685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7984" y="1628800"/>
            <a:ext cx="1800200" cy="4320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80000" rtlCol="0" anchor="ctr"/>
          <a:lstStyle/>
          <a:p>
            <a:pPr algn="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Slobozia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Moara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Joita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5169467" y="3140967"/>
            <a:ext cx="1152128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55531" y="4005064"/>
            <a:ext cx="180000" cy="21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5385491" y="3304053"/>
            <a:ext cx="720080" cy="609931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vers le haut 9"/>
          <p:cNvSpPr/>
          <p:nvPr/>
        </p:nvSpPr>
        <p:spPr>
          <a:xfrm rot="-1560000">
            <a:off x="5151154" y="2184136"/>
            <a:ext cx="360040" cy="1152248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èche vers le haut 11"/>
          <p:cNvSpPr/>
          <p:nvPr/>
        </p:nvSpPr>
        <p:spPr>
          <a:xfrm rot="3240000">
            <a:off x="6805029" y="1795255"/>
            <a:ext cx="360040" cy="1994046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85049" y="2468278"/>
            <a:ext cx="540000" cy="252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CB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75531" y="5704877"/>
            <a:ext cx="540000" cy="252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CB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60232" y="3249019"/>
            <a:ext cx="1800000" cy="72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tIns="72000" rIns="0" rtlCol="0" anchor="t"/>
          <a:lstStyle/>
          <a:p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60232" y="4077071"/>
            <a:ext cx="1800000" cy="972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Urziceni</a:t>
            </a: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algn="ctr"/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42232" y="5153501"/>
            <a:ext cx="1800000" cy="64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432000" rtlCol="0" anchor="ctr"/>
          <a:lstStyle/>
          <a:p>
            <a:pPr algn="ctr"/>
            <a:r>
              <a:rPr lang="fr-CH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Otopeni</a:t>
            </a:r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Baneasa</a:t>
            </a:r>
            <a:endParaRPr lang="fr-CH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76609" y="2576278"/>
            <a:ext cx="468000" cy="252000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601A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87" y="5255716"/>
            <a:ext cx="676145" cy="44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5.1 Russian road sign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56993"/>
            <a:ext cx="342776" cy="54002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à coins arrondis 21"/>
          <p:cNvSpPr/>
          <p:nvPr/>
        </p:nvSpPr>
        <p:spPr>
          <a:xfrm>
            <a:off x="4221956" y="1412776"/>
            <a:ext cx="4356000" cy="4860000"/>
          </a:xfrm>
          <a:prstGeom prst="roundRect">
            <a:avLst>
              <a:gd name="adj" fmla="val 132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764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20394" y="1569432"/>
            <a:ext cx="3187863" cy="388853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72000" rIns="0" rtlCol="0" anchor="t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fr-CH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Urziceni</a:t>
            </a: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algn="ctr">
              <a:spcBef>
                <a:spcPts val="1200"/>
              </a:spcBef>
            </a:pPr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pPr algn="ctr">
              <a:spcBef>
                <a:spcPts val="600"/>
              </a:spcBef>
            </a:pPr>
            <a:r>
              <a:rPr lang="fr-CH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Otopeni</a:t>
            </a:r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Baneasa</a:t>
            </a: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39952" y="1828675"/>
            <a:ext cx="540000" cy="252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CB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44324" y="2263253"/>
            <a:ext cx="2340000" cy="432048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72000" rIns="108000" rtlCol="0" anchor="t"/>
          <a:lstStyle/>
          <a:p>
            <a:pPr algn="ctr"/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Picture 2" descr="5.1 Russian road sig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35277"/>
            <a:ext cx="342776" cy="28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2984325" y="1634830"/>
            <a:ext cx="3060000" cy="3757736"/>
          </a:xfrm>
          <a:prstGeom prst="roundRect">
            <a:avLst>
              <a:gd name="adj" fmla="val 532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4325" y="2784309"/>
            <a:ext cx="2340000" cy="432048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72000" rIns="108000" rtlCol="0" anchor="t"/>
          <a:lstStyle/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" name="Picture 2" descr="5.1 Russian road sig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34066"/>
            <a:ext cx="342776" cy="28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141366" y="4581128"/>
            <a:ext cx="2745917" cy="471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432000" rtlCol="0" anchor="ctr"/>
          <a:lstStyle/>
          <a:p>
            <a:pPr algn="ctr"/>
            <a:r>
              <a:rPr lang="fr-CH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Otopeni</a:t>
            </a:r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Baneasa</a:t>
            </a:r>
            <a:endParaRPr lang="fr-CH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056" y="4603528"/>
            <a:ext cx="676145" cy="44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996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phie\Pictures\BucDN1b0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6192"/>
            <a:ext cx="2353618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ophie\Pictures\BucDN1b04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896" y="1607096"/>
            <a:ext cx="23812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ophie\Pictures\BucDN1b06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080" y="3212976"/>
            <a:ext cx="238125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ophie\Pictures\BucDN1b08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448" y="4869159"/>
            <a:ext cx="23812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entagone 5"/>
          <p:cNvSpPr/>
          <p:nvPr/>
        </p:nvSpPr>
        <p:spPr>
          <a:xfrm>
            <a:off x="5364088" y="487229"/>
            <a:ext cx="2952328" cy="72000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bIns="108000"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fr-CH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  <a:endParaRPr lang="fr-CH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 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  <p:sp>
        <p:nvSpPr>
          <p:cNvPr id="8" name="Pentagone 7"/>
          <p:cNvSpPr/>
          <p:nvPr/>
        </p:nvSpPr>
        <p:spPr>
          <a:xfrm>
            <a:off x="5364088" y="2132856"/>
            <a:ext cx="2952328" cy="72000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bIns="108000"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fr-CH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  <a:endParaRPr lang="fr-CH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 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  <p:sp>
        <p:nvSpPr>
          <p:cNvPr id="9" name="Pentagone 8"/>
          <p:cNvSpPr/>
          <p:nvPr/>
        </p:nvSpPr>
        <p:spPr>
          <a:xfrm>
            <a:off x="5335075" y="3619738"/>
            <a:ext cx="2952328" cy="72000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bIns="108000"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fr-CH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  <a:endParaRPr lang="fr-CH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 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  <p:sp>
        <p:nvSpPr>
          <p:cNvPr id="10" name="Pentagone 9"/>
          <p:cNvSpPr/>
          <p:nvPr/>
        </p:nvSpPr>
        <p:spPr>
          <a:xfrm>
            <a:off x="5293817" y="5399746"/>
            <a:ext cx="2952328" cy="72000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bIns="108000"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fr-CH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  <a:endParaRPr lang="fr-CH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 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4247745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76056" y="1412776"/>
            <a:ext cx="3096344" cy="43204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vers le haut 3"/>
          <p:cNvSpPr/>
          <p:nvPr/>
        </p:nvSpPr>
        <p:spPr>
          <a:xfrm>
            <a:off x="5533126" y="1700808"/>
            <a:ext cx="288000" cy="3816424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4"/>
          <p:cNvSpPr/>
          <p:nvPr/>
        </p:nvSpPr>
        <p:spPr>
          <a:xfrm>
            <a:off x="6001638" y="2492896"/>
            <a:ext cx="1184885" cy="5147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Urziceni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</p:txBody>
      </p:sp>
      <p:sp>
        <p:nvSpPr>
          <p:cNvPr id="6" name="Flèche droite 5"/>
          <p:cNvSpPr/>
          <p:nvPr/>
        </p:nvSpPr>
        <p:spPr>
          <a:xfrm>
            <a:off x="5679579" y="3789040"/>
            <a:ext cx="1772782" cy="288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5881324" y="4179124"/>
            <a:ext cx="1800200" cy="9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Targoviste</a:t>
            </a:r>
          </a:p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Chitila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3952" y="3789040"/>
            <a:ext cx="360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" name="Rectangle 8"/>
          <p:cNvSpPr/>
          <p:nvPr/>
        </p:nvSpPr>
        <p:spPr>
          <a:xfrm>
            <a:off x="6012360" y="1700808"/>
            <a:ext cx="1800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tIns="36000" rtlCol="0" anchor="t"/>
          <a:lstStyle/>
          <a:p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5.1 Russian road sig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369" y="1748558"/>
            <a:ext cx="437613" cy="55577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233667" y="5301232"/>
            <a:ext cx="720000" cy="252000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700 m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52722" y="3159340"/>
            <a:ext cx="468000" cy="252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CB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5148064" y="1484784"/>
            <a:ext cx="2952328" cy="4176464"/>
          </a:xfrm>
          <a:prstGeom prst="roundRect">
            <a:avLst>
              <a:gd name="adj" fmla="val 38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C:\Users\Sophie\Pictures\BucDN1b08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53016"/>
            <a:ext cx="3485968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401" y="2525704"/>
            <a:ext cx="676145" cy="44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682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Sophie\Pictures\BucDN1b0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47936"/>
            <a:ext cx="8561582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732240" y="2274339"/>
            <a:ext cx="144016" cy="23042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16875" y="2276872"/>
            <a:ext cx="3420000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91355" y="1232904"/>
            <a:ext cx="2008189" cy="158388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fr-CH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pPr algn="ctr"/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Urziceni</a:t>
            </a: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92080" y="1484784"/>
            <a:ext cx="1368152" cy="1332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fr-CH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pPr algn="ctr"/>
            <a:r>
              <a:rPr lang="fr-CH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Targoviste</a:t>
            </a:r>
          </a:p>
          <a:p>
            <a:pPr algn="ctr"/>
            <a:r>
              <a:rPr lang="fr-CH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Chitila</a:t>
            </a: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6156" y="2564904"/>
            <a:ext cx="360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" name="Flèche vers le bas 11"/>
          <p:cNvSpPr/>
          <p:nvPr/>
        </p:nvSpPr>
        <p:spPr>
          <a:xfrm rot="-2160000">
            <a:off x="6374529" y="2510647"/>
            <a:ext cx="144000" cy="2520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31840" y="1337701"/>
            <a:ext cx="1728192" cy="576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endParaRPr lang="fr-C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</p:txBody>
      </p:sp>
      <p:pic>
        <p:nvPicPr>
          <p:cNvPr id="14" name="Picture 2" descr="5.1 Russian road sig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373" y="1417742"/>
            <a:ext cx="421523" cy="396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775" y="2489827"/>
            <a:ext cx="433541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lèche vers le bas 15"/>
          <p:cNvSpPr/>
          <p:nvPr/>
        </p:nvSpPr>
        <p:spPr>
          <a:xfrm>
            <a:off x="3214373" y="2096647"/>
            <a:ext cx="216000" cy="5400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èche vers le bas 17"/>
          <p:cNvSpPr/>
          <p:nvPr/>
        </p:nvSpPr>
        <p:spPr>
          <a:xfrm>
            <a:off x="4578464" y="2125761"/>
            <a:ext cx="216000" cy="5400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769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39952" y="1569432"/>
            <a:ext cx="3187863" cy="32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72000" rIns="0" rtlCol="0" anchor="t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fr-CH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Urziceni</a:t>
            </a: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algn="ctr">
              <a:spcBef>
                <a:spcPts val="600"/>
              </a:spcBef>
            </a:pPr>
            <a:r>
              <a:rPr lang="fr-CH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Otopeni</a:t>
            </a:r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Baneasa</a:t>
            </a: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63883" y="1816834"/>
            <a:ext cx="540000" cy="252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CB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63883" y="2191229"/>
            <a:ext cx="2340000" cy="432048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72000" rIns="108000" rtlCol="0" anchor="t"/>
          <a:lstStyle/>
          <a:p>
            <a:pPr algn="ctr"/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Picture 2" descr="5.1 Russian road sig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712" y="2263253"/>
            <a:ext cx="342776" cy="28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4203883" y="1652011"/>
            <a:ext cx="3060000" cy="3096000"/>
          </a:xfrm>
          <a:prstGeom prst="roundRect">
            <a:avLst>
              <a:gd name="adj" fmla="val 532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63883" y="2742256"/>
            <a:ext cx="2340000" cy="432048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72000" rIns="108000" rtlCol="0" anchor="t"/>
          <a:lstStyle/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" name="Picture 2" descr="5.1 Russian road sig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712" y="2814280"/>
            <a:ext cx="342776" cy="28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362579" y="4115778"/>
            <a:ext cx="2745917" cy="471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432000" rtlCol="0" anchor="ctr"/>
          <a:lstStyle/>
          <a:p>
            <a:pPr algn="ctr"/>
            <a:r>
              <a:rPr lang="fr-CH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Otopeni</a:t>
            </a:r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Baneasa</a:t>
            </a:r>
            <a:endParaRPr lang="fr-CH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26" y="4138178"/>
            <a:ext cx="676145" cy="44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Sophie\Pictures\BucDN1b10c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91" y="2916352"/>
            <a:ext cx="23145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934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712968" cy="65527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" name="Rectangle 2"/>
          <p:cNvSpPr/>
          <p:nvPr/>
        </p:nvSpPr>
        <p:spPr>
          <a:xfrm>
            <a:off x="647564" y="476672"/>
            <a:ext cx="7920880" cy="5976664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6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</p:txBody>
      </p:sp>
    </p:spTree>
    <p:extLst>
      <p:ext uri="{BB962C8B-B14F-4D97-AF65-F5344CB8AC3E}">
        <p14:creationId xmlns:p14="http://schemas.microsoft.com/office/powerpoint/2010/main" val="102027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phie\Pictures\BucDN1b0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7236000" cy="599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5579" y="1196751"/>
            <a:ext cx="4392488" cy="39415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vers le haut 3"/>
          <p:cNvSpPr/>
          <p:nvPr/>
        </p:nvSpPr>
        <p:spPr>
          <a:xfrm>
            <a:off x="4805648" y="1340768"/>
            <a:ext cx="216000" cy="3528392"/>
          </a:xfrm>
          <a:prstGeom prst="upArrow">
            <a:avLst>
              <a:gd name="adj1" fmla="val 65679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Flèche droite 4"/>
          <p:cNvSpPr/>
          <p:nvPr/>
        </p:nvSpPr>
        <p:spPr>
          <a:xfrm>
            <a:off x="5284059" y="3519925"/>
            <a:ext cx="1836204" cy="216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Ellipse 2"/>
          <p:cNvSpPr/>
          <p:nvPr/>
        </p:nvSpPr>
        <p:spPr>
          <a:xfrm>
            <a:off x="4481600" y="3267885"/>
            <a:ext cx="864096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èche gauche 7"/>
          <p:cNvSpPr/>
          <p:nvPr/>
        </p:nvSpPr>
        <p:spPr>
          <a:xfrm>
            <a:off x="3161019" y="3538677"/>
            <a:ext cx="1439920" cy="216000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5137791" y="1484816"/>
            <a:ext cx="1800000" cy="576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69791" y="2776958"/>
            <a:ext cx="468000" cy="252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CB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27080" y="2122694"/>
            <a:ext cx="1082072" cy="4903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rtlCol="0" anchor="t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Urziceni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68" y="1556792"/>
            <a:ext cx="491640" cy="43204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805" y="2191344"/>
            <a:ext cx="652437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entagone 15"/>
          <p:cNvSpPr/>
          <p:nvPr/>
        </p:nvSpPr>
        <p:spPr>
          <a:xfrm>
            <a:off x="5520488" y="3944030"/>
            <a:ext cx="1224000" cy="39600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bIns="108000" rtlCol="0" anchor="ctr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</a:t>
            </a:r>
          </a:p>
          <a:p>
            <a:pPr>
              <a:lnSpc>
                <a:spcPts val="2000"/>
              </a:lnSpc>
            </a:pP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30504" y="3483925"/>
            <a:ext cx="432000" cy="252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1A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23539" y="3879925"/>
            <a:ext cx="1332000" cy="5147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pPr algn="r"/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Buftea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Mogosoaia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64979" y="3516402"/>
            <a:ext cx="432000" cy="252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1A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059832" y="1268760"/>
            <a:ext cx="4248472" cy="3852428"/>
          </a:xfrm>
          <a:prstGeom prst="roundRect">
            <a:avLst>
              <a:gd name="adj" fmla="val 389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67016" y="4725144"/>
            <a:ext cx="900000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  <a:r>
              <a:rPr lang="fr-CH" dirty="0" smtClean="0"/>
              <a:t>00 m</a:t>
            </a:r>
            <a:endParaRPr lang="fr-CH" dirty="0"/>
          </a:p>
        </p:txBody>
      </p:sp>
      <p:sp>
        <p:nvSpPr>
          <p:cNvPr id="22" name="Ellipse 21"/>
          <p:cNvSpPr/>
          <p:nvPr/>
        </p:nvSpPr>
        <p:spPr>
          <a:xfrm>
            <a:off x="4644068" y="3375925"/>
            <a:ext cx="540000" cy="50400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285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ophie\Pictures\BucDN1b11b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520719" cy="6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87824" y="1196752"/>
            <a:ext cx="4392488" cy="39604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059832" y="1268760"/>
            <a:ext cx="4248472" cy="3852428"/>
          </a:xfrm>
          <a:prstGeom prst="roundRect">
            <a:avLst>
              <a:gd name="adj" fmla="val 389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èche vers le haut 7"/>
          <p:cNvSpPr/>
          <p:nvPr/>
        </p:nvSpPr>
        <p:spPr>
          <a:xfrm>
            <a:off x="4805648" y="1340768"/>
            <a:ext cx="216000" cy="3528392"/>
          </a:xfrm>
          <a:prstGeom prst="upArrow">
            <a:avLst>
              <a:gd name="adj1" fmla="val 65679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Ellipse 8"/>
          <p:cNvSpPr/>
          <p:nvPr/>
        </p:nvSpPr>
        <p:spPr>
          <a:xfrm>
            <a:off x="4481600" y="3267885"/>
            <a:ext cx="864096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gauche 9"/>
          <p:cNvSpPr/>
          <p:nvPr/>
        </p:nvSpPr>
        <p:spPr>
          <a:xfrm>
            <a:off x="3161019" y="3538677"/>
            <a:ext cx="1439920" cy="216000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>
            <a:off x="5284059" y="3519925"/>
            <a:ext cx="1836204" cy="216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Ellipse 11"/>
          <p:cNvSpPr/>
          <p:nvPr/>
        </p:nvSpPr>
        <p:spPr>
          <a:xfrm>
            <a:off x="4644068" y="3375925"/>
            <a:ext cx="540000" cy="50400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67016" y="4725144"/>
            <a:ext cx="900000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75 m</a:t>
            </a:r>
            <a:endParaRPr lang="fr-CH" dirty="0"/>
          </a:p>
        </p:txBody>
      </p:sp>
      <p:sp>
        <p:nvSpPr>
          <p:cNvPr id="14" name="Rectangle 13"/>
          <p:cNvSpPr/>
          <p:nvPr/>
        </p:nvSpPr>
        <p:spPr>
          <a:xfrm>
            <a:off x="5201089" y="1484784"/>
            <a:ext cx="1800000" cy="576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</p:txBody>
      </p:sp>
      <p:pic>
        <p:nvPicPr>
          <p:cNvPr id="15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668" y="1556760"/>
            <a:ext cx="491640" cy="43204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652" y="2178032"/>
            <a:ext cx="652437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669791" y="2776958"/>
            <a:ext cx="468000" cy="252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CB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64979" y="3516402"/>
            <a:ext cx="432000" cy="252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1A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23539" y="3879925"/>
            <a:ext cx="1332000" cy="5147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72000" rtlCol="0" anchor="ctr"/>
          <a:lstStyle/>
          <a:p>
            <a:pPr algn="r"/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Buftea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Mogosoaia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30504" y="3483925"/>
            <a:ext cx="432000" cy="252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1A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Pentagone 22"/>
          <p:cNvSpPr/>
          <p:nvPr/>
        </p:nvSpPr>
        <p:spPr>
          <a:xfrm>
            <a:off x="5520488" y="3944030"/>
            <a:ext cx="1224000" cy="39600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bIns="108000" rtlCol="0" anchor="ctr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</a:t>
            </a:r>
          </a:p>
          <a:p>
            <a:pPr algn="ctr">
              <a:lnSpc>
                <a:spcPts val="2000"/>
              </a:lnSpc>
            </a:pP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01089" y="2119767"/>
            <a:ext cx="1082072" cy="4903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rtlCol="0" anchor="t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Urziceni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9868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phie\Pictures\BucDN1b1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999176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57976" y="3891053"/>
            <a:ext cx="324000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7864477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ophie\Pictures\BucDN1a0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675"/>
            <a:ext cx="360997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entagone 3"/>
          <p:cNvSpPr/>
          <p:nvPr/>
        </p:nvSpPr>
        <p:spPr>
          <a:xfrm>
            <a:off x="4219992" y="443675"/>
            <a:ext cx="2700000" cy="792000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Ins="0" rtlCol="0" anchor="ctr"/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266</a:t>
            </a: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          79</a:t>
            </a:r>
          </a:p>
        </p:txBody>
      </p:sp>
      <p:pic>
        <p:nvPicPr>
          <p:cNvPr id="5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920" y="605675"/>
            <a:ext cx="360043" cy="46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entagone 6"/>
          <p:cNvSpPr/>
          <p:nvPr/>
        </p:nvSpPr>
        <p:spPr>
          <a:xfrm>
            <a:off x="4219992" y="2564904"/>
            <a:ext cx="2520000" cy="54000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bIns="108000" rtlCol="0" anchor="t"/>
          <a:lstStyle/>
          <a:p>
            <a:pPr algn="ctr"/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497" y="2594165"/>
            <a:ext cx="780228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ophie\Pictures\BucDN1a04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3588749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entagone 9"/>
          <p:cNvSpPr/>
          <p:nvPr/>
        </p:nvSpPr>
        <p:spPr>
          <a:xfrm>
            <a:off x="4309992" y="4149080"/>
            <a:ext cx="2520000" cy="720000"/>
          </a:xfrm>
          <a:prstGeom prst="homePlat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bIns="108000" rtlCol="0" anchor="t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</a:t>
            </a:r>
          </a:p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16059" y="4383080"/>
            <a:ext cx="432000" cy="252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1A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05545" y="1428051"/>
            <a:ext cx="432000" cy="252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Pentagone 13"/>
          <p:cNvSpPr/>
          <p:nvPr/>
        </p:nvSpPr>
        <p:spPr>
          <a:xfrm>
            <a:off x="4219992" y="1284051"/>
            <a:ext cx="2520000" cy="792000"/>
          </a:xfrm>
          <a:prstGeom prst="homePlat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tIns="216000" bIns="252000" rtlCol="0" anchor="ctr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     55</a:t>
            </a:r>
          </a:p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Urziceni</a:t>
            </a:r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99800" y="1395182"/>
            <a:ext cx="432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11941" y="1756604"/>
            <a:ext cx="432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978510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phie\Pictures\BucDN1a0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22897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entagone 3"/>
          <p:cNvSpPr/>
          <p:nvPr/>
        </p:nvSpPr>
        <p:spPr>
          <a:xfrm>
            <a:off x="4427984" y="1052736"/>
            <a:ext cx="2520000" cy="792000"/>
          </a:xfrm>
          <a:prstGeom prst="homePlat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bIns="108000" rtlCol="0" anchor="ctr"/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Buftea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8</a:t>
            </a:r>
          </a:p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Mogasoaia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39794" y="1257941"/>
            <a:ext cx="360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1A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e 5"/>
          <p:cNvSpPr/>
          <p:nvPr/>
        </p:nvSpPr>
        <p:spPr>
          <a:xfrm>
            <a:off x="4266932" y="4826577"/>
            <a:ext cx="2520000" cy="1008000"/>
          </a:xfrm>
          <a:prstGeom prst="homePlat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bIns="108000" rtlCol="0" anchor="ctr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 95</a:t>
            </a: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       78</a:t>
            </a: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Targoviste  70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entagone 6"/>
          <p:cNvSpPr/>
          <p:nvPr/>
        </p:nvSpPr>
        <p:spPr>
          <a:xfrm>
            <a:off x="4271144" y="4203056"/>
            <a:ext cx="2520000" cy="540000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Ins="0" rtlCol="0" anchor="ctr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  118</a:t>
            </a:r>
          </a:p>
        </p:txBody>
      </p:sp>
      <p:pic>
        <p:nvPicPr>
          <p:cNvPr id="9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75056"/>
            <a:ext cx="432008" cy="396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353776" y="4935736"/>
            <a:ext cx="360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55685" y="5204603"/>
            <a:ext cx="360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53776" y="5465003"/>
            <a:ext cx="360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1026" name="Picture 2" descr="C:\Users\Sophie\Pictures\BucDN1a05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67411"/>
            <a:ext cx="32289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339752" y="4556603"/>
            <a:ext cx="1260000" cy="86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8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462871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26240" y="1628698"/>
            <a:ext cx="3187863" cy="32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72000" rIns="0" rtlCol="0" anchor="t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fr-CH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Urziceni</a:t>
            </a: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algn="ctr">
              <a:spcBef>
                <a:spcPts val="600"/>
              </a:spcBef>
            </a:pPr>
            <a:r>
              <a:rPr lang="fr-CH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Otopeni</a:t>
            </a:r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Baneasa</a:t>
            </a: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38257" y="1812304"/>
            <a:ext cx="540000" cy="252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CB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86175" y="2191229"/>
            <a:ext cx="2340000" cy="432048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72000" rIns="108000" rtlCol="0" anchor="t"/>
          <a:lstStyle/>
          <a:p>
            <a:pPr algn="ctr"/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Picture 2" descr="5.1 Russian road sig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012" y="2263253"/>
            <a:ext cx="342776" cy="28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4622314" y="1687488"/>
            <a:ext cx="3060000" cy="3132000"/>
          </a:xfrm>
          <a:prstGeom prst="roundRect">
            <a:avLst>
              <a:gd name="adj" fmla="val 532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86175" y="2784309"/>
            <a:ext cx="2340000" cy="432048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72000" rIns="108000" rtlCol="0" anchor="t"/>
          <a:lstStyle/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" name="Picture 2" descr="5.1 Russian road sig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012" y="2856333"/>
            <a:ext cx="342776" cy="28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781245" y="4247523"/>
            <a:ext cx="2745917" cy="471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432000" rtlCol="0" anchor="ctr"/>
          <a:lstStyle/>
          <a:p>
            <a:pPr algn="ctr"/>
            <a:r>
              <a:rPr lang="fr-CH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Otopeni</a:t>
            </a:r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Baneasa</a:t>
            </a:r>
            <a:endParaRPr lang="fr-CH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017" y="4275959"/>
            <a:ext cx="676145" cy="44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Pictures\Buc01a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81" y="2143303"/>
            <a:ext cx="3280185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965400" y="5301208"/>
            <a:ext cx="2340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08000" bIns="0" rtlCol="0" anchor="ctr"/>
          <a:lstStyle/>
          <a:p>
            <a:pPr algn="ctr"/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CB x DN1</a:t>
            </a:r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0445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ictures\Buc01b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3636428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/>
          <p:cNvSpPr/>
          <p:nvPr/>
        </p:nvSpPr>
        <p:spPr>
          <a:xfrm>
            <a:off x="1979712" y="2132856"/>
            <a:ext cx="93610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19333" y="5013176"/>
            <a:ext cx="2582758" cy="1061829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Surprising</a:t>
            </a:r>
            <a:endParaRPr kumimoji="0" lang="fr-FR" alt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Exit </a:t>
            </a:r>
            <a:r>
              <a:rPr lang="fr-FR" alt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r>
              <a:rPr lang="fr-FR" alt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for DNCB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kumimoji="0" lang="fr-FR" altLang="fr-F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exit </a:t>
            </a:r>
            <a:r>
              <a:rPr kumimoji="0" lang="fr-FR" alt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kumimoji="0" lang="fr-FR" alt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highways</a:t>
            </a:r>
            <a:endParaRPr kumimoji="0" lang="fr-FR" alt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0072" y="1340768"/>
            <a:ext cx="3240360" cy="4608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vers le haut 8"/>
          <p:cNvSpPr/>
          <p:nvPr/>
        </p:nvSpPr>
        <p:spPr>
          <a:xfrm>
            <a:off x="5652120" y="1584090"/>
            <a:ext cx="180000" cy="3960000"/>
          </a:xfrm>
          <a:prstGeom prst="upArrow">
            <a:avLst>
              <a:gd name="adj1" fmla="val 65679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droite 9"/>
          <p:cNvSpPr/>
          <p:nvPr/>
        </p:nvSpPr>
        <p:spPr>
          <a:xfrm>
            <a:off x="5760120" y="3194816"/>
            <a:ext cx="1836204" cy="216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>
            <a:off x="5760120" y="4443856"/>
            <a:ext cx="1836204" cy="216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6104300" y="1584090"/>
            <a:ext cx="1800000" cy="576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</p:txBody>
      </p:sp>
      <p:pic>
        <p:nvPicPr>
          <p:cNvPr id="13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582" y="1656066"/>
            <a:ext cx="401642" cy="43204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105776" y="2242424"/>
            <a:ext cx="1490547" cy="4903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rtlCol="0" anchor="t"/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Urziceni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Tunari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90120" y="2242424"/>
            <a:ext cx="540000" cy="252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CB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entagone 15"/>
          <p:cNvSpPr/>
          <p:nvPr/>
        </p:nvSpPr>
        <p:spPr>
          <a:xfrm>
            <a:off x="6119924" y="4636440"/>
            <a:ext cx="1224000" cy="39600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bIns="108000" rtlCol="0" anchor="ctr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69777" y="4992083"/>
            <a:ext cx="162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252000" rtlCol="0" anchor="ctr"/>
          <a:lstStyle/>
          <a:p>
            <a:r>
              <a:rPr lang="fr-CH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Baneasa</a:t>
            </a:r>
            <a:endParaRPr lang="fr-CH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690" y="5024883"/>
            <a:ext cx="487733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741234" y="3164665"/>
            <a:ext cx="360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24300" y="4433858"/>
            <a:ext cx="360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64752" y="3378113"/>
            <a:ext cx="1490547" cy="4903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rtlCol="0" anchor="t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03244" y="3688426"/>
            <a:ext cx="2231182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252000" rtlCol="0" anchor="ctr"/>
          <a:lstStyle/>
          <a:p>
            <a:r>
              <a:rPr lang="fr-CH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Otopeni</a:t>
            </a:r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Coanda</a:t>
            </a:r>
            <a:endParaRPr lang="fr-CH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201" y="3706426"/>
            <a:ext cx="487733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à coins arrondis 5"/>
          <p:cNvSpPr/>
          <p:nvPr/>
        </p:nvSpPr>
        <p:spPr>
          <a:xfrm>
            <a:off x="5292080" y="1412776"/>
            <a:ext cx="3096344" cy="4464496"/>
          </a:xfrm>
          <a:prstGeom prst="roundRect">
            <a:avLst>
              <a:gd name="adj" fmla="val 49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65556" y="5536450"/>
            <a:ext cx="900000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300</a:t>
            </a:r>
            <a:r>
              <a:rPr lang="fr-CH" dirty="0" smtClean="0"/>
              <a:t> </a:t>
            </a:r>
            <a:r>
              <a:rPr lang="fr-CH" dirty="0" smtClean="0"/>
              <a:t>m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817891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619672" y="4976531"/>
            <a:ext cx="1207317" cy="37555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What’s</a:t>
            </a:r>
            <a:r>
              <a:rPr lang="fr-FR" alt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FR" alt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kumimoji="0" lang="fr-FR" alt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0072" y="1340768"/>
            <a:ext cx="3240360" cy="4608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vers le haut 8"/>
          <p:cNvSpPr/>
          <p:nvPr/>
        </p:nvSpPr>
        <p:spPr>
          <a:xfrm>
            <a:off x="5652120" y="1584090"/>
            <a:ext cx="180000" cy="3960000"/>
          </a:xfrm>
          <a:prstGeom prst="upArrow">
            <a:avLst>
              <a:gd name="adj1" fmla="val 65679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droite 9"/>
          <p:cNvSpPr/>
          <p:nvPr/>
        </p:nvSpPr>
        <p:spPr>
          <a:xfrm>
            <a:off x="5760120" y="3194816"/>
            <a:ext cx="1836204" cy="216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>
            <a:off x="5760120" y="4443856"/>
            <a:ext cx="1836204" cy="216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6104300" y="1584090"/>
            <a:ext cx="1800000" cy="576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</p:txBody>
      </p:sp>
      <p:pic>
        <p:nvPicPr>
          <p:cNvPr id="13" name="Picture 2" descr="5.1 Russian road sig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582" y="1656066"/>
            <a:ext cx="401642" cy="43204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105776" y="2242424"/>
            <a:ext cx="1490547" cy="4903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rtlCol="0" anchor="t"/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Urziceni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Tunari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90120" y="2242424"/>
            <a:ext cx="540000" cy="252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CB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entagone 15"/>
          <p:cNvSpPr/>
          <p:nvPr/>
        </p:nvSpPr>
        <p:spPr>
          <a:xfrm>
            <a:off x="6119924" y="4636440"/>
            <a:ext cx="1224000" cy="39600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bIns="108000" rtlCol="0" anchor="ctr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69777" y="4992083"/>
            <a:ext cx="162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252000" rtlCol="0" anchor="ctr"/>
          <a:lstStyle/>
          <a:p>
            <a:r>
              <a:rPr lang="fr-CH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Baneasa</a:t>
            </a:r>
            <a:endParaRPr lang="fr-CH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690" y="5024883"/>
            <a:ext cx="487733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741234" y="3164665"/>
            <a:ext cx="360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24300" y="4433858"/>
            <a:ext cx="360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64752" y="3378113"/>
            <a:ext cx="1490547" cy="4903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rtlCol="0" anchor="t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03244" y="3688426"/>
            <a:ext cx="2231182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252000" rtlCol="0" anchor="ctr"/>
          <a:lstStyle/>
          <a:p>
            <a:r>
              <a:rPr lang="fr-CH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Otopeni</a:t>
            </a:r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Coanda</a:t>
            </a:r>
            <a:endParaRPr lang="fr-CH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201" y="3706426"/>
            <a:ext cx="487733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à coins arrondis 5"/>
          <p:cNvSpPr/>
          <p:nvPr/>
        </p:nvSpPr>
        <p:spPr>
          <a:xfrm>
            <a:off x="5292080" y="1412776"/>
            <a:ext cx="3096344" cy="4464496"/>
          </a:xfrm>
          <a:prstGeom prst="roundRect">
            <a:avLst>
              <a:gd name="adj" fmla="val 49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" descr="D:\Pictures\Buc01c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88114"/>
            <a:ext cx="3668138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7365556" y="5536450"/>
            <a:ext cx="900000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  <a:r>
              <a:rPr lang="fr-CH" dirty="0" smtClean="0"/>
              <a:t>00</a:t>
            </a:r>
            <a:r>
              <a:rPr lang="fr-CH" dirty="0" smtClean="0"/>
              <a:t> </a:t>
            </a:r>
            <a:r>
              <a:rPr lang="fr-CH" dirty="0" smtClean="0"/>
              <a:t>m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024349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Pictures\Buc01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2942213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entagone 3"/>
          <p:cNvSpPr/>
          <p:nvPr/>
        </p:nvSpPr>
        <p:spPr>
          <a:xfrm>
            <a:off x="4219992" y="1284051"/>
            <a:ext cx="2340000" cy="900000"/>
          </a:xfrm>
          <a:prstGeom prst="homePlat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tIns="108000" bIns="252000" rtlCol="0" anchor="t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55976" y="1410502"/>
            <a:ext cx="360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èche droite 7"/>
          <p:cNvSpPr/>
          <p:nvPr/>
        </p:nvSpPr>
        <p:spPr>
          <a:xfrm flipH="1">
            <a:off x="4106373" y="2369547"/>
            <a:ext cx="2340000" cy="7200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20000" rtlCol="0" anchor="ctr"/>
          <a:lstStyle/>
          <a:p>
            <a:pPr algn="r"/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534" y="2510840"/>
            <a:ext cx="454908" cy="46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èche droite 9"/>
          <p:cNvSpPr/>
          <p:nvPr/>
        </p:nvSpPr>
        <p:spPr>
          <a:xfrm flipH="1">
            <a:off x="4106373" y="3224359"/>
            <a:ext cx="2340000" cy="5400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20000" rtlCol="0" anchor="ctr"/>
          <a:lstStyle/>
          <a:p>
            <a:pPr algn="r"/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Urziceni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88593" y="3386359"/>
            <a:ext cx="360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CB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55976" y="1708981"/>
            <a:ext cx="1584176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r>
              <a:rPr lang="fr-CH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Baneasa</a:t>
            </a:r>
            <a:endParaRPr lang="fr-CH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992" y="1734051"/>
            <a:ext cx="487733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lèche droite 13"/>
          <p:cNvSpPr/>
          <p:nvPr/>
        </p:nvSpPr>
        <p:spPr>
          <a:xfrm flipH="1">
            <a:off x="4123346" y="3830136"/>
            <a:ext cx="2340000" cy="9000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684000" bIns="36000" rtlCol="0" anchor="t"/>
          <a:lstStyle/>
          <a:p>
            <a:pPr algn="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algn="r"/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Urziceni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88593" y="3961593"/>
            <a:ext cx="360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43266" y="4221088"/>
            <a:ext cx="1584176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0" rtlCol="0" anchor="ctr"/>
          <a:lstStyle/>
          <a:p>
            <a:r>
              <a:rPr lang="fr-CH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Otopeni</a:t>
            </a:r>
            <a:endParaRPr lang="fr-CH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766" y="4239088"/>
            <a:ext cx="487733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6267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ictures\Buc01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7109760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51720" y="1772816"/>
            <a:ext cx="2160240" cy="144016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7744" y="1916832"/>
            <a:ext cx="1800000" cy="576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</p:txBody>
      </p:sp>
      <p:pic>
        <p:nvPicPr>
          <p:cNvPr id="6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58" y="1988808"/>
            <a:ext cx="401642" cy="43204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95736" y="2571775"/>
            <a:ext cx="1778579" cy="4903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rtlCol="0" anchor="t"/>
          <a:lstStyle/>
          <a:p>
            <a:pPr algn="ctr"/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Urziceni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Tunari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8024" y="1772816"/>
            <a:ext cx="2160240" cy="144016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vers le bas 8"/>
          <p:cNvSpPr/>
          <p:nvPr/>
        </p:nvSpPr>
        <p:spPr>
          <a:xfrm>
            <a:off x="2303752" y="2571775"/>
            <a:ext cx="216000" cy="5040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22870" y="1983789"/>
            <a:ext cx="1490547" cy="4903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rtlCol="0" anchor="t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76056" y="2355775"/>
            <a:ext cx="1656184" cy="7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r>
              <a:rPr lang="fr-CH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Otopeni</a:t>
            </a:r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Henri </a:t>
            </a:r>
            <a:r>
              <a:rPr lang="fr-CH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Coanda</a:t>
            </a:r>
            <a:endParaRPr lang="fr-CH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477" y="2386674"/>
            <a:ext cx="487733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èche vers le bas 12"/>
          <p:cNvSpPr/>
          <p:nvPr/>
        </p:nvSpPr>
        <p:spPr>
          <a:xfrm rot="-5400000">
            <a:off x="6373149" y="1857396"/>
            <a:ext cx="216000" cy="5040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911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51520" y="332656"/>
            <a:ext cx="8640960" cy="61926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 ) DN1A x DNCB =&gt; A1 E81 </a:t>
            </a:r>
          </a:p>
        </p:txBody>
      </p:sp>
      <p:sp>
        <p:nvSpPr>
          <p:cNvPr id="3" name="Rectangle 2"/>
          <p:cNvSpPr/>
          <p:nvPr/>
        </p:nvSpPr>
        <p:spPr>
          <a:xfrm>
            <a:off x="859384" y="5805240"/>
            <a:ext cx="5400000" cy="432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/>
            <a:r>
              <a:rPr lang="fr-CH" sz="1100" i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fr-CH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You Tube - </a:t>
            </a:r>
            <a:r>
              <a:rPr lang="fr-CH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Asociata</a:t>
            </a:r>
            <a:r>
              <a:rPr lang="fr-CH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 </a:t>
            </a:r>
            <a:r>
              <a:rPr lang="fr-CH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Infrastructura</a:t>
            </a:r>
            <a:r>
              <a:rPr lang="fr-CH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API    </a:t>
            </a:r>
          </a:p>
          <a:p>
            <a:pPr algn="ctr"/>
            <a:r>
              <a:rPr lang="fr-CH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DNCB </a:t>
            </a:r>
            <a:r>
              <a:rPr lang="fr-CH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Centura</a:t>
            </a:r>
            <a:r>
              <a:rPr lang="fr-CH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Bucuresti DN1A – A1   13.10.2016</a:t>
            </a:r>
          </a:p>
        </p:txBody>
      </p:sp>
    </p:spTree>
    <p:extLst>
      <p:ext uri="{BB962C8B-B14F-4D97-AF65-F5344CB8AC3E}">
        <p14:creationId xmlns:p14="http://schemas.microsoft.com/office/powerpoint/2010/main" val="74213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ictures\Buc01f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3382536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entagone 2"/>
          <p:cNvSpPr/>
          <p:nvPr/>
        </p:nvSpPr>
        <p:spPr>
          <a:xfrm>
            <a:off x="4932040" y="1124744"/>
            <a:ext cx="2340000" cy="900000"/>
          </a:xfrm>
          <a:prstGeom prst="homePlat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tIns="108000" bIns="252000" rtlCol="0" anchor="t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 50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84853" y="1302502"/>
            <a:ext cx="360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84853" y="1591072"/>
            <a:ext cx="1584176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r>
              <a:rPr lang="fr-CH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Otopeni</a:t>
            </a:r>
            <a:endParaRPr lang="fr-CH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039" y="1627072"/>
            <a:ext cx="487733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èche droite 6"/>
          <p:cNvSpPr/>
          <p:nvPr/>
        </p:nvSpPr>
        <p:spPr>
          <a:xfrm flipH="1">
            <a:off x="4906557" y="2132856"/>
            <a:ext cx="2340000" cy="7200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20000" rtlCol="0" anchor="ctr"/>
          <a:lstStyle/>
          <a:p>
            <a:pPr algn="r"/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èche droite 7"/>
          <p:cNvSpPr/>
          <p:nvPr/>
        </p:nvSpPr>
        <p:spPr>
          <a:xfrm flipH="1">
            <a:off x="4932040" y="3541144"/>
            <a:ext cx="2340000" cy="5400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20000" rtlCol="0" anchor="ctr"/>
          <a:lstStyle/>
          <a:p>
            <a:pPr algn="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flipH="1">
            <a:off x="4932040" y="2906832"/>
            <a:ext cx="2340000" cy="5400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20000" rtlCol="0" anchor="ctr"/>
          <a:lstStyle/>
          <a:p>
            <a:pPr algn="r"/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Urziceni</a:t>
            </a:r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5.1 Russian road sign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29" y="2258856"/>
            <a:ext cx="454908" cy="46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5.1 Russian road sign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788" y="3613144"/>
            <a:ext cx="384922" cy="396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763937" y="3068832"/>
            <a:ext cx="360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CB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1272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ictures\Buc01f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55" y="332656"/>
            <a:ext cx="3104284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Pictures\Buc01g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58" y="2425531"/>
            <a:ext cx="3104281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Pictures\Buc01h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24" y="4509120"/>
            <a:ext cx="310461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60031" y="2925217"/>
            <a:ext cx="2196000" cy="9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tIns="72000" rIns="0" rtlCol="0" anchor="t"/>
          <a:lstStyle/>
          <a:p>
            <a:pPr algn="ct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 50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Tunari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36096" y="3317281"/>
            <a:ext cx="14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r>
              <a:rPr lang="fr-CH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Otopeni</a:t>
            </a:r>
            <a:endParaRPr lang="fr-CH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363" y="3342493"/>
            <a:ext cx="487733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èche vers le bas 7"/>
          <p:cNvSpPr/>
          <p:nvPr/>
        </p:nvSpPr>
        <p:spPr>
          <a:xfrm rot="-10800000">
            <a:off x="5027677" y="3123217"/>
            <a:ext cx="216000" cy="5040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4896031" y="2961217"/>
            <a:ext cx="2124000" cy="828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1793" y="3047164"/>
            <a:ext cx="288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6" name="Picture 6" descr="Gefahrenzeichen 14.sv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531" y="566656"/>
            <a:ext cx="1712161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896031" y="4941168"/>
            <a:ext cx="2196000" cy="9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tIns="72000" rIns="0" rtlCol="0" anchor="t"/>
          <a:lstStyle/>
          <a:p>
            <a:pPr algn="ct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 50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Tunari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924060" y="4977168"/>
            <a:ext cx="2124000" cy="828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51689" y="5301208"/>
            <a:ext cx="14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r>
              <a:rPr lang="fr-CH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Otopeni</a:t>
            </a:r>
            <a:endParaRPr lang="fr-CH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56" y="5304692"/>
            <a:ext cx="487733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426222" y="5058619"/>
            <a:ext cx="288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lèche vers le bas 16"/>
          <p:cNvSpPr/>
          <p:nvPr/>
        </p:nvSpPr>
        <p:spPr>
          <a:xfrm rot="-5400000">
            <a:off x="5099677" y="5232692"/>
            <a:ext cx="216000" cy="3600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9673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712968" cy="65527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" name="Rectangle 2"/>
          <p:cNvSpPr/>
          <p:nvPr/>
        </p:nvSpPr>
        <p:spPr>
          <a:xfrm>
            <a:off x="647564" y="476672"/>
            <a:ext cx="7920880" cy="5976664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6000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Saliste</a:t>
            </a:r>
            <a:endParaRPr lang="fr-CH" sz="6000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9384" y="5805240"/>
            <a:ext cx="5400000" cy="432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/>
            <a:r>
              <a:rPr lang="fr-CH" sz="1100" i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fr-CH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Forum PUM Romania     A1 </a:t>
            </a:r>
            <a:r>
              <a:rPr lang="fr-CH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Autostrada</a:t>
            </a:r>
            <a:r>
              <a:rPr lang="fr-CH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Bucuresti – </a:t>
            </a:r>
            <a:r>
              <a:rPr lang="fr-CH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Nadlac</a:t>
            </a:r>
            <a:endParaRPr lang="fr-CH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Stefan Tudor, </a:t>
            </a:r>
            <a:r>
              <a:rPr lang="fr-CH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Reply</a:t>
            </a:r>
            <a:r>
              <a:rPr lang="fr-CH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31.007 du 10.10.2016</a:t>
            </a:r>
          </a:p>
        </p:txBody>
      </p:sp>
    </p:spTree>
    <p:extLst>
      <p:ext uri="{BB962C8B-B14F-4D97-AF65-F5344CB8AC3E}">
        <p14:creationId xmlns:p14="http://schemas.microsoft.com/office/powerpoint/2010/main" val="268136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51520" y="332656"/>
            <a:ext cx="8640960" cy="61926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 ) </a:t>
            </a:r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dinspre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525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phie\Pictures\Saliste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3495675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0" y="5085185"/>
            <a:ext cx="7724501" cy="15806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08000" rtlCol="0" anchor="ctr"/>
          <a:lstStyle/>
          <a:p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really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administration</a:t>
            </a:r>
          </a:p>
          <a:p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fr-CH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trives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trafic to major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cities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Bucuresti and Brasov via national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roads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almost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allocates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medium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towns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or border villages ) to the 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highway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signs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imprecisely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sz="1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confused</a:t>
            </a:r>
            <a:endParaRPr lang="fr-CH" sz="1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of course, I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Sibiu as a medium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endParaRPr lang="fr-CH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construction of an </a:t>
            </a:r>
            <a:r>
              <a:rPr lang="fr-CH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ighway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national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roads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become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roads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; all the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priorities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go to the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highway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numerotation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E, main directions.</a:t>
            </a:r>
          </a:p>
          <a:p>
            <a:endParaRPr lang="fr-CH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highway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;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hide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</p:txBody>
      </p:sp>
      <p:sp>
        <p:nvSpPr>
          <p:cNvPr id="3" name="Rectangle 2"/>
          <p:cNvSpPr/>
          <p:nvPr/>
        </p:nvSpPr>
        <p:spPr>
          <a:xfrm>
            <a:off x="4247536" y="558749"/>
            <a:ext cx="3960440" cy="39244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èche vers le haut 4"/>
          <p:cNvSpPr/>
          <p:nvPr/>
        </p:nvSpPr>
        <p:spPr>
          <a:xfrm>
            <a:off x="6448477" y="751054"/>
            <a:ext cx="216000" cy="36004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Flèche gauche 5"/>
          <p:cNvSpPr/>
          <p:nvPr/>
        </p:nvSpPr>
        <p:spPr>
          <a:xfrm>
            <a:off x="4361048" y="1923355"/>
            <a:ext cx="2195429" cy="216000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7053937" y="4020828"/>
            <a:ext cx="900000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500 m</a:t>
            </a:r>
            <a:endParaRPr lang="fr-CH" dirty="0"/>
          </a:p>
        </p:txBody>
      </p:sp>
      <p:sp>
        <p:nvSpPr>
          <p:cNvPr id="8" name="Flèche droite 7"/>
          <p:cNvSpPr/>
          <p:nvPr/>
        </p:nvSpPr>
        <p:spPr>
          <a:xfrm>
            <a:off x="6586414" y="1923355"/>
            <a:ext cx="1440000" cy="216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page suivante 3"/>
          <p:cNvSpPr/>
          <p:nvPr/>
        </p:nvSpPr>
        <p:spPr>
          <a:xfrm>
            <a:off x="6782994" y="2226336"/>
            <a:ext cx="456512" cy="288000"/>
          </a:xfrm>
          <a:prstGeom prst="flowChartOffpageConnector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fr-CH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9" name="Rectangle 8"/>
          <p:cNvSpPr/>
          <p:nvPr/>
        </p:nvSpPr>
        <p:spPr>
          <a:xfrm>
            <a:off x="7226434" y="2241094"/>
            <a:ext cx="900000" cy="2387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Saliste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0204" y="2594200"/>
            <a:ext cx="1260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Transalpina</a:t>
            </a:r>
            <a:endParaRPr lang="fr-CH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97790" y="1038325"/>
            <a:ext cx="360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5535" y="1317763"/>
            <a:ext cx="360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38670" y="870936"/>
            <a:ext cx="1141534" cy="5147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Christian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97790" y="3254106"/>
            <a:ext cx="1800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97790" y="2294611"/>
            <a:ext cx="1800000" cy="829731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11248" y="4027110"/>
            <a:ext cx="900000" cy="2387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Amnas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rganigramme : Connecteur page suivante 17"/>
          <p:cNvSpPr/>
          <p:nvPr/>
        </p:nvSpPr>
        <p:spPr>
          <a:xfrm>
            <a:off x="4631342" y="4027110"/>
            <a:ext cx="456512" cy="288000"/>
          </a:xfrm>
          <a:prstGeom prst="flowChartOffpageConnector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fr-CH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05864" y="2443254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39648" y="3362106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39648" y="2774200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39648" y="3622030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296497" y="606336"/>
            <a:ext cx="3852000" cy="3816000"/>
          </a:xfrm>
          <a:prstGeom prst="roundRect">
            <a:avLst>
              <a:gd name="adj" fmla="val 269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1979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5135748"/>
            <a:ext cx="3240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08000" bIns="0" rtlCol="0" anchor="ctr"/>
          <a:lstStyle/>
          <a:p>
            <a:pPr algn="ctr"/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remark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 one</a:t>
            </a:r>
          </a:p>
          <a:p>
            <a:pPr algn="ctr"/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47536" y="503381"/>
            <a:ext cx="3060000" cy="4824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000" tIns="180000" rIns="0" rtlCol="0" anchor="t"/>
          <a:lstStyle/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</a:p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Christian</a:t>
            </a:r>
          </a:p>
        </p:txBody>
      </p:sp>
      <p:sp>
        <p:nvSpPr>
          <p:cNvPr id="5" name="Flèche vers le haut 4"/>
          <p:cNvSpPr/>
          <p:nvPr/>
        </p:nvSpPr>
        <p:spPr>
          <a:xfrm>
            <a:off x="4582747" y="692696"/>
            <a:ext cx="360000" cy="540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Flèche gauche 5"/>
          <p:cNvSpPr/>
          <p:nvPr/>
        </p:nvSpPr>
        <p:spPr>
          <a:xfrm>
            <a:off x="4435527" y="2384904"/>
            <a:ext cx="720000" cy="360000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5333503" y="4847716"/>
            <a:ext cx="900000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  <a:r>
              <a:rPr lang="fr-CH" dirty="0" smtClean="0"/>
              <a:t>00 m</a:t>
            </a:r>
            <a:endParaRPr lang="fr-CH" dirty="0"/>
          </a:p>
        </p:txBody>
      </p:sp>
      <p:sp>
        <p:nvSpPr>
          <p:cNvPr id="8" name="Flèche droite 7"/>
          <p:cNvSpPr/>
          <p:nvPr/>
        </p:nvSpPr>
        <p:spPr>
          <a:xfrm>
            <a:off x="4448474" y="4029684"/>
            <a:ext cx="720000" cy="360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page suivante 3"/>
          <p:cNvSpPr/>
          <p:nvPr/>
        </p:nvSpPr>
        <p:spPr>
          <a:xfrm>
            <a:off x="6427166" y="3861080"/>
            <a:ext cx="456512" cy="288000"/>
          </a:xfrm>
          <a:prstGeom prst="flowChartOffpageConnector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fr-CH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9" name="Rectangle 8"/>
          <p:cNvSpPr/>
          <p:nvPr/>
        </p:nvSpPr>
        <p:spPr>
          <a:xfrm>
            <a:off x="5294762" y="3910289"/>
            <a:ext cx="900000" cy="2387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Saliste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9753" y="4293096"/>
            <a:ext cx="1260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Transalpina</a:t>
            </a:r>
            <a:endParaRPr lang="fr-CH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90806" y="692448"/>
            <a:ext cx="360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85678" y="1041013"/>
            <a:ext cx="360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rganigramme : Connecteur page suivante 17"/>
          <p:cNvSpPr/>
          <p:nvPr/>
        </p:nvSpPr>
        <p:spPr>
          <a:xfrm>
            <a:off x="6427166" y="3346753"/>
            <a:ext cx="456512" cy="288000"/>
          </a:xfrm>
          <a:prstGeom prst="flowChartOffpageConnector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fr-CH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4286781" y="557600"/>
            <a:ext cx="2952000" cy="4716000"/>
          </a:xfrm>
          <a:prstGeom prst="roundRect">
            <a:avLst>
              <a:gd name="adj" fmla="val 269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" descr="C:\Users\Sophie\Pictures\Saliste0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26728"/>
            <a:ext cx="3096344" cy="325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4286946" y="1427789"/>
            <a:ext cx="295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12781" y="1657939"/>
            <a:ext cx="1800000" cy="829731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08495" y="2564904"/>
            <a:ext cx="1800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12780" y="3353579"/>
            <a:ext cx="900001" cy="2387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Amnas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82495" y="3740016"/>
            <a:ext cx="295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01260" y="1807906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99753" y="2117820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87503" y="2635806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87503" y="2900254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277290" y="4725144"/>
            <a:ext cx="295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9482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8539" y="5157192"/>
            <a:ext cx="3458261" cy="5760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08000" bIns="0" rtlCol="0" anchor="ctr"/>
          <a:lstStyle/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Variante to 4 and 5</a:t>
            </a:r>
          </a:p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Smaller</a:t>
            </a:r>
            <a:r>
              <a:rPr lang="fr-CH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enough</a:t>
            </a:r>
            <a:r>
              <a:rPr lang="fr-CH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simple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55976" y="1216689"/>
            <a:ext cx="3672408" cy="314841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vers le haut 8"/>
          <p:cNvSpPr/>
          <p:nvPr/>
        </p:nvSpPr>
        <p:spPr>
          <a:xfrm>
            <a:off x="5956904" y="1389992"/>
            <a:ext cx="216000" cy="268708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gauche 9"/>
          <p:cNvSpPr/>
          <p:nvPr/>
        </p:nvSpPr>
        <p:spPr>
          <a:xfrm>
            <a:off x="4535431" y="2492896"/>
            <a:ext cx="1529473" cy="216000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>
            <a:off x="6081776" y="2492896"/>
            <a:ext cx="1440000" cy="216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6436064" y="1358853"/>
            <a:ext cx="1232280" cy="5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Christian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820558" y="3789040"/>
            <a:ext cx="900000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  <a:r>
              <a:rPr lang="fr-CH" dirty="0" smtClean="0"/>
              <a:t>00 m</a:t>
            </a:r>
            <a:endParaRPr lang="fr-CH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4427984" y="1268759"/>
            <a:ext cx="3528392" cy="3024337"/>
          </a:xfrm>
          <a:prstGeom prst="roundRect">
            <a:avLst>
              <a:gd name="adj" fmla="val 400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" descr="C:\Users\Sophie\Pictures\Saliste0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26728"/>
            <a:ext cx="3096344" cy="325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5903472" y="1675768"/>
            <a:ext cx="360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03472" y="1965269"/>
            <a:ext cx="360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194672" y="3217019"/>
            <a:ext cx="1594033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Transalpina</a:t>
            </a:r>
            <a:endParaRPr lang="fr-CH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rganigramme : Connecteur page suivante 29"/>
          <p:cNvSpPr/>
          <p:nvPr/>
        </p:nvSpPr>
        <p:spPr>
          <a:xfrm>
            <a:off x="6670157" y="2478449"/>
            <a:ext cx="456512" cy="288000"/>
          </a:xfrm>
          <a:prstGeom prst="flowChartOffpageConnector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fr-CH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31" name="Organigramme : Connecteur page suivante 30"/>
          <p:cNvSpPr/>
          <p:nvPr/>
        </p:nvSpPr>
        <p:spPr>
          <a:xfrm>
            <a:off x="5196800" y="2486849"/>
            <a:ext cx="456512" cy="288000"/>
          </a:xfrm>
          <a:prstGeom prst="flowChartOffpageConnector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fr-CH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149768" y="2883710"/>
            <a:ext cx="900000" cy="2387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Saliste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975055" y="2883709"/>
            <a:ext cx="900001" cy="2387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Amnas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lèche droite 35"/>
          <p:cNvSpPr/>
          <p:nvPr/>
        </p:nvSpPr>
        <p:spPr>
          <a:xfrm flipH="1">
            <a:off x="4566800" y="3199019"/>
            <a:ext cx="1260000" cy="3600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468000" rtlCol="0" anchor="t"/>
          <a:lstStyle/>
          <a:p>
            <a:pPr algn="r"/>
            <a:r>
              <a:rPr lang="fr-CH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km</a:t>
            </a:r>
          </a:p>
        </p:txBody>
      </p:sp>
      <p:pic>
        <p:nvPicPr>
          <p:cNvPr id="37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43" y="3253019"/>
            <a:ext cx="264685" cy="252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7128384" y="4164844"/>
            <a:ext cx="900000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500 m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5254517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phie\Pictures\Saliste0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55" y="1052736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5229200"/>
            <a:ext cx="324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08000" bIns="0" rtlCol="0" anchor="ctr"/>
          <a:lstStyle/>
          <a:p>
            <a:pPr algn="ctr"/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on the 67,we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Bucuresti</a:t>
            </a:r>
          </a:p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bit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  <a:p>
            <a:pPr algn="ctr"/>
            <a:endParaRPr lang="fr-CH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Imprecise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confused</a:t>
            </a:r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 descr="C:\Users\Sophie\Pictures\Saliste04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23" y="2996952"/>
            <a:ext cx="2649988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00417" y="1111303"/>
            <a:ext cx="4320479" cy="36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vers le haut 8"/>
          <p:cNvSpPr/>
          <p:nvPr/>
        </p:nvSpPr>
        <p:spPr>
          <a:xfrm>
            <a:off x="5956904" y="1389992"/>
            <a:ext cx="216000" cy="3060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gauche 9"/>
          <p:cNvSpPr/>
          <p:nvPr/>
        </p:nvSpPr>
        <p:spPr>
          <a:xfrm>
            <a:off x="4571999" y="3045319"/>
            <a:ext cx="1529473" cy="216000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>
            <a:off x="6073037" y="3045319"/>
            <a:ext cx="2160000" cy="216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4383989" y="1760465"/>
            <a:ext cx="1440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droite 13"/>
          <p:cNvSpPr/>
          <p:nvPr/>
        </p:nvSpPr>
        <p:spPr>
          <a:xfrm rot="-2700000">
            <a:off x="5900115" y="2603465"/>
            <a:ext cx="1260000" cy="216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4975613" y="1389993"/>
            <a:ext cx="716973" cy="2387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Amnas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rganigramme : Connecteur page suivante 15"/>
          <p:cNvSpPr/>
          <p:nvPr/>
        </p:nvSpPr>
        <p:spPr>
          <a:xfrm>
            <a:off x="4383989" y="1389993"/>
            <a:ext cx="456512" cy="288000"/>
          </a:xfrm>
          <a:prstGeom prst="flowChartOffpageConnector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fr-CH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52422" y="3342184"/>
            <a:ext cx="729081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53037" y="2054857"/>
            <a:ext cx="729081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62279" y="3325309"/>
            <a:ext cx="1800000" cy="90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68963" y="1838857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68963" y="2126857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26360" y="3486184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16016" y="3807043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34099" y="4225309"/>
            <a:ext cx="900000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700 m</a:t>
            </a:r>
            <a:endParaRPr lang="fr-CH" dirty="0"/>
          </a:p>
        </p:txBody>
      </p:sp>
      <p:sp>
        <p:nvSpPr>
          <p:cNvPr id="25" name="Rectangle 24"/>
          <p:cNvSpPr/>
          <p:nvPr/>
        </p:nvSpPr>
        <p:spPr>
          <a:xfrm>
            <a:off x="3933989" y="4786279"/>
            <a:ext cx="900000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250 m</a:t>
            </a:r>
            <a:endParaRPr lang="fr-CH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4193367" y="1196752"/>
            <a:ext cx="4176000" cy="3456000"/>
          </a:xfrm>
          <a:prstGeom prst="roundRect">
            <a:avLst>
              <a:gd name="adj" fmla="val 400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5823989" y="2852436"/>
            <a:ext cx="504000" cy="504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5945737" y="2973287"/>
            <a:ext cx="260807" cy="288032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2095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phie\Pictures\Saliste0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93" y="1196752"/>
            <a:ext cx="3239999" cy="224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0393" y="3861048"/>
            <a:ext cx="2880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08000" bIns="0" rtlCol="0" anchor="ctr"/>
          <a:lstStyle/>
          <a:p>
            <a:pPr algn="ctr"/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beautiful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efficient</a:t>
            </a:r>
          </a:p>
          <a:p>
            <a:pPr algn="ctr"/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entagone 3"/>
          <p:cNvSpPr/>
          <p:nvPr/>
        </p:nvSpPr>
        <p:spPr>
          <a:xfrm>
            <a:off x="4572000" y="2501383"/>
            <a:ext cx="2880000" cy="936000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0" rtlCol="0" anchor="ctr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 270</a:t>
            </a: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      165</a:t>
            </a: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           22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63383"/>
            <a:ext cx="470820" cy="612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0374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ophie\Pictures\Saliste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30371"/>
            <a:ext cx="3286125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89733" y="4293096"/>
            <a:ext cx="3240000" cy="108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08000" bIns="0" rtlCol="0" anchor="ctr"/>
          <a:lstStyle/>
          <a:p>
            <a:pPr algn="ctr"/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algn="ctr"/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A1</a:t>
            </a:r>
          </a:p>
          <a:p>
            <a:pPr algn="ctr"/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pictogramm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algn="ctr"/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serious</a:t>
            </a:r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entagone 3"/>
          <p:cNvSpPr/>
          <p:nvPr/>
        </p:nvSpPr>
        <p:spPr>
          <a:xfrm>
            <a:off x="5025587" y="1916880"/>
            <a:ext cx="2520000" cy="900000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0" rtlCol="0" anchor="ctr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    270</a:t>
            </a:r>
          </a:p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37</a:t>
            </a:r>
          </a:p>
        </p:txBody>
      </p:sp>
      <p:pic>
        <p:nvPicPr>
          <p:cNvPr id="5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805" y="2060880"/>
            <a:ext cx="470820" cy="612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Émoticône 1"/>
          <p:cNvSpPr/>
          <p:nvPr/>
        </p:nvSpPr>
        <p:spPr>
          <a:xfrm>
            <a:off x="3849151" y="4941168"/>
            <a:ext cx="360000" cy="360000"/>
          </a:xfrm>
          <a:prstGeom prst="smileyFac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entagone 6"/>
          <p:cNvSpPr/>
          <p:nvPr/>
        </p:nvSpPr>
        <p:spPr>
          <a:xfrm>
            <a:off x="4999899" y="2924944"/>
            <a:ext cx="2520000" cy="540000"/>
          </a:xfrm>
          <a:prstGeom prst="homePlat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bIns="108000" rtlCol="0" anchor="ctr"/>
          <a:lstStyle/>
          <a:p>
            <a:pPr algn="ctr"/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Amnas</a:t>
            </a:r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rganigramme : Connecteur page suivante 7"/>
          <p:cNvSpPr/>
          <p:nvPr/>
        </p:nvSpPr>
        <p:spPr>
          <a:xfrm>
            <a:off x="5147113" y="3050944"/>
            <a:ext cx="456512" cy="288000"/>
          </a:xfrm>
          <a:prstGeom prst="flowChartOffpageConnector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fr-CH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</p:txBody>
      </p:sp>
      <p:pic>
        <p:nvPicPr>
          <p:cNvPr id="9" name="Picture 2" descr="5.1 Russian road sign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73" y="4743096"/>
            <a:ext cx="138478" cy="18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330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phie\Pictures\Buc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61" y="548680"/>
            <a:ext cx="7758184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9592" y="6093296"/>
            <a:ext cx="504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0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https</a:t>
            </a:r>
            <a:r>
              <a:rPr lang="fr-CH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://www.google.ch/maps/@44.5644841,26.0104374,13z?hl=f</a:t>
            </a:r>
            <a:endParaRPr lang="fr-CH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5856" y="3825024"/>
            <a:ext cx="756000" cy="180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1 </a:t>
            </a:r>
            <a:r>
              <a:rPr lang="fr-CH" sz="1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lane</a:t>
            </a: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3728" y="2325912"/>
            <a:ext cx="756000" cy="180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1 </a:t>
            </a:r>
            <a:r>
              <a:rPr lang="fr-CH" sz="1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lane</a:t>
            </a: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3712" y="980728"/>
            <a:ext cx="756000" cy="180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1 </a:t>
            </a:r>
            <a:r>
              <a:rPr lang="fr-CH" sz="1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lane</a:t>
            </a: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96336" y="2996952"/>
            <a:ext cx="756000" cy="180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2 </a:t>
            </a:r>
            <a:r>
              <a:rPr lang="fr-CH" sz="1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lanes</a:t>
            </a: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96336" y="1484784"/>
            <a:ext cx="756000" cy="180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2 </a:t>
            </a:r>
            <a:r>
              <a:rPr lang="fr-CH" sz="1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lanes</a:t>
            </a: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7163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phie\Pictures\Saliste0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287655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83968" y="1412776"/>
            <a:ext cx="3960000" cy="252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7744" y="4517953"/>
            <a:ext cx="3240000" cy="7920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180000" rIns="108000" bIns="0" rtlCol="0" anchor="ctr"/>
          <a:lstStyle/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know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; I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logical</a:t>
            </a:r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Résultat de recherche d'images pour &quot;pictogram snoopy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643997"/>
            <a:ext cx="53999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3568" y="6021288"/>
            <a:ext cx="6660802" cy="553998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fr-CH" sz="1000" i="1" u="sng" dirty="0" smtClean="0"/>
              <a:t>Source</a:t>
            </a:r>
            <a:r>
              <a:rPr lang="fr-CH" sz="1000" dirty="0" smtClean="0"/>
              <a:t> : https</a:t>
            </a:r>
            <a:r>
              <a:rPr lang="fr-CH" sz="1000" dirty="0"/>
              <a:t>://www.google.ch/search?q=pictogram+snoopy&amp;client=firefox-b&amp;tbm=isch&amp;tbo=u&amp;source=univ&amp;sa=X&amp;ved=0ahUKEwi_h9uPx9PPAhWGYZoKHUsmCLIQsAQIIA&amp;biw=1920&amp;bih=932#imgrc=_RB_YhPdQajRBM%3A</a:t>
            </a:r>
          </a:p>
        </p:txBody>
      </p:sp>
      <p:sp>
        <p:nvSpPr>
          <p:cNvPr id="8" name="Flèche vers le haut 7"/>
          <p:cNvSpPr/>
          <p:nvPr/>
        </p:nvSpPr>
        <p:spPr>
          <a:xfrm>
            <a:off x="6095429" y="1878670"/>
            <a:ext cx="216000" cy="1800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Flèche droite 8"/>
          <p:cNvSpPr/>
          <p:nvPr/>
        </p:nvSpPr>
        <p:spPr>
          <a:xfrm>
            <a:off x="6234178" y="1848829"/>
            <a:ext cx="1620000" cy="216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gauche 9"/>
          <p:cNvSpPr/>
          <p:nvPr/>
        </p:nvSpPr>
        <p:spPr>
          <a:xfrm>
            <a:off x="4475429" y="1845110"/>
            <a:ext cx="1620000" cy="216000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Ellipse 10"/>
          <p:cNvSpPr/>
          <p:nvPr/>
        </p:nvSpPr>
        <p:spPr>
          <a:xfrm>
            <a:off x="5951429" y="1700808"/>
            <a:ext cx="504000" cy="504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44749" y="3211939"/>
            <a:ext cx="900000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250 m</a:t>
            </a:r>
            <a:endParaRPr lang="fr-CH" dirty="0"/>
          </a:p>
        </p:txBody>
      </p:sp>
      <p:sp>
        <p:nvSpPr>
          <p:cNvPr id="13" name="Rectangle 12"/>
          <p:cNvSpPr/>
          <p:nvPr/>
        </p:nvSpPr>
        <p:spPr>
          <a:xfrm>
            <a:off x="6516216" y="2204808"/>
            <a:ext cx="1440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48178" y="2271504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48178" y="2562646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76056" y="2152108"/>
            <a:ext cx="716973" cy="2387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Amnas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rganigramme : Connecteur page suivante 16"/>
          <p:cNvSpPr/>
          <p:nvPr/>
        </p:nvSpPr>
        <p:spPr>
          <a:xfrm>
            <a:off x="4475429" y="2152108"/>
            <a:ext cx="456512" cy="288000"/>
          </a:xfrm>
          <a:prstGeom prst="flowChartOffpageConnector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fr-CH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18" name="Ellipse 17"/>
          <p:cNvSpPr/>
          <p:nvPr/>
        </p:nvSpPr>
        <p:spPr>
          <a:xfrm>
            <a:off x="6073025" y="1808792"/>
            <a:ext cx="260807" cy="288032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355976" y="1484784"/>
            <a:ext cx="3816424" cy="2376264"/>
          </a:xfrm>
          <a:prstGeom prst="roundRect">
            <a:avLst>
              <a:gd name="adj" fmla="val 455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803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phie\Pictures\Saliste0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2656"/>
            <a:ext cx="3595500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93160" y="620688"/>
            <a:ext cx="216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08000" bIns="0" rtlCol="0" anchor="ctr"/>
          <a:lstStyle/>
          <a:p>
            <a:pPr algn="ctr"/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one</a:t>
            </a:r>
          </a:p>
          <a:p>
            <a:pPr algn="ctr"/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08104" y="1841482"/>
            <a:ext cx="144016" cy="10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entagone 7"/>
          <p:cNvSpPr/>
          <p:nvPr/>
        </p:nvSpPr>
        <p:spPr>
          <a:xfrm>
            <a:off x="4713566" y="1109320"/>
            <a:ext cx="2268000" cy="720000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0" rtlCol="0" anchor="ctr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    270</a:t>
            </a:r>
          </a:p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37</a:t>
            </a:r>
          </a:p>
        </p:txBody>
      </p:sp>
      <p:pic>
        <p:nvPicPr>
          <p:cNvPr id="9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657" y="1199320"/>
            <a:ext cx="415430" cy="54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ophie\Pictures\Saliste09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919" y="4005064"/>
            <a:ext cx="3640496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979248" y="5517232"/>
            <a:ext cx="28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08000" bIns="0" rtlCol="0" anchor="ctr"/>
          <a:lstStyle/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careful</a:t>
            </a:r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63174" y="4653136"/>
            <a:ext cx="108000" cy="684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entagone 15"/>
          <p:cNvSpPr/>
          <p:nvPr/>
        </p:nvSpPr>
        <p:spPr>
          <a:xfrm>
            <a:off x="4572000" y="4149136"/>
            <a:ext cx="1620000" cy="504000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Ins="0" rtlCol="0" anchor="ctr"/>
          <a:lstStyle/>
          <a:p>
            <a:r>
              <a:rPr lang="fr-CH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    </a:t>
            </a:r>
            <a:r>
              <a:rPr lang="fr-CH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227" y="4203136"/>
            <a:ext cx="304650" cy="396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cteur en angle 9"/>
          <p:cNvCxnSpPr/>
          <p:nvPr/>
        </p:nvCxnSpPr>
        <p:spPr>
          <a:xfrm rot="10800000">
            <a:off x="2051720" y="3724912"/>
            <a:ext cx="1800200" cy="1152504"/>
          </a:xfrm>
          <a:prstGeom prst="bentConnector3">
            <a:avLst>
              <a:gd name="adj1" fmla="val 75868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51520" y="3593603"/>
            <a:ext cx="1692008" cy="28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08000" bIns="0" rtlCol="0" anchor="ctr"/>
          <a:lstStyle/>
          <a:p>
            <a:pPr algn="ctr"/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0403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51520" y="332656"/>
            <a:ext cx="8640960" cy="61926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b ) </a:t>
            </a:r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dinspre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Sibiu </a:t>
            </a:r>
          </a:p>
        </p:txBody>
      </p:sp>
    </p:spTree>
    <p:extLst>
      <p:ext uri="{BB962C8B-B14F-4D97-AF65-F5344CB8AC3E}">
        <p14:creationId xmlns:p14="http://schemas.microsoft.com/office/powerpoint/2010/main" val="179067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phie\Pictures\Sacel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2758947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51920" y="1556051"/>
            <a:ext cx="3960000" cy="374515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vers le haut 3"/>
          <p:cNvSpPr/>
          <p:nvPr/>
        </p:nvSpPr>
        <p:spPr>
          <a:xfrm>
            <a:off x="5508104" y="1700688"/>
            <a:ext cx="216000" cy="29524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Flèche gauche 4"/>
          <p:cNvSpPr/>
          <p:nvPr/>
        </p:nvSpPr>
        <p:spPr>
          <a:xfrm>
            <a:off x="4165435" y="3140968"/>
            <a:ext cx="1440000" cy="216000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Flèche droite 5"/>
          <p:cNvSpPr/>
          <p:nvPr/>
        </p:nvSpPr>
        <p:spPr>
          <a:xfrm>
            <a:off x="5642248" y="3140968"/>
            <a:ext cx="1980000" cy="216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4544248" y="3500888"/>
            <a:ext cx="900000" cy="2387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Saliste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rganigramme : Connecteur page suivante 7"/>
          <p:cNvSpPr/>
          <p:nvPr/>
        </p:nvSpPr>
        <p:spPr>
          <a:xfrm>
            <a:off x="4109701" y="3492736"/>
            <a:ext cx="456512" cy="288000"/>
          </a:xfrm>
          <a:prstGeom prst="flowChartOffpageConnector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fr-CH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9" name="Organigramme : Connecteur page suivante 8"/>
          <p:cNvSpPr/>
          <p:nvPr/>
        </p:nvSpPr>
        <p:spPr>
          <a:xfrm>
            <a:off x="5793896" y="3980442"/>
            <a:ext cx="456512" cy="288000"/>
          </a:xfrm>
          <a:prstGeom prst="flowChartOffpageConnector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fr-CH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00192" y="3980442"/>
            <a:ext cx="1070056" cy="2387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Amnas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82117" y="1906110"/>
            <a:ext cx="1080000" cy="43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19960" y="1967757"/>
            <a:ext cx="360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44248" y="2312888"/>
            <a:ext cx="360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09701" y="3861048"/>
            <a:ext cx="1260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Transalpina</a:t>
            </a:r>
            <a:endParaRPr lang="fr-CH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92248" y="4813941"/>
            <a:ext cx="900000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500 m</a:t>
            </a:r>
            <a:endParaRPr lang="fr-CH" dirty="0"/>
          </a:p>
        </p:txBody>
      </p:sp>
      <p:sp>
        <p:nvSpPr>
          <p:cNvPr id="17" name="Pentagone 16"/>
          <p:cNvSpPr/>
          <p:nvPr/>
        </p:nvSpPr>
        <p:spPr>
          <a:xfrm>
            <a:off x="5795775" y="3396794"/>
            <a:ext cx="1800000" cy="504000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0" rtlCol="0" anchor="ctr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km</a:t>
            </a:r>
          </a:p>
        </p:txBody>
      </p:sp>
      <p:pic>
        <p:nvPicPr>
          <p:cNvPr id="18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669" y="3450794"/>
            <a:ext cx="412523" cy="396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879696" y="5661248"/>
            <a:ext cx="3240000" cy="61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08000" bIns="0" rtlCol="0" anchor="ctr"/>
          <a:lstStyle/>
          <a:p>
            <a:pPr algn="ctr"/>
            <a:r>
              <a:rPr lang="fr-CH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nough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 simple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information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3923928" y="1628800"/>
            <a:ext cx="3816424" cy="3600400"/>
          </a:xfrm>
          <a:prstGeom prst="roundRect">
            <a:avLst>
              <a:gd name="adj" fmla="val 2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2848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51920" y="1556051"/>
            <a:ext cx="3960000" cy="374515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vers le haut 3"/>
          <p:cNvSpPr/>
          <p:nvPr/>
        </p:nvSpPr>
        <p:spPr>
          <a:xfrm>
            <a:off x="5508104" y="1700688"/>
            <a:ext cx="216000" cy="29524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Flèche gauche 4"/>
          <p:cNvSpPr/>
          <p:nvPr/>
        </p:nvSpPr>
        <p:spPr>
          <a:xfrm>
            <a:off x="4165435" y="3140968"/>
            <a:ext cx="1440000" cy="216000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Flèche droite 5"/>
          <p:cNvSpPr/>
          <p:nvPr/>
        </p:nvSpPr>
        <p:spPr>
          <a:xfrm>
            <a:off x="5642248" y="3140968"/>
            <a:ext cx="1980000" cy="216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4544248" y="3500888"/>
            <a:ext cx="900000" cy="2387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Saliste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rganigramme : Connecteur page suivante 7"/>
          <p:cNvSpPr/>
          <p:nvPr/>
        </p:nvSpPr>
        <p:spPr>
          <a:xfrm>
            <a:off x="4109701" y="3492736"/>
            <a:ext cx="456512" cy="288000"/>
          </a:xfrm>
          <a:prstGeom prst="flowChartOffpageConnector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fr-CH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9" name="Organigramme : Connecteur page suivante 8"/>
          <p:cNvSpPr/>
          <p:nvPr/>
        </p:nvSpPr>
        <p:spPr>
          <a:xfrm>
            <a:off x="5793896" y="3980442"/>
            <a:ext cx="456512" cy="288000"/>
          </a:xfrm>
          <a:prstGeom prst="flowChartOffpageConnector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fr-CH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00192" y="3980442"/>
            <a:ext cx="1070056" cy="2387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Amnas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82117" y="1906110"/>
            <a:ext cx="1080000" cy="43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19960" y="1967757"/>
            <a:ext cx="360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44248" y="2312888"/>
            <a:ext cx="360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09701" y="3861048"/>
            <a:ext cx="1260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Transalpina</a:t>
            </a:r>
            <a:endParaRPr lang="fr-CH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92248" y="4813941"/>
            <a:ext cx="900000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  <a:r>
              <a:rPr lang="fr-CH" dirty="0" smtClean="0"/>
              <a:t>00 m</a:t>
            </a:r>
            <a:endParaRPr lang="fr-CH" dirty="0"/>
          </a:p>
        </p:txBody>
      </p:sp>
      <p:sp>
        <p:nvSpPr>
          <p:cNvPr id="17" name="Pentagone 16"/>
          <p:cNvSpPr/>
          <p:nvPr/>
        </p:nvSpPr>
        <p:spPr>
          <a:xfrm>
            <a:off x="5795775" y="3396794"/>
            <a:ext cx="1800000" cy="504000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0" rtlCol="0" anchor="ctr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km</a:t>
            </a:r>
          </a:p>
        </p:txBody>
      </p:sp>
      <p:pic>
        <p:nvPicPr>
          <p:cNvPr id="18" name="Picture 2" descr="5.1 Russian road sig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669" y="3450794"/>
            <a:ext cx="412523" cy="396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879696" y="5661248"/>
            <a:ext cx="3240000" cy="61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08000" bIns="0" rtlCol="0" anchor="ctr"/>
          <a:lstStyle/>
          <a:p>
            <a:pPr algn="ctr"/>
            <a:r>
              <a:rPr lang="fr-CH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 </a:t>
            </a:r>
            <a:r>
              <a:rPr lang="fr-CH" sz="1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repetita</a:t>
            </a:r>
            <a:r>
              <a:rPr lang="fr-CH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Enough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 simple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information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3923928" y="1628800"/>
            <a:ext cx="3816424" cy="3600400"/>
          </a:xfrm>
          <a:prstGeom prst="roundRect">
            <a:avLst>
              <a:gd name="adj" fmla="val 2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 descr="C:\Users\Sophie\Pictures\Sacel0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50026"/>
            <a:ext cx="2807771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4335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ophie\Pictures\Sacel0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6811862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entagone 3"/>
          <p:cNvSpPr/>
          <p:nvPr/>
        </p:nvSpPr>
        <p:spPr>
          <a:xfrm>
            <a:off x="2741133" y="1984208"/>
            <a:ext cx="1800000" cy="504000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0" rtlCol="0" anchor="ctr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km</a:t>
            </a:r>
          </a:p>
        </p:txBody>
      </p:sp>
      <p:pic>
        <p:nvPicPr>
          <p:cNvPr id="5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2039837"/>
            <a:ext cx="412523" cy="396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30682" y="4509120"/>
            <a:ext cx="3240000" cy="61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08000" bIns="0" rtlCol="0" anchor="ctr"/>
          <a:lstStyle/>
          <a:p>
            <a:pPr algn="ctr"/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impossible to miss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0590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51520" y="332656"/>
            <a:ext cx="8640960" cy="61926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) </a:t>
            </a:r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dinspre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Saliste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883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5085185"/>
            <a:ext cx="7724501" cy="15806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08000" rtlCol="0" anchor="ctr"/>
          <a:lstStyle/>
          <a:p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fr-CH" sz="10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WelI</a:t>
            </a:r>
            <a:r>
              <a:rPr lang="fr-CH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fr-CH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CH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but I </a:t>
            </a:r>
            <a:r>
              <a:rPr lang="fr-CH" sz="10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persist</a:t>
            </a:r>
            <a:r>
              <a:rPr lang="fr-CH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    I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really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administration</a:t>
            </a:r>
          </a:p>
          <a:p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fr-CH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trives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trafic to major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cities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Bucuresti and Brasov via national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roads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almost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allocates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medium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towns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or border villages ) to the 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highway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signs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imprecisely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sz="1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confused</a:t>
            </a:r>
            <a:endParaRPr lang="fr-CH" sz="1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of course, I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Sibiu as a medium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endParaRPr lang="fr-CH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construction of an </a:t>
            </a:r>
            <a:r>
              <a:rPr lang="fr-CH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ighway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national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roads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become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roads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; all the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priorities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go to the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highway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numerotation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E, main directions.</a:t>
            </a:r>
          </a:p>
          <a:p>
            <a:endParaRPr lang="fr-CH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highway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;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hide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</p:txBody>
      </p:sp>
      <p:sp>
        <p:nvSpPr>
          <p:cNvPr id="3" name="Rectangle 2"/>
          <p:cNvSpPr/>
          <p:nvPr/>
        </p:nvSpPr>
        <p:spPr>
          <a:xfrm>
            <a:off x="4247536" y="558749"/>
            <a:ext cx="3960440" cy="39244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èche vers le haut 4"/>
          <p:cNvSpPr/>
          <p:nvPr/>
        </p:nvSpPr>
        <p:spPr>
          <a:xfrm>
            <a:off x="5696409" y="769802"/>
            <a:ext cx="216000" cy="3528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Flèche gauche 5"/>
          <p:cNvSpPr/>
          <p:nvPr/>
        </p:nvSpPr>
        <p:spPr>
          <a:xfrm>
            <a:off x="4361047" y="3158968"/>
            <a:ext cx="1440000" cy="180000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7031689" y="4020828"/>
            <a:ext cx="900000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250 m</a:t>
            </a:r>
            <a:endParaRPr lang="fr-CH" dirty="0"/>
          </a:p>
        </p:txBody>
      </p:sp>
      <p:sp>
        <p:nvSpPr>
          <p:cNvPr id="8" name="Flèche droite 7"/>
          <p:cNvSpPr/>
          <p:nvPr/>
        </p:nvSpPr>
        <p:spPr>
          <a:xfrm>
            <a:off x="5850102" y="3140968"/>
            <a:ext cx="1800000" cy="216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page suivante 3"/>
          <p:cNvSpPr/>
          <p:nvPr/>
        </p:nvSpPr>
        <p:spPr>
          <a:xfrm>
            <a:off x="5592792" y="3938551"/>
            <a:ext cx="456512" cy="288000"/>
          </a:xfrm>
          <a:prstGeom prst="flowChartOffpageConnector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fr-CH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9" name="Rectangle 8"/>
          <p:cNvSpPr/>
          <p:nvPr/>
        </p:nvSpPr>
        <p:spPr>
          <a:xfrm>
            <a:off x="4631047" y="3429000"/>
            <a:ext cx="900000" cy="2387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91522" y="3154611"/>
            <a:ext cx="324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03487" y="3154611"/>
            <a:ext cx="324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13881" y="3429000"/>
            <a:ext cx="1386000" cy="5147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b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Christian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85785" y="1878480"/>
            <a:ext cx="1800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85785" y="973265"/>
            <a:ext cx="1800000" cy="829731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31047" y="1280131"/>
            <a:ext cx="900000" cy="2387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Amnas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rganigramme : Connecteur page suivante 17"/>
          <p:cNvSpPr/>
          <p:nvPr/>
        </p:nvSpPr>
        <p:spPr>
          <a:xfrm>
            <a:off x="4802342" y="951573"/>
            <a:ext cx="456512" cy="288000"/>
          </a:xfrm>
          <a:prstGeom prst="flowChartOffpageConnector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fr-CH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63120" y="1131573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64107" y="1410922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296497" y="606336"/>
            <a:ext cx="3852000" cy="3816000"/>
          </a:xfrm>
          <a:prstGeom prst="roundRect">
            <a:avLst>
              <a:gd name="adj" fmla="val 269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" descr="C:\Users\Sophie\Pictures\Sacel1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14200"/>
            <a:ext cx="289292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5177868" y="3163078"/>
            <a:ext cx="324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57047" y="3170379"/>
            <a:ext cx="324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64107" y="1947360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76827" y="2250005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0549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ophie\Pictures\Sacel1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20" y="2492896"/>
            <a:ext cx="7812360" cy="245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92758" y="2924944"/>
            <a:ext cx="3297378" cy="14401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08000" bIns="0" rtlCol="0" anchor="ctr"/>
          <a:lstStyle/>
          <a:p>
            <a:pPr algn="ctr"/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Sibiu ? </a:t>
            </a:r>
          </a:p>
          <a:p>
            <a:pPr algn="ctr"/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A1</a:t>
            </a:r>
          </a:p>
          <a:p>
            <a:pPr algn="ctr"/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pictogramm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algn="ctr"/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serious</a:t>
            </a:r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èche droite 6"/>
          <p:cNvSpPr/>
          <p:nvPr/>
        </p:nvSpPr>
        <p:spPr>
          <a:xfrm flipH="1">
            <a:off x="1131255" y="3430554"/>
            <a:ext cx="1260000" cy="3600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468000" rtlCol="0" anchor="t"/>
          <a:lstStyle/>
          <a:p>
            <a:pPr algn="r"/>
            <a:r>
              <a:rPr lang="fr-CH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km</a:t>
            </a:r>
          </a:p>
        </p:txBody>
      </p:sp>
      <p:pic>
        <p:nvPicPr>
          <p:cNvPr id="8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84554"/>
            <a:ext cx="262515" cy="252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èche droite 8"/>
          <p:cNvSpPr/>
          <p:nvPr/>
        </p:nvSpPr>
        <p:spPr>
          <a:xfrm flipH="1">
            <a:off x="5940152" y="3248968"/>
            <a:ext cx="1800000" cy="4320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216000" bIns="36000" rtlCol="0" anchor="t"/>
          <a:lstStyle/>
          <a:p>
            <a:pPr algn="r"/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</a:t>
            </a:r>
            <a:r>
              <a:rPr lang="fr-CH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64088" y="3071213"/>
            <a:ext cx="1152128" cy="697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0207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712968" cy="65527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" name="Rectangle 2"/>
          <p:cNvSpPr/>
          <p:nvPr/>
        </p:nvSpPr>
        <p:spPr>
          <a:xfrm>
            <a:off x="647564" y="476672"/>
            <a:ext cx="7920880" cy="5976664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6000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Cunta</a:t>
            </a:r>
            <a:endParaRPr lang="fr-CH" sz="6000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000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no comment )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5877272"/>
            <a:ext cx="5400000" cy="432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/>
            <a:r>
              <a:rPr lang="fr-CH" sz="1100" i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fr-CH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Forum PUM Romania     A1 </a:t>
            </a:r>
            <a:r>
              <a:rPr lang="fr-CH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Autostrada</a:t>
            </a:r>
            <a:r>
              <a:rPr lang="fr-CH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Bucuresti – </a:t>
            </a:r>
            <a:r>
              <a:rPr lang="fr-CH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Nadlac</a:t>
            </a:r>
            <a:endParaRPr lang="fr-CH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Stefan Tudor, </a:t>
            </a:r>
            <a:r>
              <a:rPr lang="fr-CH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Reply</a:t>
            </a:r>
            <a:r>
              <a:rPr lang="fr-CH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31.012 du 10.10.2016</a:t>
            </a:r>
          </a:p>
        </p:txBody>
      </p:sp>
    </p:spTree>
    <p:extLst>
      <p:ext uri="{BB962C8B-B14F-4D97-AF65-F5344CB8AC3E}">
        <p14:creationId xmlns:p14="http://schemas.microsoft.com/office/powerpoint/2010/main" val="142746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phie\Pictures\BucDN1a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48" y="534465"/>
            <a:ext cx="2861663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ophie\Pictures\BucDN1a0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2" y="2636912"/>
            <a:ext cx="2838284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8347" y="5085184"/>
            <a:ext cx="7701051" cy="14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remain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quickly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easely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readable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 Bucuresti, the directions on the panels must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KEY directions :</a:t>
            </a:r>
          </a:p>
          <a:p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Ploiesti,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Urziceni</a:t>
            </a:r>
            <a:r>
              <a:rPr lang="fr-CH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if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 ,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Giurgiu, Alexandria, Pitesti,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Airports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City ( if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unfortunately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 or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rarely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place in Bucuresti intra muros for Arad, Timisoara, Brasov, Oradea, Suceava.</a:t>
            </a:r>
          </a:p>
          <a:p>
            <a:endParaRPr lang="fr-CH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2 panels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contradiction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Brasov via DN1A and Oradea via DNCB and A3 ; </a:t>
            </a:r>
          </a:p>
          <a:p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signalization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surprising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alone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the A3 ;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place in Europe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profiter of 3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lanes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me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alone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new, Positive point :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unknowed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Bucuresti,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Nadlac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Bors</a:t>
            </a:r>
            <a:r>
              <a:rPr lang="fr-CH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Co.</a:t>
            </a:r>
          </a:p>
        </p:txBody>
      </p:sp>
      <p:sp>
        <p:nvSpPr>
          <p:cNvPr id="3" name="Rectangle 2"/>
          <p:cNvSpPr/>
          <p:nvPr/>
        </p:nvSpPr>
        <p:spPr>
          <a:xfrm>
            <a:off x="3756535" y="509313"/>
            <a:ext cx="4752529" cy="4192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èche vers le haut 5"/>
          <p:cNvSpPr/>
          <p:nvPr/>
        </p:nvSpPr>
        <p:spPr>
          <a:xfrm>
            <a:off x="5945233" y="785526"/>
            <a:ext cx="216000" cy="3291546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Flèche gauche 6"/>
          <p:cNvSpPr/>
          <p:nvPr/>
        </p:nvSpPr>
        <p:spPr>
          <a:xfrm>
            <a:off x="3934290" y="1772816"/>
            <a:ext cx="2160000" cy="216000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Flèche droite 7"/>
          <p:cNvSpPr/>
          <p:nvPr/>
        </p:nvSpPr>
        <p:spPr>
          <a:xfrm>
            <a:off x="6045209" y="1776909"/>
            <a:ext cx="2160000" cy="216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6255656" y="838822"/>
            <a:ext cx="1616465" cy="5147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Buftea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Mogosoaia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51323" y="1353600"/>
            <a:ext cx="396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1A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95224" y="4249625"/>
            <a:ext cx="900000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  <a:r>
              <a:rPr lang="fr-CH" dirty="0" smtClean="0"/>
              <a:t>00 m</a:t>
            </a:r>
            <a:endParaRPr lang="fr-CH" dirty="0"/>
          </a:p>
        </p:txBody>
      </p:sp>
      <p:sp>
        <p:nvSpPr>
          <p:cNvPr id="12" name="Rectangle 11"/>
          <p:cNvSpPr/>
          <p:nvPr/>
        </p:nvSpPr>
        <p:spPr>
          <a:xfrm>
            <a:off x="7325928" y="4282850"/>
            <a:ext cx="900000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100 m</a:t>
            </a:r>
            <a:endParaRPr lang="fr-CH" dirty="0"/>
          </a:p>
        </p:txBody>
      </p:sp>
      <p:sp>
        <p:nvSpPr>
          <p:cNvPr id="13" name="Rectangle 12"/>
          <p:cNvSpPr/>
          <p:nvPr/>
        </p:nvSpPr>
        <p:spPr>
          <a:xfrm>
            <a:off x="6255656" y="2199549"/>
            <a:ext cx="1800000" cy="576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</p:txBody>
      </p:sp>
      <p:pic>
        <p:nvPicPr>
          <p:cNvPr id="14" name="Picture 2" descr="5.1 Russian road sign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857" y="2253549"/>
            <a:ext cx="360043" cy="46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204290" y="2199549"/>
            <a:ext cx="1620000" cy="396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</p:txBody>
      </p:sp>
      <p:pic>
        <p:nvPicPr>
          <p:cNvPr id="17" name="Picture 2" descr="5.1 Russian road sign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612" y="2253549"/>
            <a:ext cx="291741" cy="28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200964" y="2655766"/>
            <a:ext cx="1616465" cy="5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pPr algn="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</a:t>
            </a:r>
          </a:p>
          <a:p>
            <a:pPr algn="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21570" y="2830323"/>
            <a:ext cx="1167322" cy="5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Urziceni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1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03" y="2884299"/>
            <a:ext cx="652437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780290" y="1776909"/>
            <a:ext cx="468000" cy="252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CB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22103" y="1776909"/>
            <a:ext cx="468000" cy="252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CB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779912" y="620688"/>
            <a:ext cx="4608512" cy="4068024"/>
          </a:xfrm>
          <a:prstGeom prst="roundRect">
            <a:avLst>
              <a:gd name="adj" fmla="val 300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4384290" y="2936763"/>
            <a:ext cx="396000" cy="2501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</a:p>
        </p:txBody>
      </p:sp>
      <p:sp>
        <p:nvSpPr>
          <p:cNvPr id="16" name="Ellipse 15"/>
          <p:cNvSpPr/>
          <p:nvPr/>
        </p:nvSpPr>
        <p:spPr>
          <a:xfrm>
            <a:off x="1475655" y="1043541"/>
            <a:ext cx="432048" cy="105341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1635035" y="1485985"/>
            <a:ext cx="351656" cy="105342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9408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phie\Pictures\SCunta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403" y="764704"/>
            <a:ext cx="5399432" cy="53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èche droite 2"/>
          <p:cNvSpPr/>
          <p:nvPr/>
        </p:nvSpPr>
        <p:spPr>
          <a:xfrm flipH="1">
            <a:off x="4716016" y="2762704"/>
            <a:ext cx="1980000" cy="5040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4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30008"/>
            <a:ext cx="417491" cy="396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91880" y="3050704"/>
            <a:ext cx="900000" cy="72000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endParaRPr lang="fr-CH" sz="24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5151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phie\Pictures\SCunta0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009" y="1052488"/>
            <a:ext cx="4859357" cy="48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entagone 2"/>
          <p:cNvSpPr/>
          <p:nvPr/>
        </p:nvSpPr>
        <p:spPr>
          <a:xfrm>
            <a:off x="2932087" y="1599219"/>
            <a:ext cx="2520000" cy="720000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0" rtlCol="0" anchor="ctr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      km</a:t>
            </a:r>
          </a:p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km</a:t>
            </a:r>
          </a:p>
        </p:txBody>
      </p:sp>
      <p:pic>
        <p:nvPicPr>
          <p:cNvPr id="4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474" y="1707219"/>
            <a:ext cx="387735" cy="504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-1080000">
            <a:off x="2892115" y="2741740"/>
            <a:ext cx="2088000" cy="72000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endParaRPr lang="fr-CH" sz="24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8932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00417" y="1340768"/>
            <a:ext cx="4320479" cy="32403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vers le haut 8"/>
          <p:cNvSpPr/>
          <p:nvPr/>
        </p:nvSpPr>
        <p:spPr>
          <a:xfrm>
            <a:off x="6721897" y="1484784"/>
            <a:ext cx="216000" cy="296520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gauche 9"/>
          <p:cNvSpPr/>
          <p:nvPr/>
        </p:nvSpPr>
        <p:spPr>
          <a:xfrm>
            <a:off x="4572001" y="2737766"/>
            <a:ext cx="2064420" cy="216000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>
            <a:off x="6775897" y="2737766"/>
            <a:ext cx="1260000" cy="216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5902169" y="1580304"/>
            <a:ext cx="716973" cy="2387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23897" y="3116941"/>
            <a:ext cx="1800000" cy="90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60032" y="3284984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60032" y="3591675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91607" y="4067157"/>
            <a:ext cx="900000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 smtClean="0"/>
              <a:t>nnn</a:t>
            </a:r>
            <a:r>
              <a:rPr lang="fr-CH" dirty="0" smtClean="0"/>
              <a:t> m</a:t>
            </a:r>
            <a:endParaRPr lang="fr-CH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4172656" y="1412776"/>
            <a:ext cx="4176000" cy="3096352"/>
          </a:xfrm>
          <a:prstGeom prst="roundRect">
            <a:avLst>
              <a:gd name="adj" fmla="val 400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6523897" y="2612941"/>
            <a:ext cx="504000" cy="504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6636421" y="2720925"/>
            <a:ext cx="260807" cy="288032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" descr="C:\Users\Sophie\Pictures\Cunt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66941"/>
            <a:ext cx="3456862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6636421" y="1916832"/>
            <a:ext cx="360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31897" y="2191527"/>
            <a:ext cx="360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29" name="Picture 2" descr="CH-Vorschriftssignal-Einfahrt verbote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214" y="2683766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6123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ophie\Pictures\SCunta0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7446761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entagone 2"/>
          <p:cNvSpPr/>
          <p:nvPr/>
        </p:nvSpPr>
        <p:spPr>
          <a:xfrm>
            <a:off x="3059832" y="2132856"/>
            <a:ext cx="2520000" cy="720000"/>
          </a:xfrm>
          <a:prstGeom prst="homePlat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0" rtlCol="0" anchor="ctr"/>
          <a:lstStyle/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      40</a:t>
            </a:r>
          </a:p>
          <a:p>
            <a:r>
              <a:rPr lang="fr-CH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14</a:t>
            </a:r>
          </a:p>
        </p:txBody>
      </p:sp>
      <p:sp>
        <p:nvSpPr>
          <p:cNvPr id="4" name="Rectangle 3"/>
          <p:cNvSpPr/>
          <p:nvPr/>
        </p:nvSpPr>
        <p:spPr>
          <a:xfrm>
            <a:off x="3170328" y="2276856"/>
            <a:ext cx="360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70328" y="2549379"/>
            <a:ext cx="360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-1080000">
            <a:off x="3019860" y="3356695"/>
            <a:ext cx="2088000" cy="72000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endParaRPr lang="fr-CH" sz="24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èche droite 6"/>
          <p:cNvSpPr/>
          <p:nvPr/>
        </p:nvSpPr>
        <p:spPr>
          <a:xfrm flipH="1">
            <a:off x="3113832" y="1340768"/>
            <a:ext cx="2412000" cy="7200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20000" rtlCol="0" anchor="ctr"/>
          <a:lstStyle/>
          <a:p>
            <a:pPr algn="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algn="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012" y="1448768"/>
            <a:ext cx="387735" cy="504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1232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ophie\Pictures\SCunta0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535615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entagone 2"/>
          <p:cNvSpPr/>
          <p:nvPr/>
        </p:nvSpPr>
        <p:spPr>
          <a:xfrm>
            <a:off x="4211960" y="2636712"/>
            <a:ext cx="2520000" cy="720000"/>
          </a:xfrm>
          <a:prstGeom prst="homePlat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0" rtlCol="0" anchor="ctr"/>
          <a:lstStyle/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      40</a:t>
            </a:r>
          </a:p>
          <a:p>
            <a:r>
              <a:rPr lang="fr-CH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14</a:t>
            </a:r>
          </a:p>
        </p:txBody>
      </p:sp>
      <p:sp>
        <p:nvSpPr>
          <p:cNvPr id="4" name="Rectangle 3"/>
          <p:cNvSpPr/>
          <p:nvPr/>
        </p:nvSpPr>
        <p:spPr>
          <a:xfrm>
            <a:off x="4401447" y="2752832"/>
            <a:ext cx="360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01447" y="3042891"/>
            <a:ext cx="360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èche droite 5"/>
          <p:cNvSpPr/>
          <p:nvPr/>
        </p:nvSpPr>
        <p:spPr>
          <a:xfrm flipH="1">
            <a:off x="4211960" y="1886128"/>
            <a:ext cx="2520000" cy="7200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20000" rtlCol="0" anchor="ctr"/>
          <a:lstStyle/>
          <a:p>
            <a:pPr algn="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algn="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94128"/>
            <a:ext cx="387735" cy="504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2243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ophie\Pictures\SCunta0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359969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entagone 2"/>
          <p:cNvSpPr/>
          <p:nvPr/>
        </p:nvSpPr>
        <p:spPr>
          <a:xfrm>
            <a:off x="3109144" y="1700808"/>
            <a:ext cx="2520000" cy="720000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0" rtlCol="0" anchor="ctr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293</a:t>
            </a: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          48</a:t>
            </a:r>
          </a:p>
        </p:txBody>
      </p:sp>
      <p:pic>
        <p:nvPicPr>
          <p:cNvPr id="4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341" y="1808808"/>
            <a:ext cx="387735" cy="504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-960000">
            <a:off x="3225774" y="2753911"/>
            <a:ext cx="1908000" cy="72000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endParaRPr lang="fr-CH" sz="24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6281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712968" cy="65527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" name="Rectangle 2"/>
          <p:cNvSpPr/>
          <p:nvPr/>
        </p:nvSpPr>
        <p:spPr>
          <a:xfrm>
            <a:off x="647564" y="476672"/>
            <a:ext cx="7920880" cy="5976664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6000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Lancram</a:t>
            </a:r>
            <a:endParaRPr lang="fr-CH" sz="6000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14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51520" y="332656"/>
            <a:ext cx="8640960" cy="61926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) </a:t>
            </a:r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dinspre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SEBES </a:t>
            </a:r>
          </a:p>
        </p:txBody>
      </p:sp>
    </p:spTree>
    <p:extLst>
      <p:ext uri="{BB962C8B-B14F-4D97-AF65-F5344CB8AC3E}">
        <p14:creationId xmlns:p14="http://schemas.microsoft.com/office/powerpoint/2010/main" val="367817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66682"/>
            <a:ext cx="2975199" cy="216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51920" y="1667795"/>
            <a:ext cx="4248472" cy="41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fr-CH" dirty="0"/>
          </a:p>
        </p:txBody>
      </p:sp>
      <p:sp>
        <p:nvSpPr>
          <p:cNvPr id="4" name="Ellipse 3"/>
          <p:cNvSpPr/>
          <p:nvPr/>
        </p:nvSpPr>
        <p:spPr>
          <a:xfrm>
            <a:off x="5156135" y="4265296"/>
            <a:ext cx="648072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Ellipse 4"/>
          <p:cNvSpPr/>
          <p:nvPr/>
        </p:nvSpPr>
        <p:spPr>
          <a:xfrm>
            <a:off x="5421612" y="3018101"/>
            <a:ext cx="360000" cy="360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Flèche droite 5"/>
          <p:cNvSpPr/>
          <p:nvPr/>
        </p:nvSpPr>
        <p:spPr>
          <a:xfrm>
            <a:off x="5743770" y="4445328"/>
            <a:ext cx="1620000" cy="216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5811955" y="4772206"/>
            <a:ext cx="1800000" cy="72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4166" y="4866593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34792" y="5194821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39612" y="4834821"/>
            <a:ext cx="108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5372170" y="2646682"/>
            <a:ext cx="216000" cy="1692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5762671" y="1877560"/>
            <a:ext cx="1800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Orastie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78144" y="2646682"/>
            <a:ext cx="1980000" cy="90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21166" y="1966447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47491" y="2250682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8144" y="2834914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68144" y="3167204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lèche gauche 18"/>
          <p:cNvSpPr/>
          <p:nvPr/>
        </p:nvSpPr>
        <p:spPr>
          <a:xfrm>
            <a:off x="4234241" y="4445328"/>
            <a:ext cx="921894" cy="216000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19"/>
          <p:cNvSpPr/>
          <p:nvPr/>
        </p:nvSpPr>
        <p:spPr>
          <a:xfrm>
            <a:off x="4450254" y="1979862"/>
            <a:ext cx="1224000" cy="4319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Alba Iulia</a:t>
            </a:r>
          </a:p>
          <a:p>
            <a:pPr algn="ctr"/>
            <a:r>
              <a:rPr lang="fr-CH" dirty="0" err="1" smtClean="0"/>
              <a:t>Lancram</a:t>
            </a:r>
            <a:endParaRPr lang="fr-CH" dirty="0"/>
          </a:p>
        </p:txBody>
      </p:sp>
      <p:sp>
        <p:nvSpPr>
          <p:cNvPr id="21" name="Rectangle 20"/>
          <p:cNvSpPr/>
          <p:nvPr/>
        </p:nvSpPr>
        <p:spPr>
          <a:xfrm>
            <a:off x="4074004" y="2105851"/>
            <a:ext cx="360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H-Vorschriftssignal-Einfahrt verboten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004" y="4301328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4200004" y="5301208"/>
            <a:ext cx="900000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150 m</a:t>
            </a:r>
            <a:endParaRPr lang="fr-CH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3923928" y="1739795"/>
            <a:ext cx="4119575" cy="3996000"/>
          </a:xfrm>
          <a:prstGeom prst="roundRect">
            <a:avLst>
              <a:gd name="adj" fmla="val 382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Ellipse 29"/>
          <p:cNvSpPr/>
          <p:nvPr/>
        </p:nvSpPr>
        <p:spPr>
          <a:xfrm>
            <a:off x="5303020" y="4389889"/>
            <a:ext cx="354301" cy="32687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34" name="Picture 2" descr="5.1 Russian road sign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80" y="224664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691680" y="890728"/>
            <a:ext cx="12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informations</a:t>
            </a:r>
            <a:endParaRPr lang="fr-CH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Connecteur en angle 26"/>
          <p:cNvCxnSpPr>
            <a:endCxn id="13" idx="1"/>
          </p:cNvCxnSpPr>
          <p:nvPr/>
        </p:nvCxnSpPr>
        <p:spPr>
          <a:xfrm>
            <a:off x="3059832" y="980728"/>
            <a:ext cx="2718312" cy="2115954"/>
          </a:xfrm>
          <a:prstGeom prst="bentConnector3">
            <a:avLst>
              <a:gd name="adj1" fmla="val 24460"/>
            </a:avLst>
          </a:prstGeom>
          <a:ln w="19050">
            <a:solidFill>
              <a:schemeClr val="tx1"/>
            </a:solidFill>
            <a:headEnd type="stealth" w="med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64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10" y="224664"/>
            <a:ext cx="3024000" cy="2088534"/>
          </a:xfrm>
          <a:prstGeom prst="rect">
            <a:avLst/>
          </a:prstGeom>
        </p:spPr>
      </p:pic>
      <p:sp>
        <p:nvSpPr>
          <p:cNvPr id="4" name="Pentagone 3"/>
          <p:cNvSpPr/>
          <p:nvPr/>
        </p:nvSpPr>
        <p:spPr>
          <a:xfrm>
            <a:off x="4007536" y="764704"/>
            <a:ext cx="2700000" cy="756000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r>
              <a:rPr lang="fr-CH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310</a:t>
            </a:r>
          </a:p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          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80" y="224664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234" y="836704"/>
            <a:ext cx="470820" cy="612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3665" y="2358905"/>
            <a:ext cx="8424936" cy="72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78" y="2552636"/>
            <a:ext cx="3024000" cy="1763976"/>
          </a:xfrm>
          <a:prstGeom prst="rect">
            <a:avLst/>
          </a:prstGeom>
        </p:spPr>
      </p:pic>
      <p:sp>
        <p:nvSpPr>
          <p:cNvPr id="9" name="Pentagone 8"/>
          <p:cNvSpPr/>
          <p:nvPr/>
        </p:nvSpPr>
        <p:spPr>
          <a:xfrm>
            <a:off x="3902389" y="2552305"/>
            <a:ext cx="2520000" cy="756000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    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214</a:t>
            </a:r>
          </a:p>
          <a:p>
            <a:r>
              <a:rPr lang="fr-CH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Orastie</a:t>
            </a:r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entagone 9"/>
          <p:cNvSpPr/>
          <p:nvPr/>
        </p:nvSpPr>
        <p:spPr>
          <a:xfrm>
            <a:off x="3902389" y="3352758"/>
            <a:ext cx="2880000" cy="936000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Ins="0" rtlCol="0" anchor="ctr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133</a:t>
            </a:r>
          </a:p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  145</a:t>
            </a: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         13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entagone 10"/>
          <p:cNvSpPr/>
          <p:nvPr/>
        </p:nvSpPr>
        <p:spPr>
          <a:xfrm>
            <a:off x="3902389" y="4364275"/>
            <a:ext cx="2520000" cy="540000"/>
          </a:xfrm>
          <a:prstGeom prst="homePlat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  12</a:t>
            </a:r>
          </a:p>
        </p:txBody>
      </p:sp>
      <p:pic>
        <p:nvPicPr>
          <p:cNvPr id="13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536" y="2624305"/>
            <a:ext cx="470820" cy="612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632" y="3514758"/>
            <a:ext cx="470820" cy="612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066919" y="4526275"/>
            <a:ext cx="396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3665" y="4972975"/>
            <a:ext cx="8424936" cy="72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38" y="5157192"/>
            <a:ext cx="2857826" cy="1507779"/>
          </a:xfrm>
          <a:prstGeom prst="rect">
            <a:avLst/>
          </a:prstGeom>
        </p:spPr>
      </p:pic>
      <p:sp>
        <p:nvSpPr>
          <p:cNvPr id="18" name="Pentagone 17"/>
          <p:cNvSpPr/>
          <p:nvPr/>
        </p:nvSpPr>
        <p:spPr>
          <a:xfrm>
            <a:off x="3902389" y="5229200"/>
            <a:ext cx="2520000" cy="540000"/>
          </a:xfrm>
          <a:prstGeom prst="homePlat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algn="ctr"/>
            <a:r>
              <a:rPr lang="fr-CH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4</a:t>
            </a:r>
            <a:endParaRPr lang="fr-CH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82356" y="5391200"/>
            <a:ext cx="396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èche droite 19"/>
          <p:cNvSpPr/>
          <p:nvPr/>
        </p:nvSpPr>
        <p:spPr>
          <a:xfrm flipH="1">
            <a:off x="3897308" y="5874495"/>
            <a:ext cx="2520000" cy="5400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21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928495"/>
            <a:ext cx="521442" cy="432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876256" y="3730758"/>
            <a:ext cx="12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informations</a:t>
            </a:r>
            <a:endParaRPr lang="fr-CH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1043608" y="5301208"/>
            <a:ext cx="1224136" cy="936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11310" y="6332713"/>
            <a:ext cx="1584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08000" bIns="0" rtlCol="0" anchor="ctr"/>
          <a:lstStyle/>
          <a:p>
            <a:pPr algn="ctr"/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</a:t>
            </a:r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37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ophie\Pictures\BucDN1a0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675"/>
            <a:ext cx="360997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entagone 3"/>
          <p:cNvSpPr/>
          <p:nvPr/>
        </p:nvSpPr>
        <p:spPr>
          <a:xfrm>
            <a:off x="4219992" y="443675"/>
            <a:ext cx="2700000" cy="792000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Ins="0" rtlCol="0" anchor="ctr"/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266</a:t>
            </a: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          79</a:t>
            </a:r>
          </a:p>
        </p:txBody>
      </p:sp>
      <p:pic>
        <p:nvPicPr>
          <p:cNvPr id="5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920" y="605675"/>
            <a:ext cx="360043" cy="46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entagone 5"/>
          <p:cNvSpPr/>
          <p:nvPr/>
        </p:nvSpPr>
        <p:spPr>
          <a:xfrm>
            <a:off x="4219992" y="1284051"/>
            <a:ext cx="2520000" cy="792000"/>
          </a:xfrm>
          <a:prstGeom prst="homePlat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bIns="108000" rtlCol="0" anchor="ctr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     55</a:t>
            </a:r>
          </a:p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Urziceni</a:t>
            </a:r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7" name="Pentagone 6"/>
          <p:cNvSpPr/>
          <p:nvPr/>
        </p:nvSpPr>
        <p:spPr>
          <a:xfrm>
            <a:off x="4219991" y="2132856"/>
            <a:ext cx="2520000" cy="54000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bIns="108000" rtlCol="0" anchor="t"/>
          <a:lstStyle/>
          <a:p>
            <a:pPr algn="ctr"/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761" y="2150856"/>
            <a:ext cx="780228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299800" y="1684702"/>
            <a:ext cx="432000" cy="252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050" name="Picture 2" descr="C:\Users\Sophie\Pictures\BucDN1a04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3588749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entagone 9"/>
          <p:cNvSpPr/>
          <p:nvPr/>
        </p:nvSpPr>
        <p:spPr>
          <a:xfrm>
            <a:off x="4309992" y="4149080"/>
            <a:ext cx="2520000" cy="720000"/>
          </a:xfrm>
          <a:prstGeom prst="homePlat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bIns="108000" rtlCol="0" anchor="t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</a:t>
            </a:r>
          </a:p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16059" y="4383080"/>
            <a:ext cx="432000" cy="252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1A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89608" y="1336569"/>
            <a:ext cx="432000" cy="252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849732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3363478" cy="234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0" y="1502656"/>
            <a:ext cx="3672408" cy="37444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Flèche vers le haut 5"/>
          <p:cNvSpPr/>
          <p:nvPr/>
        </p:nvSpPr>
        <p:spPr>
          <a:xfrm>
            <a:off x="6962327" y="1752021"/>
            <a:ext cx="216000" cy="1080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7016327" y="3374880"/>
            <a:ext cx="108000" cy="169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Flèche gauche 7"/>
          <p:cNvSpPr/>
          <p:nvPr/>
        </p:nvSpPr>
        <p:spPr>
          <a:xfrm>
            <a:off x="4860032" y="3012053"/>
            <a:ext cx="2002014" cy="216000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Ellipse 8"/>
          <p:cNvSpPr/>
          <p:nvPr/>
        </p:nvSpPr>
        <p:spPr>
          <a:xfrm>
            <a:off x="6732228" y="2832021"/>
            <a:ext cx="648072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Ellipse 9"/>
          <p:cNvSpPr/>
          <p:nvPr/>
        </p:nvSpPr>
        <p:spPr>
          <a:xfrm>
            <a:off x="6893176" y="2956614"/>
            <a:ext cx="354301" cy="32687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857473" y="4094864"/>
            <a:ext cx="1980000" cy="90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62671" y="3374864"/>
            <a:ext cx="1800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Orastie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00012" y="1752021"/>
            <a:ext cx="1224000" cy="5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Alba Iulia</a:t>
            </a:r>
          </a:p>
          <a:p>
            <a:pPr algn="ctr"/>
            <a:r>
              <a:rPr lang="fr-CH" dirty="0" err="1" smtClean="0"/>
              <a:t>Lancram</a:t>
            </a:r>
            <a:endParaRPr lang="fr-CH" dirty="0"/>
          </a:p>
        </p:txBody>
      </p:sp>
      <p:sp>
        <p:nvSpPr>
          <p:cNvPr id="14" name="Rectangle 13"/>
          <p:cNvSpPr/>
          <p:nvPr/>
        </p:nvSpPr>
        <p:spPr>
          <a:xfrm>
            <a:off x="5155873" y="1951828"/>
            <a:ext cx="360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47487" y="4850848"/>
            <a:ext cx="864000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150 m</a:t>
            </a:r>
            <a:endParaRPr lang="fr-CH" dirty="0"/>
          </a:p>
        </p:txBody>
      </p:sp>
      <p:sp>
        <p:nvSpPr>
          <p:cNvPr id="16" name="Rectangle 15"/>
          <p:cNvSpPr/>
          <p:nvPr/>
        </p:nvSpPr>
        <p:spPr>
          <a:xfrm>
            <a:off x="4987670" y="3442949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87670" y="3704195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87670" y="4299634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7670" y="4634848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644008" y="1556792"/>
            <a:ext cx="3563952" cy="3636000"/>
          </a:xfrm>
          <a:prstGeom prst="roundRect">
            <a:avLst>
              <a:gd name="adj" fmla="val 313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1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80" y="224664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843808" y="4821438"/>
            <a:ext cx="12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informations</a:t>
            </a:r>
            <a:endParaRPr lang="fr-CH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necteur droit avec flèche 2"/>
          <p:cNvCxnSpPr>
            <a:endCxn id="22" idx="3"/>
          </p:cNvCxnSpPr>
          <p:nvPr/>
        </p:nvCxnSpPr>
        <p:spPr>
          <a:xfrm flipH="1">
            <a:off x="4139808" y="4911438"/>
            <a:ext cx="720224" cy="0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90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 txBox="1">
            <a:spLocks/>
          </p:cNvSpPr>
          <p:nvPr/>
        </p:nvSpPr>
        <p:spPr>
          <a:xfrm>
            <a:off x="107504" y="1124744"/>
            <a:ext cx="4400228" cy="639762"/>
          </a:xfrm>
          <a:prstGeom prst="rect">
            <a:avLst/>
          </a:prstGeom>
          <a:solidFill>
            <a:srgbClr val="00B050"/>
          </a:solidFill>
        </p:spPr>
        <p:txBody>
          <a:bodyPr tIns="108000" bIns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   A1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4"/>
          <p:cNvSpPr txBox="1">
            <a:spLocks/>
          </p:cNvSpPr>
          <p:nvPr/>
        </p:nvSpPr>
        <p:spPr>
          <a:xfrm>
            <a:off x="4572000" y="1124745"/>
            <a:ext cx="4464496" cy="648072"/>
          </a:xfrm>
          <a:prstGeom prst="rect">
            <a:avLst/>
          </a:prstGeom>
          <a:solidFill>
            <a:srgbClr val="00B050"/>
          </a:solidFill>
        </p:spPr>
        <p:txBody>
          <a:bodyPr tIns="108000" rIns="612000" bIns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 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3"/>
          <p:cNvSpPr txBox="1">
            <a:spLocks/>
          </p:cNvSpPr>
          <p:nvPr/>
        </p:nvSpPr>
        <p:spPr>
          <a:xfrm>
            <a:off x="107504" y="1828287"/>
            <a:ext cx="4392488" cy="2520000"/>
          </a:xfrm>
          <a:prstGeom prst="rect">
            <a:avLst/>
          </a:prstGeom>
          <a:solidFill>
            <a:srgbClr val="00B050"/>
          </a:solidFill>
        </p:spPr>
        <p:txBody>
          <a:bodyPr lIns="432000" rIns="7200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marL="0" indent="0" algn="ctr">
              <a:buFont typeface="Arial" pitchFamily="34" charset="0"/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marL="0" indent="0" algn="ctr">
              <a:buFont typeface="Arial" pitchFamily="34" charset="0"/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Orastie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contenu 5"/>
          <p:cNvSpPr txBox="1">
            <a:spLocks/>
          </p:cNvSpPr>
          <p:nvPr/>
        </p:nvSpPr>
        <p:spPr>
          <a:xfrm>
            <a:off x="4571999" y="1844824"/>
            <a:ext cx="4500000" cy="2520000"/>
          </a:xfrm>
          <a:prstGeom prst="rect">
            <a:avLst/>
          </a:prstGeom>
          <a:solidFill>
            <a:srgbClr val="00B050"/>
          </a:solidFill>
        </p:spPr>
        <p:txBody>
          <a:bodyPr lIns="720000" rIns="10800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 algn="ctr">
              <a:buFont typeface="Arial" pitchFamily="34" charset="0"/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</a:p>
          <a:p>
            <a:pPr marL="0" indent="0" algn="ctr">
              <a:buFont typeface="Arial" pitchFamily="34" charset="0"/>
              <a:buNone/>
            </a:pPr>
            <a:endParaRPr lang="fr-CH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fr-CH" sz="4000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179512" y="1196752"/>
            <a:ext cx="4248472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4644008" y="1196752"/>
            <a:ext cx="4302218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179512" y="1916832"/>
            <a:ext cx="4248472" cy="2376000"/>
          </a:xfrm>
          <a:prstGeom prst="roundRect">
            <a:avLst>
              <a:gd name="adj" fmla="val 586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644008" y="1916832"/>
            <a:ext cx="4302218" cy="2376000"/>
          </a:xfrm>
          <a:prstGeom prst="roundRect">
            <a:avLst>
              <a:gd name="adj" fmla="val 446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172725" y="4364824"/>
            <a:ext cx="360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Flèche vers le haut 14"/>
          <p:cNvSpPr/>
          <p:nvPr/>
        </p:nvSpPr>
        <p:spPr>
          <a:xfrm>
            <a:off x="611560" y="2708920"/>
            <a:ext cx="468000" cy="1080000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Flèche vers le haut 15"/>
          <p:cNvSpPr/>
          <p:nvPr/>
        </p:nvSpPr>
        <p:spPr>
          <a:xfrm rot="2700000">
            <a:off x="4977864" y="2850639"/>
            <a:ext cx="504000" cy="972000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18"/>
          <p:cNvSpPr/>
          <p:nvPr/>
        </p:nvSpPr>
        <p:spPr>
          <a:xfrm>
            <a:off x="8655539" y="4340002"/>
            <a:ext cx="360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0" name="Picture 2" descr="5.1 Russian road sig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80" y="224664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859732" y="4653136"/>
            <a:ext cx="12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panel</a:t>
            </a:r>
            <a:endParaRPr lang="fr-CH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4974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3925720" cy="2628000"/>
          </a:xfrm>
          <a:prstGeom prst="rect">
            <a:avLst/>
          </a:prstGeom>
        </p:spPr>
      </p:pic>
      <p:sp>
        <p:nvSpPr>
          <p:cNvPr id="3" name="Pentagone 2"/>
          <p:cNvSpPr/>
          <p:nvPr/>
        </p:nvSpPr>
        <p:spPr>
          <a:xfrm>
            <a:off x="4877213" y="1713350"/>
            <a:ext cx="2520000" cy="720000"/>
          </a:xfrm>
          <a:prstGeom prst="homePlat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  12</a:t>
            </a:r>
          </a:p>
          <a:p>
            <a:r>
              <a:rPr lang="fr-CH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Lancram</a:t>
            </a: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4048" y="1965350"/>
            <a:ext cx="360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èche droite 4"/>
          <p:cNvSpPr/>
          <p:nvPr/>
        </p:nvSpPr>
        <p:spPr>
          <a:xfrm flipH="1">
            <a:off x="4686688" y="3428808"/>
            <a:ext cx="2880000" cy="9000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612000" rtlCol="0" anchor="t"/>
          <a:lstStyle/>
          <a:p>
            <a:pPr algn="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133  Cluj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145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algn="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     Alba Julia</a:t>
            </a:r>
          </a:p>
        </p:txBody>
      </p:sp>
      <p:pic>
        <p:nvPicPr>
          <p:cNvPr id="6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618" y="3572808"/>
            <a:ext cx="470820" cy="612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èche droite 6"/>
          <p:cNvSpPr/>
          <p:nvPr/>
        </p:nvSpPr>
        <p:spPr>
          <a:xfrm flipH="1">
            <a:off x="4686688" y="2654808"/>
            <a:ext cx="2880000" cy="7200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720000" rtlCol="0" anchor="t"/>
          <a:lstStyle/>
          <a:p>
            <a:pPr algn="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214          </a:t>
            </a:r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algn="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     </a:t>
            </a:r>
            <a:r>
              <a:rPr lang="fr-CH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Orastie</a:t>
            </a: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311" y="2708808"/>
            <a:ext cx="470820" cy="612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80" y="224664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596835" y="3788808"/>
            <a:ext cx="12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informations</a:t>
            </a:r>
            <a:endParaRPr lang="fr-CH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29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51520" y="332656"/>
            <a:ext cx="8640960" cy="61926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) </a:t>
            </a:r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dinspre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Alba Iulia </a:t>
            </a:r>
          </a:p>
        </p:txBody>
      </p:sp>
    </p:spTree>
    <p:extLst>
      <p:ext uri="{BB962C8B-B14F-4D97-AF65-F5344CB8AC3E}">
        <p14:creationId xmlns:p14="http://schemas.microsoft.com/office/powerpoint/2010/main" val="28317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3594638" cy="27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88024" y="888339"/>
            <a:ext cx="3096344" cy="4608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7"/>
          <p:cNvSpPr/>
          <p:nvPr/>
        </p:nvSpPr>
        <p:spPr>
          <a:xfrm>
            <a:off x="5243841" y="3359040"/>
            <a:ext cx="108000" cy="194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Ellipse 8"/>
          <p:cNvSpPr/>
          <p:nvPr/>
        </p:nvSpPr>
        <p:spPr>
          <a:xfrm>
            <a:off x="4973806" y="2834784"/>
            <a:ext cx="648072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droite 9"/>
          <p:cNvSpPr/>
          <p:nvPr/>
        </p:nvSpPr>
        <p:spPr>
          <a:xfrm>
            <a:off x="5559119" y="2976595"/>
            <a:ext cx="1620000" cy="216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5189842" y="1202397"/>
            <a:ext cx="216000" cy="1692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Ellipse 11"/>
          <p:cNvSpPr/>
          <p:nvPr/>
        </p:nvSpPr>
        <p:spPr>
          <a:xfrm>
            <a:off x="5120691" y="2959377"/>
            <a:ext cx="354301" cy="32687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6161281" y="5085184"/>
            <a:ext cx="864000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150 m</a:t>
            </a:r>
            <a:endParaRPr lang="fr-CH" dirty="0"/>
          </a:p>
        </p:txBody>
      </p:sp>
      <p:sp>
        <p:nvSpPr>
          <p:cNvPr id="14" name="Rectangle 13"/>
          <p:cNvSpPr/>
          <p:nvPr/>
        </p:nvSpPr>
        <p:spPr>
          <a:xfrm>
            <a:off x="5671839" y="4022816"/>
            <a:ext cx="1980000" cy="90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97152" y="3265108"/>
            <a:ext cx="1800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Orastie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14220" y="1067061"/>
            <a:ext cx="900000" cy="2954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 smtClean="0"/>
              <a:t>Sebes</a:t>
            </a:r>
            <a:endParaRPr lang="fr-CH" dirty="0"/>
          </a:p>
        </p:txBody>
      </p:sp>
      <p:sp>
        <p:nvSpPr>
          <p:cNvPr id="17" name="Rectangle 16"/>
          <p:cNvSpPr/>
          <p:nvPr/>
        </p:nvSpPr>
        <p:spPr>
          <a:xfrm>
            <a:off x="5584646" y="1106804"/>
            <a:ext cx="360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84646" y="1412816"/>
            <a:ext cx="1800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09242" y="3349815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09242" y="3652636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04704" y="1502832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97152" y="1772816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86737" y="4191634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86737" y="4526848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4860032" y="980728"/>
            <a:ext cx="2952328" cy="4464496"/>
          </a:xfrm>
          <a:prstGeom prst="roundRect">
            <a:avLst>
              <a:gd name="adj" fmla="val 290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6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80" y="224664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839203" y="4821438"/>
            <a:ext cx="12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informations</a:t>
            </a:r>
            <a:endParaRPr lang="fr-CH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 flipH="1">
            <a:off x="4139808" y="4821438"/>
            <a:ext cx="1532031" cy="90000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5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74" y="332656"/>
            <a:ext cx="3158042" cy="223224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84" y="2636912"/>
            <a:ext cx="3159861" cy="201622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43" y="4751370"/>
            <a:ext cx="3179002" cy="1917989"/>
          </a:xfrm>
          <a:prstGeom prst="rect">
            <a:avLst/>
          </a:prstGeom>
        </p:spPr>
      </p:pic>
      <p:sp>
        <p:nvSpPr>
          <p:cNvPr id="5" name="Pentagone 4"/>
          <p:cNvSpPr/>
          <p:nvPr/>
        </p:nvSpPr>
        <p:spPr>
          <a:xfrm>
            <a:off x="3931898" y="476672"/>
            <a:ext cx="2520000" cy="756000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    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214</a:t>
            </a:r>
          </a:p>
          <a:p>
            <a:r>
              <a:rPr lang="fr-CH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Orastie</a:t>
            </a:r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e 5"/>
          <p:cNvSpPr/>
          <p:nvPr/>
        </p:nvSpPr>
        <p:spPr>
          <a:xfrm>
            <a:off x="3931898" y="1340768"/>
            <a:ext cx="2880000" cy="936000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Ins="0" rtlCol="0" anchor="ctr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133</a:t>
            </a:r>
          </a:p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  145</a:t>
            </a: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         13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4749" y="2564904"/>
            <a:ext cx="8280000" cy="72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323528" y="4672537"/>
            <a:ext cx="8280000" cy="72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0" name="Picture 2" descr="5.1 Russian road sign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708" y="1502768"/>
            <a:ext cx="470820" cy="612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5.1 Russian road sign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247" y="548672"/>
            <a:ext cx="470820" cy="612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entagone 11"/>
          <p:cNvSpPr/>
          <p:nvPr/>
        </p:nvSpPr>
        <p:spPr>
          <a:xfrm>
            <a:off x="3898022" y="2780928"/>
            <a:ext cx="2700000" cy="756000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r>
              <a:rPr lang="fr-CH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310</a:t>
            </a:r>
          </a:p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          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5.1 Russian road sign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098" y="2852928"/>
            <a:ext cx="470820" cy="612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e 13"/>
          <p:cNvSpPr/>
          <p:nvPr/>
        </p:nvSpPr>
        <p:spPr>
          <a:xfrm>
            <a:off x="3851920" y="3717032"/>
            <a:ext cx="2520000" cy="540000"/>
          </a:xfrm>
          <a:prstGeom prst="homePlat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algn="ctr"/>
            <a:r>
              <a:rPr lang="fr-CH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4</a:t>
            </a:r>
            <a:endParaRPr lang="fr-CH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18098" y="3879032"/>
            <a:ext cx="360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18098" y="4827178"/>
            <a:ext cx="2520000" cy="17356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2" name="Picture 2" descr="5.1 Russian road sign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80" y="224664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4216098" y="5894402"/>
            <a:ext cx="1368000" cy="54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tlCol="0" anchor="ctr"/>
          <a:lstStyle/>
          <a:p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44918" y="5945871"/>
            <a:ext cx="288000" cy="180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44918" y="6188271"/>
            <a:ext cx="288000" cy="180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01463" y="5021028"/>
            <a:ext cx="288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011898" y="4963285"/>
            <a:ext cx="576000" cy="2954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lèche gauche 28"/>
          <p:cNvSpPr/>
          <p:nvPr/>
        </p:nvSpPr>
        <p:spPr>
          <a:xfrm>
            <a:off x="4216098" y="5585859"/>
            <a:ext cx="1404000" cy="216024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Ellipse 29"/>
          <p:cNvSpPr/>
          <p:nvPr/>
        </p:nvSpPr>
        <p:spPr>
          <a:xfrm>
            <a:off x="5584098" y="5513865"/>
            <a:ext cx="352270" cy="3600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1" name="Ellipse 30"/>
          <p:cNvSpPr/>
          <p:nvPr/>
        </p:nvSpPr>
        <p:spPr>
          <a:xfrm>
            <a:off x="5670233" y="5604997"/>
            <a:ext cx="180000" cy="18000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Flèche droite 31"/>
          <p:cNvSpPr/>
          <p:nvPr/>
        </p:nvSpPr>
        <p:spPr>
          <a:xfrm>
            <a:off x="5850233" y="5595428"/>
            <a:ext cx="439738" cy="19688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33" name="Picture 2" descr="CH-Vorschriftssignal-Einfahrt verboten.sv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102" y="5543681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lèche vers le haut 33"/>
          <p:cNvSpPr/>
          <p:nvPr/>
        </p:nvSpPr>
        <p:spPr>
          <a:xfrm>
            <a:off x="5652233" y="5028649"/>
            <a:ext cx="216000" cy="522653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Rectangle 34"/>
          <p:cNvSpPr/>
          <p:nvPr/>
        </p:nvSpPr>
        <p:spPr>
          <a:xfrm>
            <a:off x="5706233" y="5823141"/>
            <a:ext cx="108000" cy="6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6" name="Rectangle à coins arrondis 35"/>
          <p:cNvSpPr/>
          <p:nvPr/>
        </p:nvSpPr>
        <p:spPr>
          <a:xfrm>
            <a:off x="4040247" y="4869160"/>
            <a:ext cx="2448000" cy="1656000"/>
          </a:xfrm>
          <a:prstGeom prst="roundRect">
            <a:avLst>
              <a:gd name="adj" fmla="val 691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7" name="Rectangle 36"/>
          <p:cNvSpPr/>
          <p:nvPr/>
        </p:nvSpPr>
        <p:spPr>
          <a:xfrm>
            <a:off x="6811898" y="1718768"/>
            <a:ext cx="12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informations</a:t>
            </a:r>
            <a:endParaRPr lang="fr-CH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74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51520" y="332656"/>
            <a:ext cx="8640960" cy="61926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) </a:t>
            </a:r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dinspre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Sibiu</a:t>
            </a:r>
          </a:p>
        </p:txBody>
      </p:sp>
    </p:spTree>
    <p:extLst>
      <p:ext uri="{BB962C8B-B14F-4D97-AF65-F5344CB8AC3E}">
        <p14:creationId xmlns:p14="http://schemas.microsoft.com/office/powerpoint/2010/main" val="75903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/>
          <p:cNvSpPr txBox="1">
            <a:spLocks/>
          </p:cNvSpPr>
          <p:nvPr/>
        </p:nvSpPr>
        <p:spPr>
          <a:xfrm>
            <a:off x="1619672" y="2564904"/>
            <a:ext cx="5760000" cy="2232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</a:p>
          <a:p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612112" y="155679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66155" y="1700792"/>
            <a:ext cx="216024" cy="61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5265120" y="1700792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4701968" y="1592712"/>
            <a:ext cx="2592288" cy="82817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730898" y="2635706"/>
            <a:ext cx="5537547" cy="2090395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8" name="Flèche droite 7"/>
          <p:cNvSpPr/>
          <p:nvPr/>
        </p:nvSpPr>
        <p:spPr>
          <a:xfrm rot="19500000">
            <a:off x="5937363" y="3820764"/>
            <a:ext cx="1260000" cy="5400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4499672" y="2968239"/>
            <a:ext cx="1692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exagone 9"/>
          <p:cNvSpPr/>
          <p:nvPr/>
        </p:nvSpPr>
        <p:spPr>
          <a:xfrm>
            <a:off x="1979712" y="3508239"/>
            <a:ext cx="720000" cy="360000"/>
          </a:xfrm>
          <a:prstGeom prst="hexago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5.1 Russian road sig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80" y="224664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54983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6" name="Picture 2" descr="5.1 Russian road sig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80" y="224664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4967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3593746" cy="270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86541" y="1916832"/>
            <a:ext cx="4320000" cy="28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4"/>
          <p:cNvSpPr/>
          <p:nvPr/>
        </p:nvSpPr>
        <p:spPr>
          <a:xfrm>
            <a:off x="6578421" y="3386834"/>
            <a:ext cx="108000" cy="90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Ellipse 5"/>
          <p:cNvSpPr/>
          <p:nvPr/>
        </p:nvSpPr>
        <p:spPr>
          <a:xfrm>
            <a:off x="6325687" y="2888940"/>
            <a:ext cx="648072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Ellipse 6"/>
          <p:cNvSpPr/>
          <p:nvPr/>
        </p:nvSpPr>
        <p:spPr>
          <a:xfrm>
            <a:off x="6472572" y="3013533"/>
            <a:ext cx="354301" cy="32687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Flèche droite 7"/>
          <p:cNvSpPr/>
          <p:nvPr/>
        </p:nvSpPr>
        <p:spPr>
          <a:xfrm>
            <a:off x="6966863" y="3070944"/>
            <a:ext cx="1620000" cy="216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Flèche gauche 8"/>
          <p:cNvSpPr/>
          <p:nvPr/>
        </p:nvSpPr>
        <p:spPr>
          <a:xfrm>
            <a:off x="4705687" y="3068972"/>
            <a:ext cx="1620000" cy="216000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7658842" y="3356832"/>
            <a:ext cx="900000" cy="2954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 smtClean="0"/>
              <a:t>Sebes</a:t>
            </a:r>
            <a:endParaRPr lang="fr-CH" dirty="0"/>
          </a:p>
        </p:txBody>
      </p:sp>
      <p:sp>
        <p:nvSpPr>
          <p:cNvPr id="11" name="Rectangle 10"/>
          <p:cNvSpPr/>
          <p:nvPr/>
        </p:nvSpPr>
        <p:spPr>
          <a:xfrm>
            <a:off x="7117526" y="3396575"/>
            <a:ext cx="360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26873" y="2168896"/>
            <a:ext cx="1800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19526" y="2276896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19526" y="2549459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65687" y="3363370"/>
            <a:ext cx="1260000" cy="5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Alba Iulia</a:t>
            </a:r>
          </a:p>
          <a:p>
            <a:pPr algn="ctr"/>
            <a:r>
              <a:rPr lang="fr-CH" dirty="0" err="1" smtClean="0"/>
              <a:t>Lancram</a:t>
            </a:r>
            <a:endParaRPr lang="fr-CH" dirty="0"/>
          </a:p>
        </p:txBody>
      </p:sp>
      <p:sp>
        <p:nvSpPr>
          <p:cNvPr id="16" name="Rectangle 15"/>
          <p:cNvSpPr/>
          <p:nvPr/>
        </p:nvSpPr>
        <p:spPr>
          <a:xfrm>
            <a:off x="4705687" y="3519650"/>
            <a:ext cx="360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515579" y="1988840"/>
            <a:ext cx="4248000" cy="2772000"/>
          </a:xfrm>
          <a:prstGeom prst="roundRect">
            <a:avLst>
              <a:gd name="adj" fmla="val 436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6217723" y="4367747"/>
            <a:ext cx="864000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150 m</a:t>
            </a:r>
            <a:endParaRPr lang="fr-CH" dirty="0"/>
          </a:p>
        </p:txBody>
      </p:sp>
      <p:pic>
        <p:nvPicPr>
          <p:cNvPr id="19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80" y="224664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946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phie\Pictures\BucDN1a0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22897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entagone 3"/>
          <p:cNvSpPr/>
          <p:nvPr/>
        </p:nvSpPr>
        <p:spPr>
          <a:xfrm>
            <a:off x="4427984" y="1052736"/>
            <a:ext cx="2700000" cy="792000"/>
          </a:xfrm>
          <a:prstGeom prst="homePlat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bIns="108000" rtlCol="0" anchor="ctr"/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Buftea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8</a:t>
            </a:r>
          </a:p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Mogasoaia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2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9992" y="1340736"/>
            <a:ext cx="360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1A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e 5"/>
          <p:cNvSpPr/>
          <p:nvPr/>
        </p:nvSpPr>
        <p:spPr>
          <a:xfrm>
            <a:off x="4266932" y="4826577"/>
            <a:ext cx="2520000" cy="1008000"/>
          </a:xfrm>
          <a:prstGeom prst="homePlat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bIns="108000" rtlCol="0" anchor="ctr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 95</a:t>
            </a: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       78</a:t>
            </a: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Targoviste  70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entagone 6"/>
          <p:cNvSpPr/>
          <p:nvPr/>
        </p:nvSpPr>
        <p:spPr>
          <a:xfrm>
            <a:off x="4271144" y="4203056"/>
            <a:ext cx="2520000" cy="540000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Ins="0" rtlCol="0" anchor="ctr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  118</a:t>
            </a:r>
          </a:p>
        </p:txBody>
      </p:sp>
      <p:pic>
        <p:nvPicPr>
          <p:cNvPr id="9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75056"/>
            <a:ext cx="432008" cy="396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319992" y="4935736"/>
            <a:ext cx="360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19992" y="5204603"/>
            <a:ext cx="360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19992" y="5465003"/>
            <a:ext cx="360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1026" name="Picture 2" descr="C:\Users\Sophie\Pictures\BucDN1a05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67411"/>
            <a:ext cx="32289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267744" y="4456891"/>
            <a:ext cx="1152000" cy="75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8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418928" y="4880610"/>
            <a:ext cx="936104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18928" y="5033010"/>
            <a:ext cx="936104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99550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51520" y="332656"/>
            <a:ext cx="8640960" cy="61926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) </a:t>
            </a:r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dinspre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Orastie</a:t>
            </a:r>
            <a:endParaRPr lang="fr-CH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95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/>
          <p:cNvSpPr txBox="1">
            <a:spLocks/>
          </p:cNvSpPr>
          <p:nvPr/>
        </p:nvSpPr>
        <p:spPr>
          <a:xfrm>
            <a:off x="1619672" y="2564904"/>
            <a:ext cx="5760000" cy="2232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</a:p>
          <a:p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612112" y="155679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66155" y="1700792"/>
            <a:ext cx="216024" cy="61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5265120" y="1700792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4701968" y="1592712"/>
            <a:ext cx="2592288" cy="82817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730898" y="2635706"/>
            <a:ext cx="5537547" cy="2090395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8" name="Flèche droite 7"/>
          <p:cNvSpPr/>
          <p:nvPr/>
        </p:nvSpPr>
        <p:spPr>
          <a:xfrm rot="19500000">
            <a:off x="5937363" y="3820764"/>
            <a:ext cx="1260000" cy="5400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4499672" y="2968239"/>
            <a:ext cx="1692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exagone 9"/>
          <p:cNvSpPr/>
          <p:nvPr/>
        </p:nvSpPr>
        <p:spPr>
          <a:xfrm>
            <a:off x="1979712" y="3508239"/>
            <a:ext cx="720000" cy="360000"/>
          </a:xfrm>
          <a:prstGeom prst="hexago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5.1 Russian road sig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80" y="224664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73055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6" name="Picture 2" descr="5.1 Russian road sig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80" y="224664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6599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0205"/>
            <a:ext cx="3672408" cy="252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55463" y="1196752"/>
            <a:ext cx="4680520" cy="47879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3"/>
          <p:cNvSpPr/>
          <p:nvPr/>
        </p:nvSpPr>
        <p:spPr>
          <a:xfrm>
            <a:off x="6595723" y="3284972"/>
            <a:ext cx="108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Flèche droite 4"/>
          <p:cNvSpPr/>
          <p:nvPr/>
        </p:nvSpPr>
        <p:spPr>
          <a:xfrm>
            <a:off x="6966863" y="3070944"/>
            <a:ext cx="1620000" cy="216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Flèche gauche 5"/>
          <p:cNvSpPr/>
          <p:nvPr/>
        </p:nvSpPr>
        <p:spPr>
          <a:xfrm>
            <a:off x="4705687" y="3068972"/>
            <a:ext cx="1620000" cy="216000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Ellipse 6"/>
          <p:cNvSpPr/>
          <p:nvPr/>
        </p:nvSpPr>
        <p:spPr>
          <a:xfrm>
            <a:off x="6325687" y="2888940"/>
            <a:ext cx="648072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Flèche vers le haut 7"/>
          <p:cNvSpPr/>
          <p:nvPr/>
        </p:nvSpPr>
        <p:spPr>
          <a:xfrm>
            <a:off x="6541723" y="1473989"/>
            <a:ext cx="216000" cy="1440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Ellipse 8"/>
          <p:cNvSpPr/>
          <p:nvPr/>
        </p:nvSpPr>
        <p:spPr>
          <a:xfrm>
            <a:off x="6472572" y="3013533"/>
            <a:ext cx="354301" cy="32687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6255014" y="5471947"/>
            <a:ext cx="864000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150 m</a:t>
            </a:r>
            <a:endParaRPr lang="fr-CH" dirty="0"/>
          </a:p>
        </p:txBody>
      </p:sp>
      <p:sp>
        <p:nvSpPr>
          <p:cNvPr id="11" name="Rectangle 10"/>
          <p:cNvSpPr/>
          <p:nvPr/>
        </p:nvSpPr>
        <p:spPr>
          <a:xfrm>
            <a:off x="6884126" y="1458628"/>
            <a:ext cx="1800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83781" y="1547758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83781" y="1808832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55941" y="3294810"/>
            <a:ext cx="900000" cy="2954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 smtClean="0"/>
              <a:t>Sebes</a:t>
            </a:r>
            <a:endParaRPr lang="fr-CH" dirty="0"/>
          </a:p>
        </p:txBody>
      </p:sp>
      <p:sp>
        <p:nvSpPr>
          <p:cNvPr id="15" name="Rectangle 14"/>
          <p:cNvSpPr/>
          <p:nvPr/>
        </p:nvSpPr>
        <p:spPr>
          <a:xfrm>
            <a:off x="7151181" y="3340411"/>
            <a:ext cx="360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15687" y="3448411"/>
            <a:ext cx="1800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Orastie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10860" y="2441804"/>
            <a:ext cx="1260000" cy="5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Alba Iulia</a:t>
            </a:r>
          </a:p>
          <a:p>
            <a:pPr algn="ctr"/>
            <a:r>
              <a:rPr lang="fr-CH" dirty="0" err="1" smtClean="0"/>
              <a:t>Lancram</a:t>
            </a:r>
            <a:endParaRPr lang="fr-CH" dirty="0"/>
          </a:p>
        </p:txBody>
      </p:sp>
      <p:sp>
        <p:nvSpPr>
          <p:cNvPr id="18" name="Rectangle 17"/>
          <p:cNvSpPr/>
          <p:nvPr/>
        </p:nvSpPr>
        <p:spPr>
          <a:xfrm>
            <a:off x="4610979" y="2603804"/>
            <a:ext cx="360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35687" y="4184972"/>
            <a:ext cx="1980000" cy="90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02535" y="3511043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05687" y="3772411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07687" y="4363868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07687" y="4725144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4327471" y="1261091"/>
            <a:ext cx="4536504" cy="4680000"/>
          </a:xfrm>
          <a:prstGeom prst="roundRect">
            <a:avLst>
              <a:gd name="adj" fmla="val 248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5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80" y="224664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2030125" y="4944930"/>
            <a:ext cx="12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informations</a:t>
            </a:r>
            <a:endParaRPr lang="fr-CH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 rot="300000" flipH="1">
            <a:off x="3346497" y="4988037"/>
            <a:ext cx="1080000" cy="90000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56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712968" cy="65527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" name="Rectangle 2"/>
          <p:cNvSpPr/>
          <p:nvPr/>
        </p:nvSpPr>
        <p:spPr>
          <a:xfrm>
            <a:off x="647564" y="476672"/>
            <a:ext cx="7920880" cy="5976664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6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</a:t>
            </a:r>
          </a:p>
        </p:txBody>
      </p:sp>
    </p:spTree>
    <p:extLst>
      <p:ext uri="{BB962C8B-B14F-4D97-AF65-F5344CB8AC3E}">
        <p14:creationId xmlns:p14="http://schemas.microsoft.com/office/powerpoint/2010/main" val="113614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ophie\Pictures\Turda0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05" y="1916832"/>
            <a:ext cx="3626839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16805" y="5445224"/>
            <a:ext cx="360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 :  DN1 x A3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04072" y="891456"/>
            <a:ext cx="3608288" cy="43924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2160000" rtlCol="0" anchor="t"/>
          <a:lstStyle/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</a:p>
          <a:p>
            <a:pPr algn="ctr"/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Teius</a:t>
            </a:r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èche vers le haut 4"/>
          <p:cNvSpPr/>
          <p:nvPr/>
        </p:nvSpPr>
        <p:spPr>
          <a:xfrm>
            <a:off x="4860032" y="1772816"/>
            <a:ext cx="288000" cy="324036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8032" y="2060848"/>
            <a:ext cx="396000" cy="216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Flèche droite 6"/>
          <p:cNvSpPr/>
          <p:nvPr/>
        </p:nvSpPr>
        <p:spPr>
          <a:xfrm>
            <a:off x="4963393" y="3840365"/>
            <a:ext cx="2279192" cy="252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92989" y="4149040"/>
            <a:ext cx="1620000" cy="72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</p:txBody>
      </p:sp>
      <p:sp>
        <p:nvSpPr>
          <p:cNvPr id="9" name="Rectangle 8"/>
          <p:cNvSpPr/>
          <p:nvPr/>
        </p:nvSpPr>
        <p:spPr>
          <a:xfrm>
            <a:off x="5246011" y="2652284"/>
            <a:ext cx="1620000" cy="1136756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Sibiu – Arad</a:t>
            </a:r>
          </a:p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64288" y="3549813"/>
            <a:ext cx="468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54243" y="3220662"/>
            <a:ext cx="468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54243" y="4149040"/>
            <a:ext cx="468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316805" y="980728"/>
            <a:ext cx="3423547" cy="4248472"/>
          </a:xfrm>
          <a:prstGeom prst="roundRect">
            <a:avLst>
              <a:gd name="adj" fmla="val 356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80" y="476672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45452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phie\Pictures\Turda0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416" y="404664"/>
            <a:ext cx="7369768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entagone 2"/>
          <p:cNvSpPr/>
          <p:nvPr/>
        </p:nvSpPr>
        <p:spPr>
          <a:xfrm>
            <a:off x="5220072" y="1844824"/>
            <a:ext cx="2520000" cy="1008112"/>
          </a:xfrm>
          <a:prstGeom prst="homePlate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rIns="0" rtlCol="0" anchor="t"/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 - Arad</a:t>
            </a: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entagone 4"/>
          <p:cNvSpPr/>
          <p:nvPr/>
        </p:nvSpPr>
        <p:spPr>
          <a:xfrm>
            <a:off x="5220072" y="3005336"/>
            <a:ext cx="2520000" cy="720000"/>
          </a:xfrm>
          <a:prstGeom prst="homePlate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rIns="0" rtlCol="0" anchor="t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225" y="3095336"/>
            <a:ext cx="469659" cy="54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854" y="2078880"/>
            <a:ext cx="469659" cy="54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5.1 Russian road sign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80" y="476672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27344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phie\Pictures\Turda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52" y="862010"/>
            <a:ext cx="8658225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48364" y="1844824"/>
            <a:ext cx="216024" cy="33123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27984" y="1844824"/>
            <a:ext cx="3636404" cy="2160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7984" y="1844824"/>
            <a:ext cx="1584015" cy="9361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88000" rIns="0"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lèche vers le bas 1"/>
          <p:cNvSpPr/>
          <p:nvPr/>
        </p:nvSpPr>
        <p:spPr>
          <a:xfrm>
            <a:off x="4529665" y="2060848"/>
            <a:ext cx="180000" cy="5400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463907" y="1898800"/>
            <a:ext cx="1476000" cy="828000"/>
          </a:xfrm>
          <a:prstGeom prst="roundRect">
            <a:avLst>
              <a:gd name="adj" fmla="val 1053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34814" y="1520928"/>
            <a:ext cx="1620000" cy="126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216000" rtlCol="0" anchor="ctr"/>
          <a:lstStyle/>
          <a:p>
            <a:pPr algn="ctr"/>
            <a:r>
              <a:rPr lang="fr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Sibiu - Arad</a:t>
            </a:r>
          </a:p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</a:p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90500" y="2105209"/>
            <a:ext cx="151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6190500" y="1547992"/>
            <a:ext cx="1508628" cy="1188000"/>
          </a:xfrm>
          <a:prstGeom prst="roundRect">
            <a:avLst>
              <a:gd name="adj" fmla="val 613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èche vers le bas 12"/>
          <p:cNvSpPr/>
          <p:nvPr/>
        </p:nvSpPr>
        <p:spPr>
          <a:xfrm>
            <a:off x="7452320" y="1608443"/>
            <a:ext cx="144000" cy="4320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vers le bas 13"/>
          <p:cNvSpPr/>
          <p:nvPr/>
        </p:nvSpPr>
        <p:spPr>
          <a:xfrm>
            <a:off x="7435358" y="2204864"/>
            <a:ext cx="144000" cy="4320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 rot="-2760000">
            <a:off x="7980361" y="3965002"/>
            <a:ext cx="720000" cy="72000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endParaRPr lang="fr-CH" sz="24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5.1 Russian road sig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535" y="296672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22226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Sophie\Pictures\Turda0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95" y="1124744"/>
            <a:ext cx="8200739" cy="52200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7848364" y="1844824"/>
            <a:ext cx="216024" cy="33123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11760" y="1844824"/>
            <a:ext cx="5652628" cy="2160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55775" y="1844824"/>
            <a:ext cx="1800000" cy="10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0" rtlCol="0" anchor="t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lèche vers le bas 25"/>
          <p:cNvSpPr/>
          <p:nvPr/>
        </p:nvSpPr>
        <p:spPr>
          <a:xfrm rot="7800000">
            <a:off x="2840465" y="2309287"/>
            <a:ext cx="216000" cy="4680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14814" y="1484784"/>
            <a:ext cx="1800000" cy="14400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216000" rtlCol="0" anchor="ctr"/>
          <a:lstStyle/>
          <a:p>
            <a:pPr algn="ctr"/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algn="ctr"/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Sibiu - Arad</a:t>
            </a:r>
          </a:p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</a:p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2580817" y="1880824"/>
            <a:ext cx="1728000" cy="1008000"/>
          </a:xfrm>
          <a:prstGeom prst="roundRect">
            <a:avLst>
              <a:gd name="adj" fmla="val 994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lèche vers le bas 28"/>
          <p:cNvSpPr/>
          <p:nvPr/>
        </p:nvSpPr>
        <p:spPr>
          <a:xfrm rot="-10800000">
            <a:off x="5981155" y="2310141"/>
            <a:ext cx="216000" cy="4320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36270" y="2159085"/>
            <a:ext cx="1728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4536270" y="1515944"/>
            <a:ext cx="1728000" cy="1332000"/>
          </a:xfrm>
          <a:prstGeom prst="roundRect">
            <a:avLst>
              <a:gd name="adj" fmla="val 822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lèche vers le bas 31"/>
          <p:cNvSpPr/>
          <p:nvPr/>
        </p:nvSpPr>
        <p:spPr>
          <a:xfrm rot="-10800000">
            <a:off x="6004355" y="1636468"/>
            <a:ext cx="180000" cy="4320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 rot="-2520000" flipV="1">
            <a:off x="4526363" y="4229395"/>
            <a:ext cx="1296000" cy="72000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endParaRPr lang="fr-CH" sz="24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80" y="476672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81970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ophie\Pictures\Turda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" y="963356"/>
            <a:ext cx="8048625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52120" y="1484784"/>
            <a:ext cx="216024" cy="33123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1230" y="1484784"/>
            <a:ext cx="216024" cy="324036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1484784"/>
            <a:ext cx="5184576" cy="2160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3728" y="1484784"/>
            <a:ext cx="1296000" cy="10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0" rtlCol="0" anchor="t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èche vers le bas 6"/>
          <p:cNvSpPr/>
          <p:nvPr/>
        </p:nvSpPr>
        <p:spPr>
          <a:xfrm rot="7800000">
            <a:off x="2744007" y="2043942"/>
            <a:ext cx="180000" cy="3960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195664" y="1505804"/>
            <a:ext cx="1152128" cy="1008000"/>
          </a:xfrm>
          <a:prstGeom prst="roundRect">
            <a:avLst>
              <a:gd name="adj" fmla="val 931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85883" y="1495278"/>
            <a:ext cx="972000" cy="10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0" rtlCol="0" anchor="t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Tg Mures</a:t>
            </a:r>
          </a:p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707217" y="2780928"/>
            <a:ext cx="936105" cy="1008000"/>
          </a:xfrm>
          <a:prstGeom prst="roundRect">
            <a:avLst>
              <a:gd name="adj" fmla="val 931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èche vers le bas 12"/>
          <p:cNvSpPr/>
          <p:nvPr/>
        </p:nvSpPr>
        <p:spPr>
          <a:xfrm rot="10800000">
            <a:off x="4107999" y="2087089"/>
            <a:ext cx="149736" cy="2880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16120" y="1469804"/>
            <a:ext cx="972000" cy="10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0" rtlCol="0" anchor="t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Sibiu - Arad</a:t>
            </a:r>
          </a:p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</a:p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èche vers le bas 14"/>
          <p:cNvSpPr/>
          <p:nvPr/>
        </p:nvSpPr>
        <p:spPr>
          <a:xfrm rot="12600000">
            <a:off x="5221901" y="2095008"/>
            <a:ext cx="149736" cy="2880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50120" y="1262601"/>
            <a:ext cx="468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37883" y="1269812"/>
            <a:ext cx="468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27741" y="1255464"/>
            <a:ext cx="468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55725" y="1255464"/>
            <a:ext cx="468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 rot="-1620000" flipV="1">
            <a:off x="3688153" y="4138285"/>
            <a:ext cx="432000" cy="36000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endParaRPr lang="fr-CH" sz="24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" descr="5.1 Russian road sig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80" y="476672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3721883" y="1495278"/>
            <a:ext cx="900000" cy="1044000"/>
          </a:xfrm>
          <a:prstGeom prst="roundRect">
            <a:avLst>
              <a:gd name="adj" fmla="val 1196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716120" y="1505804"/>
            <a:ext cx="936000" cy="1008000"/>
          </a:xfrm>
          <a:prstGeom prst="roundRect">
            <a:avLst>
              <a:gd name="adj" fmla="val 844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882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07903" y="766896"/>
            <a:ext cx="4752529" cy="35619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èche vers le haut 5"/>
          <p:cNvSpPr/>
          <p:nvPr/>
        </p:nvSpPr>
        <p:spPr>
          <a:xfrm>
            <a:off x="5945233" y="1043541"/>
            <a:ext cx="216000" cy="303588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Flèche gauche 6"/>
          <p:cNvSpPr/>
          <p:nvPr/>
        </p:nvSpPr>
        <p:spPr>
          <a:xfrm>
            <a:off x="3899481" y="1840451"/>
            <a:ext cx="2160000" cy="216000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Flèche droite 7"/>
          <p:cNvSpPr/>
          <p:nvPr/>
        </p:nvSpPr>
        <p:spPr>
          <a:xfrm>
            <a:off x="6059481" y="1844824"/>
            <a:ext cx="2160000" cy="216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6253906" y="961333"/>
            <a:ext cx="1616465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73233" y="1322656"/>
            <a:ext cx="396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1A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84372" y="3935413"/>
            <a:ext cx="900000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  <a:r>
              <a:rPr lang="fr-CH" dirty="0" smtClean="0"/>
              <a:t>00 m</a:t>
            </a:r>
            <a:endParaRPr lang="fr-CH" dirty="0"/>
          </a:p>
        </p:txBody>
      </p:sp>
      <p:sp>
        <p:nvSpPr>
          <p:cNvPr id="13" name="Rectangle 12"/>
          <p:cNvSpPr/>
          <p:nvPr/>
        </p:nvSpPr>
        <p:spPr>
          <a:xfrm>
            <a:off x="6207006" y="2316856"/>
            <a:ext cx="1800000" cy="576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</p:txBody>
      </p:sp>
      <p:pic>
        <p:nvPicPr>
          <p:cNvPr id="14" name="Picture 2" descr="5.1 Russian road sig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202" y="2381470"/>
            <a:ext cx="360043" cy="46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253905" y="2926977"/>
            <a:ext cx="1616465" cy="61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</a:t>
            </a: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46630" y="2943095"/>
            <a:ext cx="1106169" cy="61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pPr algn="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algn="r"/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Urziceni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93" y="3034311"/>
            <a:ext cx="652437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729005" y="1831984"/>
            <a:ext cx="468000" cy="252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CB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39657" y="1826824"/>
            <a:ext cx="468000" cy="252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CB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779912" y="836712"/>
            <a:ext cx="4608512" cy="3456000"/>
          </a:xfrm>
          <a:prstGeom prst="roundRect">
            <a:avLst>
              <a:gd name="adj" fmla="val 300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7536372" y="3232977"/>
            <a:ext cx="396000" cy="2501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</a:p>
        </p:txBody>
      </p:sp>
      <p:pic>
        <p:nvPicPr>
          <p:cNvPr id="27" name="Picture 2" descr="C:\Users\Sophie\Pictures\BucDN1a Mogosoaia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168722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881905" y="4221088"/>
            <a:ext cx="2340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08000" bIns="0" rtlCol="0" anchor="ctr"/>
          <a:lstStyle/>
          <a:p>
            <a:pPr algn="ctr"/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Dinspre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Mogosoaia</a:t>
            </a:r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94193" y="2335228"/>
            <a:ext cx="1800000" cy="576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</p:txBody>
      </p:sp>
      <p:pic>
        <p:nvPicPr>
          <p:cNvPr id="30" name="Picture 2" descr="5.1 Russian road sig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89228"/>
            <a:ext cx="360043" cy="46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Ellipse 23"/>
          <p:cNvSpPr/>
          <p:nvPr/>
        </p:nvSpPr>
        <p:spPr>
          <a:xfrm>
            <a:off x="5819634" y="1677592"/>
            <a:ext cx="479694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5918244" y="1810040"/>
            <a:ext cx="269978" cy="273944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13537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CH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</a:p>
          <a:p>
            <a:endParaRPr lang="fr-CH" i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Maps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Alphabet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Mountain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Ca, USA</a:t>
            </a:r>
          </a:p>
          <a:p>
            <a:endParaRPr lang="fr-CH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Panneaux routiers :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Ministerul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Transporturilor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Romania</a:t>
            </a:r>
          </a:p>
          <a:p>
            <a:endParaRPr lang="fr-CH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Pictogrammes </a:t>
            </a:r>
            <a:r>
              <a:rPr lang="fr-CH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https</a:t>
            </a:r>
            <a:r>
              <a:rPr lang="fr-CH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fr.wikipedia.org/wiki/Comparaison_des_panneaux_de_signalisation_routi%C3%A8re_en_Europe</a:t>
            </a:r>
          </a:p>
          <a:p>
            <a:r>
              <a:rPr lang="fr-CH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541" y="4869160"/>
            <a:ext cx="89289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i="1" u="sng" dirty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: 	Il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n’est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pas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tenu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compte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des modifications,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améliorations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toutes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natures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apportées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aux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panneaux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signalisation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exposés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depuis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la 	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dernière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mise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à jour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publiée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par Google </a:t>
            </a:r>
            <a:r>
              <a:rPr lang="en-US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Maps.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donc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possible que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certaines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illustrations ne correspondent plus à la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réalité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actuelle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, 	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qu’elles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soient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dépassées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qu’elles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soient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plus </a:t>
            </a:r>
            <a:r>
              <a:rPr lang="en-US" sz="1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d’actualité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. Je ne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puis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que me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réjouir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les modifications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intervenues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ont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amélioré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le 	service aux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automobilistes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CH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5.1 Russian road sig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80" y="476672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36095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7855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icaire">
  <a:themeElements>
    <a:clrScheme name="Apothicair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icaire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icair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solidFill>
          <a:srgbClr val="0070C0"/>
        </a:solidFill>
        <a:ln>
          <a:solidFill>
            <a:schemeClr val="bg1"/>
          </a:solidFill>
        </a:ln>
      </a:spPr>
      <a:bodyPr lIns="684000" rIns="0" rtlCol="0" anchor="ctr"/>
      <a:lstStyle>
        <a:defPPr>
          <a:defRPr sz="20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1352</TotalTime>
  <Words>1649</Words>
  <Application>Microsoft Office PowerPoint</Application>
  <PresentationFormat>Affichage à l'écran (4:3)</PresentationFormat>
  <Paragraphs>831</Paragraphs>
  <Slides>91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91</vt:i4>
      </vt:variant>
    </vt:vector>
  </HeadingPairs>
  <TitlesOfParts>
    <vt:vector size="92" baseType="lpstr">
      <vt:lpstr>Apothicaire</vt:lpstr>
      <vt:lpstr>AUTOSTRADA Semnalizare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</dc:creator>
  <cp:lastModifiedBy>Sophie</cp:lastModifiedBy>
  <cp:revision>204</cp:revision>
  <dcterms:created xsi:type="dcterms:W3CDTF">2016-10-04T12:45:08Z</dcterms:created>
  <dcterms:modified xsi:type="dcterms:W3CDTF">2016-10-25T14:48:55Z</dcterms:modified>
</cp:coreProperties>
</file>