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58" r:id="rId3"/>
    <p:sldId id="298" r:id="rId4"/>
    <p:sldId id="325" r:id="rId5"/>
    <p:sldId id="302" r:id="rId6"/>
    <p:sldId id="313" r:id="rId7"/>
    <p:sldId id="319" r:id="rId8"/>
    <p:sldId id="303" r:id="rId9"/>
    <p:sldId id="304" r:id="rId10"/>
    <p:sldId id="305" r:id="rId11"/>
    <p:sldId id="306" r:id="rId12"/>
    <p:sldId id="307" r:id="rId13"/>
    <p:sldId id="321" r:id="rId14"/>
    <p:sldId id="322" r:id="rId15"/>
    <p:sldId id="330" r:id="rId16"/>
    <p:sldId id="323" r:id="rId17"/>
    <p:sldId id="326" r:id="rId18"/>
    <p:sldId id="331" r:id="rId19"/>
    <p:sldId id="320" r:id="rId20"/>
    <p:sldId id="314" r:id="rId21"/>
    <p:sldId id="308" r:id="rId22"/>
    <p:sldId id="309" r:id="rId23"/>
    <p:sldId id="317" r:id="rId24"/>
    <p:sldId id="310" r:id="rId25"/>
    <p:sldId id="311" r:id="rId26"/>
    <p:sldId id="312" r:id="rId27"/>
    <p:sldId id="260" r:id="rId28"/>
    <p:sldId id="262" r:id="rId29"/>
    <p:sldId id="265" r:id="rId30"/>
    <p:sldId id="266" r:id="rId31"/>
    <p:sldId id="268" r:id="rId32"/>
    <p:sldId id="291" r:id="rId33"/>
    <p:sldId id="269" r:id="rId34"/>
    <p:sldId id="275" r:id="rId35"/>
    <p:sldId id="270" r:id="rId36"/>
    <p:sldId id="276" r:id="rId37"/>
    <p:sldId id="280" r:id="rId38"/>
    <p:sldId id="285" r:id="rId39"/>
    <p:sldId id="284" r:id="rId40"/>
    <p:sldId id="279" r:id="rId41"/>
    <p:sldId id="281" r:id="rId42"/>
    <p:sldId id="289" r:id="rId43"/>
    <p:sldId id="287" r:id="rId44"/>
    <p:sldId id="271" r:id="rId45"/>
    <p:sldId id="290" r:id="rId46"/>
    <p:sldId id="292" r:id="rId47"/>
    <p:sldId id="293" r:id="rId48"/>
    <p:sldId id="294" r:id="rId49"/>
    <p:sldId id="295" r:id="rId50"/>
    <p:sldId id="296" r:id="rId51"/>
    <p:sldId id="297" r:id="rId52"/>
    <p:sldId id="288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1" autoAdjust="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85629D-26CB-4A55-BCF7-62086EC3FA5D}" type="datetimeFigureOut">
              <a:rPr lang="fr-CH" smtClean="0"/>
              <a:t>13.10.2016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25.wdp"/><Relationship Id="rId7" Type="http://schemas.microsoft.com/office/2007/relationships/hdphoto" Target="../media/hdphoto2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27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32.wdp"/><Relationship Id="rId10" Type="http://schemas.openxmlformats.org/officeDocument/2006/relationships/image" Target="../media/image23.png"/><Relationship Id="rId4" Type="http://schemas.openxmlformats.org/officeDocument/2006/relationships/image" Target="../media/image36.jpeg"/><Relationship Id="rId9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7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8.wdp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3968" y="6021288"/>
            <a:ext cx="4208512" cy="396000"/>
          </a:xfrm>
        </p:spPr>
        <p:txBody>
          <a:bodyPr>
            <a:norm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au 13.10.2016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AUTOSTRADA </a:t>
            </a:r>
            <a:r>
              <a:rPr lang="fr-CH" dirty="0" err="1" smtClean="0"/>
              <a:t>Semnalizare</a:t>
            </a:r>
            <a:endParaRPr lang="fr-CH" dirty="0"/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Saliste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0371"/>
            <a:ext cx="32861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9733" y="4293096"/>
            <a:ext cx="324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5025587" y="1916880"/>
            <a:ext cx="2520000" cy="90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270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37</a:t>
            </a: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05" y="2060880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moticône 1"/>
          <p:cNvSpPr/>
          <p:nvPr/>
        </p:nvSpPr>
        <p:spPr>
          <a:xfrm>
            <a:off x="3849151" y="4941168"/>
            <a:ext cx="360000" cy="360000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999899" y="2924944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bIns="10800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Connecteur page suivante 7"/>
          <p:cNvSpPr/>
          <p:nvPr/>
        </p:nvSpPr>
        <p:spPr>
          <a:xfrm>
            <a:off x="5147113" y="3050944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73" y="4743096"/>
            <a:ext cx="138478" cy="18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3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Saliste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8765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1412776"/>
            <a:ext cx="3960000" cy="25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4517953"/>
            <a:ext cx="3240000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80000" rIns="108000" b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I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ésultat de recherche d'images pour &quot;pictogram snoopy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43997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6021288"/>
            <a:ext cx="6660802" cy="55399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fr-CH" sz="1000" i="1" u="sng" dirty="0" smtClean="0"/>
              <a:t>Source</a:t>
            </a:r>
            <a:r>
              <a:rPr lang="fr-CH" sz="1000" dirty="0" smtClean="0"/>
              <a:t> : https</a:t>
            </a:r>
            <a:r>
              <a:rPr lang="fr-CH" sz="1000" dirty="0"/>
              <a:t>://www.google.ch/search?q=pictogram+snoopy&amp;client=firefox-b&amp;tbm=isch&amp;tbo=u&amp;source=univ&amp;sa=X&amp;ved=0ahUKEwi_h9uPx9PPAhWGYZoKHUsmCLIQsAQIIA&amp;biw=1920&amp;bih=932#imgrc=_RB_YhPdQajRBM%3A</a:t>
            </a:r>
          </a:p>
        </p:txBody>
      </p:sp>
      <p:sp>
        <p:nvSpPr>
          <p:cNvPr id="8" name="Flèche vers le haut 7"/>
          <p:cNvSpPr/>
          <p:nvPr/>
        </p:nvSpPr>
        <p:spPr>
          <a:xfrm>
            <a:off x="6095429" y="1878670"/>
            <a:ext cx="216000" cy="180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>
            <a:off x="6234178" y="1848829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475429" y="1845110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951429" y="1700808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4749" y="3211939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250 m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6516216" y="2204808"/>
            <a:ext cx="144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8178" y="227150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8178" y="256264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152108"/>
            <a:ext cx="716973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rganigramme : Connecteur page suivante 16"/>
          <p:cNvSpPr/>
          <p:nvPr/>
        </p:nvSpPr>
        <p:spPr>
          <a:xfrm>
            <a:off x="4475429" y="2152108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8" name="Ellipse 17"/>
          <p:cNvSpPr/>
          <p:nvPr/>
        </p:nvSpPr>
        <p:spPr>
          <a:xfrm>
            <a:off x="6073025" y="1808792"/>
            <a:ext cx="260807" cy="28803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355976" y="1484784"/>
            <a:ext cx="3816424" cy="2376264"/>
          </a:xfrm>
          <a:prstGeom prst="roundRect">
            <a:avLst>
              <a:gd name="adj" fmla="val 45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phie\Pictures\Saliste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5955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3160" y="620688"/>
            <a:ext cx="216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841482"/>
            <a:ext cx="144016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4713566" y="1109320"/>
            <a:ext cx="2268000" cy="72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270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37</a:t>
            </a:r>
          </a:p>
        </p:txBody>
      </p:sp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57" y="1199320"/>
            <a:ext cx="415430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phie\Pictures\Saliste0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19" y="4005064"/>
            <a:ext cx="3640496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79248" y="5517232"/>
            <a:ext cx="28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3174" y="4653136"/>
            <a:ext cx="10800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4572000" y="4149136"/>
            <a:ext cx="162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0" rtlCol="0" anchor="ctr"/>
          <a:lstStyle/>
          <a:p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</a:t>
            </a:r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27" y="4203136"/>
            <a:ext cx="304650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en angle 9"/>
          <p:cNvCxnSpPr/>
          <p:nvPr/>
        </p:nvCxnSpPr>
        <p:spPr>
          <a:xfrm rot="10800000">
            <a:off x="2051720" y="3724912"/>
            <a:ext cx="1800200" cy="1152504"/>
          </a:xfrm>
          <a:prstGeom prst="bentConnector3">
            <a:avLst>
              <a:gd name="adj1" fmla="val 7586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3593603"/>
            <a:ext cx="1692008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4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Sibiu 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Sacel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75894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1556051"/>
            <a:ext cx="3960000" cy="37451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508104" y="1700688"/>
            <a:ext cx="216000" cy="29524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gauche 4"/>
          <p:cNvSpPr/>
          <p:nvPr/>
        </p:nvSpPr>
        <p:spPr>
          <a:xfrm>
            <a:off x="4165435" y="3140968"/>
            <a:ext cx="144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642248" y="3140968"/>
            <a:ext cx="198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4544248" y="3500888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Connecteur page suivante 7"/>
          <p:cNvSpPr/>
          <p:nvPr/>
        </p:nvSpPr>
        <p:spPr>
          <a:xfrm>
            <a:off x="4109701" y="3492736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Organigramme : Connecteur page suivante 8"/>
          <p:cNvSpPr/>
          <p:nvPr/>
        </p:nvSpPr>
        <p:spPr>
          <a:xfrm>
            <a:off x="5793896" y="3980442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0192" y="3980442"/>
            <a:ext cx="1070056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117" y="1906110"/>
            <a:ext cx="108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9960" y="1967757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4248" y="231288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9701" y="3861048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2248" y="4813941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500</a:t>
            </a:r>
            <a:r>
              <a:rPr lang="fr-CH" dirty="0" smtClean="0"/>
              <a:t> </a:t>
            </a:r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7" name="Pentagone 16"/>
          <p:cNvSpPr/>
          <p:nvPr/>
        </p:nvSpPr>
        <p:spPr>
          <a:xfrm>
            <a:off x="5795775" y="3396794"/>
            <a:ext cx="180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69" y="3450794"/>
            <a:ext cx="412523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79696" y="5661248"/>
            <a:ext cx="3240000" cy="6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nough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simple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923928" y="1628800"/>
            <a:ext cx="3816424" cy="3600400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8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1920" y="1556051"/>
            <a:ext cx="3960000" cy="37451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508104" y="1700688"/>
            <a:ext cx="216000" cy="29524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gauche 4"/>
          <p:cNvSpPr/>
          <p:nvPr/>
        </p:nvSpPr>
        <p:spPr>
          <a:xfrm>
            <a:off x="4165435" y="3140968"/>
            <a:ext cx="144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642248" y="3140968"/>
            <a:ext cx="198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4544248" y="3500888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Connecteur page suivante 7"/>
          <p:cNvSpPr/>
          <p:nvPr/>
        </p:nvSpPr>
        <p:spPr>
          <a:xfrm>
            <a:off x="4109701" y="3492736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Organigramme : Connecteur page suivante 8"/>
          <p:cNvSpPr/>
          <p:nvPr/>
        </p:nvSpPr>
        <p:spPr>
          <a:xfrm>
            <a:off x="5793896" y="3980442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0192" y="3980442"/>
            <a:ext cx="1070056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117" y="1906110"/>
            <a:ext cx="1080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9960" y="1967757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4248" y="231288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9701" y="3861048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2248" y="4813941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  <a:r>
              <a:rPr lang="fr-CH" dirty="0" smtClean="0"/>
              <a:t>00</a:t>
            </a:r>
            <a:r>
              <a:rPr lang="fr-CH" dirty="0" smtClean="0"/>
              <a:t> </a:t>
            </a:r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7" name="Pentagone 16"/>
          <p:cNvSpPr/>
          <p:nvPr/>
        </p:nvSpPr>
        <p:spPr>
          <a:xfrm>
            <a:off x="5795775" y="3396794"/>
            <a:ext cx="180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69" y="3450794"/>
            <a:ext cx="412523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79696" y="5661248"/>
            <a:ext cx="3240000" cy="6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repetita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nough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simple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923928" y="1628800"/>
            <a:ext cx="3816424" cy="3600400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Sophie\Pictures\Sacel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0026"/>
            <a:ext cx="2807771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3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phie\Pictures\Sacel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1186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e 3"/>
          <p:cNvSpPr/>
          <p:nvPr/>
        </p:nvSpPr>
        <p:spPr>
          <a:xfrm>
            <a:off x="2741133" y="1984208"/>
            <a:ext cx="1800000" cy="504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039837"/>
            <a:ext cx="412523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0682" y="4509120"/>
            <a:ext cx="3240000" cy="6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impossible to miss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5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085185"/>
            <a:ext cx="7724501" cy="15806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WelI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I </a:t>
            </a:r>
            <a:r>
              <a:rPr lang="fr-CH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</a:t>
            </a:r>
            <a:r>
              <a:rPr lang="fr-CH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administration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trafic to major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and Brasov via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or border villages ) to the 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imprecisely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lang="fr-CH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of course,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Sibiu as a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construction of an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all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go to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numerotation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main directions.</a:t>
            </a:r>
          </a:p>
          <a:p>
            <a:endParaRPr lang="fr-CH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7536" y="558749"/>
            <a:ext cx="3960440" cy="3924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5696409" y="769802"/>
            <a:ext cx="216000" cy="352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361047" y="3158968"/>
            <a:ext cx="1440000" cy="180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31689" y="402082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25</a:t>
            </a:r>
            <a:r>
              <a:rPr lang="fr-CH" dirty="0" smtClean="0"/>
              <a:t>0 </a:t>
            </a:r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8" name="Flèche droite 7"/>
          <p:cNvSpPr/>
          <p:nvPr/>
        </p:nvSpPr>
        <p:spPr>
          <a:xfrm>
            <a:off x="5850102" y="3140968"/>
            <a:ext cx="180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page suivante 3"/>
          <p:cNvSpPr/>
          <p:nvPr/>
        </p:nvSpPr>
        <p:spPr>
          <a:xfrm>
            <a:off x="5592792" y="3938551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1047" y="3429000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1522" y="3154611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3487" y="3154611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3881" y="3429000"/>
            <a:ext cx="1386000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b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85785" y="1878480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5785" y="973265"/>
            <a:ext cx="1800000" cy="8297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1047" y="1280131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Connecteur page suivante 17"/>
          <p:cNvSpPr/>
          <p:nvPr/>
        </p:nvSpPr>
        <p:spPr>
          <a:xfrm>
            <a:off x="4802342" y="951573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63120" y="113157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4107" y="141092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96497" y="606336"/>
            <a:ext cx="3852000" cy="3816000"/>
          </a:xfrm>
          <a:prstGeom prst="roundRect">
            <a:avLst>
              <a:gd name="adj" fmla="val 2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Sophie\Pictures\Sacel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4200"/>
            <a:ext cx="289292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177868" y="3163078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57047" y="3170379"/>
            <a:ext cx="324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4107" y="194736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76827" y="225000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5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ophie\Pictures\Sacel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0" y="2492896"/>
            <a:ext cx="7812360" cy="24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2758" y="2924944"/>
            <a:ext cx="3297378" cy="144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? 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</a:t>
            </a: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flipH="1">
            <a:off x="1131255" y="3430554"/>
            <a:ext cx="1260000" cy="36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t"/>
          <a:lstStyle/>
          <a:p>
            <a:pPr algn="r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84554"/>
            <a:ext cx="262515" cy="25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 flipH="1">
            <a:off x="5940152" y="3248968"/>
            <a:ext cx="1800000" cy="432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216000" bIns="36000" rtlCol="0" anchor="t"/>
          <a:lstStyle/>
          <a:p>
            <a:pPr algn="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088" y="3071213"/>
            <a:ext cx="1152128" cy="69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2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29952"/>
            <a:ext cx="8568952" cy="6120680"/>
          </a:xfrm>
          <a:prstGeom prst="roundRect">
            <a:avLst>
              <a:gd name="adj" fmla="val 3941"/>
            </a:avLst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80000" rtlCol="0" anchor="t"/>
          <a:lstStyle/>
          <a:p>
            <a:r>
              <a:rPr lang="fr-CH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endParaRPr lang="fr-CH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	SALISTE			    3	</a:t>
            </a:r>
            <a:r>
              <a:rPr lang="fr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	CUNTA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fr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Alba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ulia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Sibiu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.d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Cunta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no comment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877272"/>
            <a:ext cx="5400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CH" sz="11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Forum PUM Romania     A1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Tudor,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31.012 du 10.10.2016</a:t>
            </a:r>
          </a:p>
        </p:txBody>
      </p:sp>
    </p:spTree>
    <p:extLst>
      <p:ext uri="{BB962C8B-B14F-4D97-AF65-F5344CB8AC3E}">
        <p14:creationId xmlns:p14="http://schemas.microsoft.com/office/powerpoint/2010/main" val="14274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SCunta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03" y="764704"/>
            <a:ext cx="5399432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 flipH="1">
            <a:off x="4716016" y="2762704"/>
            <a:ext cx="1980000" cy="504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30008"/>
            <a:ext cx="417491" cy="39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3050704"/>
            <a:ext cx="900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1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\Pictures\SCunta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09" y="1052488"/>
            <a:ext cx="4859357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2932087" y="1599219"/>
            <a:ext cx="2520000" cy="72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74" y="1707219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-1080000">
            <a:off x="2892115" y="2741740"/>
            <a:ext cx="2088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9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0417" y="1340768"/>
            <a:ext cx="4320479" cy="3240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6721897" y="1484784"/>
            <a:ext cx="216000" cy="296520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572001" y="2737766"/>
            <a:ext cx="206442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6775897" y="2737766"/>
            <a:ext cx="12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5902169" y="1580304"/>
            <a:ext cx="716973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3897" y="3116941"/>
            <a:ext cx="180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60032" y="328498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359167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91607" y="4067157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nnn</a:t>
            </a:r>
            <a:r>
              <a:rPr lang="fr-CH" dirty="0" smtClean="0"/>
              <a:t> m</a:t>
            </a:r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172656" y="1412776"/>
            <a:ext cx="4176000" cy="3096352"/>
          </a:xfrm>
          <a:prstGeom prst="roundRect">
            <a:avLst>
              <a:gd name="adj" fmla="val 40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523897" y="2612941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636421" y="2720925"/>
            <a:ext cx="260807" cy="28803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C:\Users\Sophie\Pictures\Cunt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6941"/>
            <a:ext cx="3456862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636421" y="1916832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31897" y="2191527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CH-Vorschriftssignal-Einfahrt verbote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14" y="268376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1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SCunt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44676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3059832" y="2132856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40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0328" y="2276856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0328" y="2549379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-1080000">
            <a:off x="3019860" y="3356695"/>
            <a:ext cx="2088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flipH="1">
            <a:off x="3113832" y="1340768"/>
            <a:ext cx="2412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12" y="1448768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2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\Pictures\SCunta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3561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4211960" y="2636712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40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1447" y="2752832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1447" y="3042891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 flipH="1">
            <a:off x="4211960" y="1886128"/>
            <a:ext cx="252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0" rtlCol="0" anchor="ctr"/>
          <a:lstStyle/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algn="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94128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24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phie\Pictures\SCunta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5996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3109144" y="1700808"/>
            <a:ext cx="2520000" cy="720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293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48</a:t>
            </a: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41" y="1808808"/>
            <a:ext cx="387735" cy="50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-960000">
            <a:off x="3225774" y="2753911"/>
            <a:ext cx="1908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28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SEBES </a:t>
            </a:r>
          </a:p>
        </p:txBody>
      </p:sp>
    </p:spTree>
    <p:extLst>
      <p:ext uri="{BB962C8B-B14F-4D97-AF65-F5344CB8AC3E}">
        <p14:creationId xmlns:p14="http://schemas.microsoft.com/office/powerpoint/2010/main" val="36781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6682"/>
            <a:ext cx="2975199" cy="21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667795"/>
            <a:ext cx="4248472" cy="41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CH" dirty="0"/>
          </a:p>
        </p:txBody>
      </p:sp>
      <p:sp>
        <p:nvSpPr>
          <p:cNvPr id="4" name="Ellipse 3"/>
          <p:cNvSpPr/>
          <p:nvPr/>
        </p:nvSpPr>
        <p:spPr>
          <a:xfrm>
            <a:off x="5156135" y="4265296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/>
          <p:cNvSpPr/>
          <p:nvPr/>
        </p:nvSpPr>
        <p:spPr>
          <a:xfrm>
            <a:off x="5421612" y="3018101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743770" y="4445328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811955" y="4772206"/>
            <a:ext cx="180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4166" y="486659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4792" y="519482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9612" y="4834821"/>
            <a:ext cx="108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372170" y="2646682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762671" y="1877560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8144" y="264668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1166" y="196644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7491" y="225068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283491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8144" y="316720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gauche 18"/>
          <p:cNvSpPr/>
          <p:nvPr/>
        </p:nvSpPr>
        <p:spPr>
          <a:xfrm>
            <a:off x="4234241" y="4445328"/>
            <a:ext cx="92189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450254" y="1979862"/>
            <a:ext cx="1224000" cy="431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21" name="Rectangle 20"/>
          <p:cNvSpPr/>
          <p:nvPr/>
        </p:nvSpPr>
        <p:spPr>
          <a:xfrm>
            <a:off x="4074004" y="2105851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-Vorschriftssignal-Einfahrt verbot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4" y="430132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00004" y="530120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23928" y="1739795"/>
            <a:ext cx="4119575" cy="3996000"/>
          </a:xfrm>
          <a:prstGeom prst="roundRect">
            <a:avLst>
              <a:gd name="adj" fmla="val 38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303020" y="4389889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4" name="Picture 2" descr="5.1 Russian road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91680" y="89072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en angle 26"/>
          <p:cNvCxnSpPr>
            <a:endCxn id="13" idx="1"/>
          </p:cNvCxnSpPr>
          <p:nvPr/>
        </p:nvCxnSpPr>
        <p:spPr>
          <a:xfrm>
            <a:off x="3059832" y="980728"/>
            <a:ext cx="2718312" cy="2115954"/>
          </a:xfrm>
          <a:prstGeom prst="bentConnector3">
            <a:avLst>
              <a:gd name="adj1" fmla="val 24460"/>
            </a:avLst>
          </a:prstGeom>
          <a:ln w="19050">
            <a:solidFill>
              <a:schemeClr val="tx1"/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384" y="5805240"/>
            <a:ext cx="5400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CH" sz="11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Forum PUM Romania     A1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Tudor, </a:t>
            </a:r>
            <a:r>
              <a:rPr lang="fr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31.007 du 10.10.2016</a:t>
            </a:r>
          </a:p>
        </p:txBody>
      </p:sp>
    </p:spTree>
    <p:extLst>
      <p:ext uri="{BB962C8B-B14F-4D97-AF65-F5344CB8AC3E}">
        <p14:creationId xmlns:p14="http://schemas.microsoft.com/office/powerpoint/2010/main" val="26813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0" y="224664"/>
            <a:ext cx="3024000" cy="2088534"/>
          </a:xfrm>
          <a:prstGeom prst="rect">
            <a:avLst/>
          </a:prstGeom>
        </p:spPr>
      </p:pic>
      <p:sp>
        <p:nvSpPr>
          <p:cNvPr id="4" name="Pentagone 3"/>
          <p:cNvSpPr/>
          <p:nvPr/>
        </p:nvSpPr>
        <p:spPr>
          <a:xfrm>
            <a:off x="4007536" y="764704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34" y="836704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665" y="235890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8" y="2552636"/>
            <a:ext cx="3024000" cy="1763976"/>
          </a:xfrm>
          <a:prstGeom prst="rect">
            <a:avLst/>
          </a:prstGeom>
        </p:spPr>
      </p:pic>
      <p:sp>
        <p:nvSpPr>
          <p:cNvPr id="9" name="Pentagone 8"/>
          <p:cNvSpPr/>
          <p:nvPr/>
        </p:nvSpPr>
        <p:spPr>
          <a:xfrm>
            <a:off x="3902389" y="2552305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3902389" y="335275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902389" y="4364275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36" y="2624305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32" y="351475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66919" y="452627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665" y="497297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8" y="5157192"/>
            <a:ext cx="2857826" cy="1507779"/>
          </a:xfrm>
          <a:prstGeom prst="rect">
            <a:avLst/>
          </a:prstGeom>
        </p:spPr>
      </p:pic>
      <p:sp>
        <p:nvSpPr>
          <p:cNvPr id="18" name="Pentagone 17"/>
          <p:cNvSpPr/>
          <p:nvPr/>
        </p:nvSpPr>
        <p:spPr>
          <a:xfrm>
            <a:off x="3902389" y="5229200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82356" y="539120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>
          <a:xfrm flipH="1">
            <a:off x="3897308" y="5874495"/>
            <a:ext cx="2520000" cy="54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28495"/>
            <a:ext cx="521442" cy="43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76256" y="373075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043608" y="5301208"/>
            <a:ext cx="122413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1310" y="6332713"/>
            <a:ext cx="1584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363478" cy="23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502656"/>
            <a:ext cx="3672408" cy="37444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6962327" y="1752021"/>
            <a:ext cx="216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16327" y="3374880"/>
            <a:ext cx="108000" cy="169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gauche 7"/>
          <p:cNvSpPr/>
          <p:nvPr/>
        </p:nvSpPr>
        <p:spPr>
          <a:xfrm>
            <a:off x="4860032" y="3012053"/>
            <a:ext cx="200201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732228" y="2832021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6893176" y="2956614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57473" y="4094864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2671" y="3374864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012" y="1752021"/>
            <a:ext cx="1224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155873" y="195182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7487" y="4850848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987670" y="344294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7670" y="370419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7670" y="4299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7670" y="4634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556792"/>
            <a:ext cx="3563952" cy="3636000"/>
          </a:xfrm>
          <a:prstGeom prst="roundRect">
            <a:avLst>
              <a:gd name="adj" fmla="val 31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43808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/>
          <p:cNvCxnSpPr>
            <a:endCxn id="22" idx="3"/>
          </p:cNvCxnSpPr>
          <p:nvPr/>
        </p:nvCxnSpPr>
        <p:spPr>
          <a:xfrm flipH="1">
            <a:off x="4139808" y="4911438"/>
            <a:ext cx="720224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>
            <a:spLocks/>
          </p:cNvSpPr>
          <p:nvPr/>
        </p:nvSpPr>
        <p:spPr>
          <a:xfrm>
            <a:off x="107504" y="1124744"/>
            <a:ext cx="4400228" cy="639762"/>
          </a:xfrm>
          <a:prstGeom prst="rect">
            <a:avLst/>
          </a:prstGeom>
          <a:solidFill>
            <a:srgbClr val="00B050"/>
          </a:solidFill>
        </p:spPr>
        <p:txBody>
          <a:bodyPr tIns="108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4572000" y="1124745"/>
            <a:ext cx="4464496" cy="648072"/>
          </a:xfrm>
          <a:prstGeom prst="rect">
            <a:avLst/>
          </a:prstGeom>
          <a:solidFill>
            <a:srgbClr val="00B050"/>
          </a:solidFill>
        </p:spPr>
        <p:txBody>
          <a:bodyPr tIns="108000" rIns="612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107504" y="1828287"/>
            <a:ext cx="4392488" cy="2520000"/>
          </a:xfrm>
          <a:prstGeom prst="rect">
            <a:avLst/>
          </a:prstGeom>
          <a:solidFill>
            <a:srgbClr val="00B050"/>
          </a:solidFill>
        </p:spPr>
        <p:txBody>
          <a:bodyPr lIns="432000" rIns="72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571999" y="1844824"/>
            <a:ext cx="4500000" cy="2520000"/>
          </a:xfrm>
          <a:prstGeom prst="rect">
            <a:avLst/>
          </a:prstGeom>
          <a:solidFill>
            <a:srgbClr val="00B050"/>
          </a:solidFill>
        </p:spPr>
        <p:txBody>
          <a:bodyPr lIns="720000" rIns="108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marL="0" indent="0" algn="ctr">
              <a:buFont typeface="Arial" pitchFamily="34" charset="0"/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CH" sz="4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0221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916832"/>
            <a:ext cx="4248472" cy="2376000"/>
          </a:xfrm>
          <a:prstGeom prst="roundRect">
            <a:avLst>
              <a:gd name="adj" fmla="val 58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02218" cy="2376000"/>
          </a:xfrm>
          <a:prstGeom prst="roundRect">
            <a:avLst>
              <a:gd name="adj" fmla="val 44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72725" y="4364824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611560" y="2708920"/>
            <a:ext cx="468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 rot="2700000">
            <a:off x="4977864" y="2850639"/>
            <a:ext cx="504000" cy="972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8655539" y="4340002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59732" y="4653136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panel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9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25720" cy="2628000"/>
          </a:xfrm>
          <a:prstGeom prst="rect">
            <a:avLst/>
          </a:prstGeom>
        </p:spPr>
      </p:pic>
      <p:sp>
        <p:nvSpPr>
          <p:cNvPr id="3" name="Pentagone 2"/>
          <p:cNvSpPr/>
          <p:nvPr/>
        </p:nvSpPr>
        <p:spPr>
          <a:xfrm>
            <a:off x="4877213" y="1713350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1965350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flipH="1">
            <a:off x="4686688" y="3428808"/>
            <a:ext cx="2880000" cy="90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612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145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     Alba Julia</a:t>
            </a: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18" y="3572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flipH="1">
            <a:off x="4686688" y="2654808"/>
            <a:ext cx="288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        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   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11" y="2708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96835" y="378880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Alba Iulia </a:t>
            </a:r>
          </a:p>
        </p:txBody>
      </p:sp>
    </p:spTree>
    <p:extLst>
      <p:ext uri="{BB962C8B-B14F-4D97-AF65-F5344CB8AC3E}">
        <p14:creationId xmlns:p14="http://schemas.microsoft.com/office/powerpoint/2010/main" val="2831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594638" cy="2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888339"/>
            <a:ext cx="3096344" cy="4608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243841" y="3359040"/>
            <a:ext cx="108000" cy="19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973806" y="2834784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>
            <a:off x="5559119" y="2976595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189842" y="1202397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120691" y="2959377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161281" y="5085184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671839" y="4022816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7152" y="326510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4220" y="1067061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7" name="Rectangle 16"/>
          <p:cNvSpPr/>
          <p:nvPr/>
        </p:nvSpPr>
        <p:spPr>
          <a:xfrm>
            <a:off x="5584646" y="1106804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4646" y="141281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9242" y="334981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09242" y="365263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4704" y="1502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7152" y="177281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6737" y="4191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86737" y="4526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860032" y="980728"/>
            <a:ext cx="2952328" cy="4464496"/>
          </a:xfrm>
          <a:prstGeom prst="roundRect">
            <a:avLst>
              <a:gd name="adj" fmla="val 29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39203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139808" y="4821438"/>
            <a:ext cx="1532031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4" y="332656"/>
            <a:ext cx="3158042" cy="22322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4" y="2636912"/>
            <a:ext cx="3159861" cy="20162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3" y="4751370"/>
            <a:ext cx="3179002" cy="1917989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3931898" y="476672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3931898" y="134076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749" y="2564904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23528" y="4672537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8" y="150276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47" y="548672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/>
          <p:cNvSpPr/>
          <p:nvPr/>
        </p:nvSpPr>
        <p:spPr>
          <a:xfrm>
            <a:off x="3898022" y="2780928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98" y="285292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/>
          <p:cNvSpPr/>
          <p:nvPr/>
        </p:nvSpPr>
        <p:spPr>
          <a:xfrm>
            <a:off x="3851920" y="3717032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8098" y="3879032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18098" y="4827178"/>
            <a:ext cx="2520000" cy="17356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16098" y="5894402"/>
            <a:ext cx="1368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4918" y="59458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4918" y="61882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1463" y="5021028"/>
            <a:ext cx="288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1898" y="4963285"/>
            <a:ext cx="576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gauche 28"/>
          <p:cNvSpPr/>
          <p:nvPr/>
        </p:nvSpPr>
        <p:spPr>
          <a:xfrm>
            <a:off x="4216098" y="5585859"/>
            <a:ext cx="1404000" cy="216024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584098" y="5513865"/>
            <a:ext cx="352270" cy="360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5670233" y="5604997"/>
            <a:ext cx="180000" cy="1800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Flèche droite 31"/>
          <p:cNvSpPr/>
          <p:nvPr/>
        </p:nvSpPr>
        <p:spPr>
          <a:xfrm>
            <a:off x="5850233" y="5595428"/>
            <a:ext cx="439738" cy="19688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3" name="Picture 2" descr="CH-Vorschriftssignal-Einfahrt verboten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02" y="5543681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èche vers le haut 33"/>
          <p:cNvSpPr/>
          <p:nvPr/>
        </p:nvSpPr>
        <p:spPr>
          <a:xfrm>
            <a:off x="5652233" y="5028649"/>
            <a:ext cx="216000" cy="522653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5706233" y="5823141"/>
            <a:ext cx="1080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Rectangle à coins arrondis 35"/>
          <p:cNvSpPr/>
          <p:nvPr/>
        </p:nvSpPr>
        <p:spPr>
          <a:xfrm>
            <a:off x="4040247" y="4869160"/>
            <a:ext cx="2448000" cy="1656000"/>
          </a:xfrm>
          <a:prstGeom prst="roundRect">
            <a:avLst>
              <a:gd name="adj" fmla="val 69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/>
          <p:cNvSpPr/>
          <p:nvPr/>
        </p:nvSpPr>
        <p:spPr>
          <a:xfrm>
            <a:off x="6811898" y="171876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Sibiu</a:t>
            </a:r>
          </a:p>
        </p:txBody>
      </p:sp>
    </p:spTree>
    <p:extLst>
      <p:ext uri="{BB962C8B-B14F-4D97-AF65-F5344CB8AC3E}">
        <p14:creationId xmlns:p14="http://schemas.microsoft.com/office/powerpoint/2010/main" val="7590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49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6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593746" cy="27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541" y="1916832"/>
            <a:ext cx="4320000" cy="28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6578421" y="3386834"/>
            <a:ext cx="108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gauche 8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7658842" y="3356832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7117526" y="3396575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6873" y="216889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9526" y="227689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9526" y="254945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5687" y="3363370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705687" y="3519650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15579" y="1988840"/>
            <a:ext cx="4248000" cy="2772000"/>
          </a:xfrm>
          <a:prstGeom prst="roundRect">
            <a:avLst>
              <a:gd name="adj" fmla="val 43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217723" y="43677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pic>
        <p:nvPicPr>
          <p:cNvPr id="1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46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30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59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0205"/>
            <a:ext cx="3672408" cy="25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5463" y="1196752"/>
            <a:ext cx="4680520" cy="47879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6595723" y="3284972"/>
            <a:ext cx="108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541723" y="1473989"/>
            <a:ext cx="216000" cy="144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255014" y="54719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6884126" y="145862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3781" y="154775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3781" y="1808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5941" y="3294810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7151181" y="3340411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5687" y="3448411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0860" y="2441804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8" name="Rectangle 17"/>
          <p:cNvSpPr/>
          <p:nvPr/>
        </p:nvSpPr>
        <p:spPr>
          <a:xfrm>
            <a:off x="4610979" y="2603804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5687" y="418497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02535" y="351104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5687" y="377241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7687" y="436386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7687" y="472514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327471" y="1261091"/>
            <a:ext cx="4536504" cy="4680000"/>
          </a:xfrm>
          <a:prstGeom prst="roundRect">
            <a:avLst>
              <a:gd name="adj" fmla="val 24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30125" y="4944930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300000" flipH="1">
            <a:off x="3346497" y="4988037"/>
            <a:ext cx="1080000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</p:txBody>
      </p:sp>
    </p:spTree>
    <p:extLst>
      <p:ext uri="{BB962C8B-B14F-4D97-AF65-F5344CB8AC3E}">
        <p14:creationId xmlns:p14="http://schemas.microsoft.com/office/powerpoint/2010/main" val="11361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\Pictures\Turda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5" y="1916832"/>
            <a:ext cx="362683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6805" y="5445224"/>
            <a:ext cx="360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:  DN1 x A3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4072" y="891456"/>
            <a:ext cx="3608288" cy="43924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2160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4860032" y="1772816"/>
            <a:ext cx="288000" cy="324036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32" y="2060848"/>
            <a:ext cx="396000" cy="216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963393" y="3840365"/>
            <a:ext cx="2279192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989" y="4149040"/>
            <a:ext cx="162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6011" y="2652284"/>
            <a:ext cx="1620000" cy="113675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 – Arad</a:t>
            </a: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3549813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4243" y="3220662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4243" y="4149040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316805" y="980728"/>
            <a:ext cx="3423547" cy="4248472"/>
          </a:xfrm>
          <a:prstGeom prst="roundRect">
            <a:avLst>
              <a:gd name="adj" fmla="val 35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54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16" y="404664"/>
            <a:ext cx="736976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5220072" y="1844824"/>
            <a:ext cx="2520000" cy="1008112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5220072" y="3005336"/>
            <a:ext cx="2520000" cy="720000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25" y="3095336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54" y="2078880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73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2" y="862010"/>
            <a:ext cx="86582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1844824"/>
            <a:ext cx="3636404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1584015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0"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4529665" y="2060848"/>
            <a:ext cx="180000" cy="540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63907" y="1898800"/>
            <a:ext cx="1476000" cy="8280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4814" y="1520928"/>
            <a:ext cx="1620000" cy="12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0500" y="2105209"/>
            <a:ext cx="151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90500" y="1547992"/>
            <a:ext cx="1508628" cy="1188000"/>
          </a:xfrm>
          <a:prstGeom prst="roundRect">
            <a:avLst>
              <a:gd name="adj" fmla="val 61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452320" y="1608443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435358" y="2204864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-2760000">
            <a:off x="7980361" y="3965002"/>
            <a:ext cx="720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35" y="29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22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5" y="1124744"/>
            <a:ext cx="8200739" cy="5220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1760" y="1844824"/>
            <a:ext cx="5652628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5775" y="1844824"/>
            <a:ext cx="1800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0" rtlCol="0" anchor="t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 rot="7800000">
            <a:off x="2840465" y="2309287"/>
            <a:ext cx="216000" cy="46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4814" y="1484784"/>
            <a:ext cx="1800000" cy="144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580817" y="1880824"/>
            <a:ext cx="1728000" cy="1008000"/>
          </a:xfrm>
          <a:prstGeom prst="roundRect">
            <a:avLst>
              <a:gd name="adj" fmla="val 99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-10800000">
            <a:off x="5981155" y="2310141"/>
            <a:ext cx="216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6270" y="2159085"/>
            <a:ext cx="172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536270" y="1515944"/>
            <a:ext cx="1728000" cy="1332000"/>
          </a:xfrm>
          <a:prstGeom prst="roundRect">
            <a:avLst>
              <a:gd name="adj" fmla="val 82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èche vers le bas 31"/>
          <p:cNvSpPr/>
          <p:nvPr/>
        </p:nvSpPr>
        <p:spPr>
          <a:xfrm rot="-10800000">
            <a:off x="6004355" y="1636468"/>
            <a:ext cx="180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-2520000" flipV="1">
            <a:off x="4526363" y="4229395"/>
            <a:ext cx="1296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1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Saliste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4956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085185"/>
            <a:ext cx="7724501" cy="15806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administration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trafic to major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and Brasov via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or border villages ) to the 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imprecisely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lang="fr-CH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of course, 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Sibiu as a medium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construction of an </a:t>
            </a:r>
            <a:r>
              <a:rPr lang="fr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national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all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go to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numerotation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main directions.</a:t>
            </a:r>
          </a:p>
          <a:p>
            <a:endParaRPr lang="fr-CH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7536" y="558749"/>
            <a:ext cx="3960440" cy="3924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6448477" y="751054"/>
            <a:ext cx="216000" cy="36004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361048" y="1923355"/>
            <a:ext cx="2195429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53937" y="402082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500 m</a:t>
            </a:r>
            <a:endParaRPr lang="fr-CH" dirty="0"/>
          </a:p>
        </p:txBody>
      </p:sp>
      <p:sp>
        <p:nvSpPr>
          <p:cNvPr id="8" name="Flèche droite 7"/>
          <p:cNvSpPr/>
          <p:nvPr/>
        </p:nvSpPr>
        <p:spPr>
          <a:xfrm>
            <a:off x="6586414" y="1923355"/>
            <a:ext cx="144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page suivante 3"/>
          <p:cNvSpPr/>
          <p:nvPr/>
        </p:nvSpPr>
        <p:spPr>
          <a:xfrm>
            <a:off x="6782994" y="2226336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6434" y="2241094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0204" y="2594200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7790" y="1038325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535" y="1317763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8670" y="870936"/>
            <a:ext cx="1141534" cy="5147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7790" y="325410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97790" y="2294611"/>
            <a:ext cx="1800000" cy="8297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1248" y="4027110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Connecteur page suivante 17"/>
          <p:cNvSpPr/>
          <p:nvPr/>
        </p:nvSpPr>
        <p:spPr>
          <a:xfrm>
            <a:off x="4631342" y="4027110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05864" y="244325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9648" y="336210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9648" y="277420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9648" y="362203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96497" y="606336"/>
            <a:ext cx="3852000" cy="3816000"/>
          </a:xfrm>
          <a:prstGeom prst="roundRect">
            <a:avLst>
              <a:gd name="adj" fmla="val 2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97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963356"/>
            <a:ext cx="80486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2120" y="148478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230" y="1484784"/>
            <a:ext cx="216024" cy="3240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484784"/>
            <a:ext cx="5184576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1484784"/>
            <a:ext cx="1296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7800000">
            <a:off x="2744007" y="2043942"/>
            <a:ext cx="180000" cy="396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5664" y="1505804"/>
            <a:ext cx="1152128" cy="1008000"/>
          </a:xfrm>
          <a:prstGeom prst="roundRect">
            <a:avLst>
              <a:gd name="adj" fmla="val 93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5883" y="1495278"/>
            <a:ext cx="972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Tg Mures</a:t>
            </a: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07217" y="2780928"/>
            <a:ext cx="936105" cy="1008000"/>
          </a:xfrm>
          <a:prstGeom prst="roundRect">
            <a:avLst>
              <a:gd name="adj" fmla="val 93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4107999" y="2087089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120" y="1469804"/>
            <a:ext cx="972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2600000">
            <a:off x="5221901" y="2095008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0120" y="1262601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7883" y="1269812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7741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55725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-1620000" flipV="1">
            <a:off x="3688153" y="4138285"/>
            <a:ext cx="432000" cy="36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3721883" y="1495278"/>
            <a:ext cx="900000" cy="1044000"/>
          </a:xfrm>
          <a:prstGeom prst="roundRect">
            <a:avLst>
              <a:gd name="adj" fmla="val 119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16120" y="1505804"/>
            <a:ext cx="936000" cy="1008000"/>
          </a:xfrm>
          <a:prstGeom prst="roundRect">
            <a:avLst>
              <a:gd name="adj" fmla="val 8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82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endParaRPr lang="fr-CH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Alphabet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Ca, USA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Panneaux routiers :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Ministerul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Transporturilor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Romania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fr.wikipedia.org/wiki/Comparaison_des_panneaux_de_signalisation_routi%C3%A8re_en_Europe</a:t>
            </a:r>
          </a:p>
          <a:p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41" y="4869160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: 	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n’est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tenu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des modifications,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améliorations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natures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apportées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panneaux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signalisation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exposés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la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à jour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publiée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par Google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Maps.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possible que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certaines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illustrations ne correspondent plus à la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dépassées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d’actualité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Je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que me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réjouir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les modifications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intervenues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 	service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automobilistes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60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8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135748"/>
            <a:ext cx="3240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one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7536" y="503381"/>
            <a:ext cx="3060000" cy="482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180000" rIns="0" rtlCol="0" anchor="t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5" name="Flèche vers le haut 4"/>
          <p:cNvSpPr/>
          <p:nvPr/>
        </p:nvSpPr>
        <p:spPr>
          <a:xfrm>
            <a:off x="4582747" y="692696"/>
            <a:ext cx="360000" cy="54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435527" y="2384904"/>
            <a:ext cx="720000" cy="360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333503" y="4847716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8" name="Flèche droite 7"/>
          <p:cNvSpPr/>
          <p:nvPr/>
        </p:nvSpPr>
        <p:spPr>
          <a:xfrm>
            <a:off x="4448474" y="4029684"/>
            <a:ext cx="720000" cy="360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page suivante 3"/>
          <p:cNvSpPr/>
          <p:nvPr/>
        </p:nvSpPr>
        <p:spPr>
          <a:xfrm>
            <a:off x="6427166" y="3861080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4762" y="3910289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9753" y="4293096"/>
            <a:ext cx="126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0806" y="69244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5678" y="1041013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Connecteur page suivante 17"/>
          <p:cNvSpPr/>
          <p:nvPr/>
        </p:nvSpPr>
        <p:spPr>
          <a:xfrm>
            <a:off x="6427166" y="3346753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286781" y="557600"/>
            <a:ext cx="2952000" cy="4716000"/>
          </a:xfrm>
          <a:prstGeom prst="roundRect">
            <a:avLst>
              <a:gd name="adj" fmla="val 2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Sophie\Pictures\Saliste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6728"/>
            <a:ext cx="3096344" cy="32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86946" y="1427789"/>
            <a:ext cx="295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2781" y="1657939"/>
            <a:ext cx="1800000" cy="8297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08495" y="2564904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2780" y="3353579"/>
            <a:ext cx="900001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2495" y="3740016"/>
            <a:ext cx="295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1260" y="180790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99753" y="2117820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87503" y="263580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7503" y="290025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7290" y="4725144"/>
            <a:ext cx="295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8539" y="5157192"/>
            <a:ext cx="345826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08000" bIns="0"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 to 4 and 5</a:t>
            </a: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simple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1216689"/>
            <a:ext cx="3672408" cy="31484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5956904" y="1389992"/>
            <a:ext cx="216000" cy="268708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535431" y="2492896"/>
            <a:ext cx="1529473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6081776" y="2492896"/>
            <a:ext cx="144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6436064" y="1358853"/>
            <a:ext cx="123228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20558" y="3789040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  <a:r>
              <a:rPr lang="fr-CH" dirty="0" smtClean="0"/>
              <a:t>00 m</a:t>
            </a:r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427984" y="1268759"/>
            <a:ext cx="3528392" cy="3024337"/>
          </a:xfrm>
          <a:prstGeom prst="roundRect">
            <a:avLst>
              <a:gd name="adj" fmla="val 40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C:\Users\Sophie\Pictures\Saliste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6728"/>
            <a:ext cx="3096344" cy="32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903472" y="1675768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03472" y="1965269"/>
            <a:ext cx="360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94672" y="3217019"/>
            <a:ext cx="1594033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Transalpina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rganigramme : Connecteur page suivante 29"/>
          <p:cNvSpPr/>
          <p:nvPr/>
        </p:nvSpPr>
        <p:spPr>
          <a:xfrm>
            <a:off x="6670157" y="2478449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31" name="Organigramme : Connecteur page suivante 30"/>
          <p:cNvSpPr/>
          <p:nvPr/>
        </p:nvSpPr>
        <p:spPr>
          <a:xfrm>
            <a:off x="5196800" y="2486849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49768" y="2883710"/>
            <a:ext cx="900000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Saliste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75055" y="2883709"/>
            <a:ext cx="900001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droite 35"/>
          <p:cNvSpPr/>
          <p:nvPr/>
        </p:nvSpPr>
        <p:spPr>
          <a:xfrm flipH="1">
            <a:off x="4566800" y="3199019"/>
            <a:ext cx="1260000" cy="36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468000" rtlCol="0" anchor="t"/>
          <a:lstStyle/>
          <a:p>
            <a:pPr algn="r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</p:txBody>
      </p:sp>
      <p:pic>
        <p:nvPicPr>
          <p:cNvPr id="3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3" y="3253019"/>
            <a:ext cx="193869" cy="25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28384" y="4164844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500 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2545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Saliste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5" y="1052736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229200"/>
            <a:ext cx="324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the 67,we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algn="ctr"/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Imprecise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Sophie\Pictures\Saliste0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3" y="2996952"/>
            <a:ext cx="264998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0417" y="1111303"/>
            <a:ext cx="4320479" cy="36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5956904" y="1389992"/>
            <a:ext cx="216000" cy="30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gauche 9"/>
          <p:cNvSpPr/>
          <p:nvPr/>
        </p:nvSpPr>
        <p:spPr>
          <a:xfrm>
            <a:off x="4571999" y="3045319"/>
            <a:ext cx="1529473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>
            <a:off x="6073037" y="3045319"/>
            <a:ext cx="21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383989" y="1760465"/>
            <a:ext cx="144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-2700000">
            <a:off x="5900115" y="2603465"/>
            <a:ext cx="126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975613" y="1389993"/>
            <a:ext cx="716973" cy="238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Amnas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rganigramme : Connecteur page suivante 15"/>
          <p:cNvSpPr/>
          <p:nvPr/>
        </p:nvSpPr>
        <p:spPr>
          <a:xfrm>
            <a:off x="4383989" y="1389993"/>
            <a:ext cx="456512" cy="288000"/>
          </a:xfrm>
          <a:prstGeom prst="flowChartOffpageConnector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CH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2422" y="3342184"/>
            <a:ext cx="729081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53037" y="2054857"/>
            <a:ext cx="729081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62279" y="3325309"/>
            <a:ext cx="180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8963" y="183885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8963" y="212685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26360" y="348618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6016" y="380704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4099" y="4225309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700 m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933989" y="4786279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250 m</a:t>
            </a:r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193367" y="1196752"/>
            <a:ext cx="4176000" cy="3456000"/>
          </a:xfrm>
          <a:prstGeom prst="roundRect">
            <a:avLst>
              <a:gd name="adj" fmla="val 40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823989" y="2852436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945737" y="2973287"/>
            <a:ext cx="260807" cy="28803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0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\Pictures\Saliste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3" y="1196752"/>
            <a:ext cx="3239999" cy="22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393" y="3861048"/>
            <a:ext cx="2880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0"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efficient</a:t>
            </a:r>
          </a:p>
          <a:p>
            <a:pPr algn="ctr"/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4572000" y="2501383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270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     165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22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63383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37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0070C0"/>
        </a:solidFill>
        <a:ln>
          <a:solidFill>
            <a:schemeClr val="bg1"/>
          </a:solidFill>
        </a:ln>
      </a:spPr>
      <a:bodyPr lIns="684000" rIns="0" rtlCol="0" anchor="ctr"/>
      <a:lstStyle>
        <a:defPPr>
          <a:defRPr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608</TotalTime>
  <Words>925</Words>
  <Application>Microsoft Office PowerPoint</Application>
  <PresentationFormat>Affichage à l'écran (4:3)</PresentationFormat>
  <Paragraphs>417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Apothicaire</vt:lpstr>
      <vt:lpstr>AUTOSTRADA Semnalizare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96</cp:revision>
  <dcterms:created xsi:type="dcterms:W3CDTF">2016-10-04T12:45:08Z</dcterms:created>
  <dcterms:modified xsi:type="dcterms:W3CDTF">2016-10-13T12:54:31Z</dcterms:modified>
</cp:coreProperties>
</file>