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9" r:id="rId5"/>
    <p:sldId id="262" r:id="rId6"/>
    <p:sldId id="263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9"/>
            <p14:sldId id="262"/>
            <p14:sldId id="263"/>
            <p14:sldId id="26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8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u="sng" dirty="0" smtClean="0">
                <a:solidFill>
                  <a:srgbClr val="FF0000"/>
                </a:solidFill>
              </a:rPr>
              <a:t>COMPETENCES </a:t>
            </a:r>
            <a:r>
              <a:rPr lang="fr-FR" sz="1100" u="sng" dirty="0">
                <a:solidFill>
                  <a:srgbClr val="FF0000"/>
                </a:solidFill>
              </a:rPr>
              <a:t>SOCLE COMMUN 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dirty="0" smtClean="0">
                <a:solidFill>
                  <a:srgbClr val="FF0000"/>
                </a:solidFill>
              </a:rPr>
              <a:t>Je </a:t>
            </a:r>
            <a:r>
              <a:rPr lang="fr-FR" sz="1100" dirty="0">
                <a:solidFill>
                  <a:srgbClr val="FF0000"/>
                </a:solidFill>
              </a:rPr>
              <a:t>me repère (situer les régimes politiques européens au </a:t>
            </a:r>
            <a:r>
              <a:rPr lang="fr-FR" sz="1100" dirty="0" err="1">
                <a:solidFill>
                  <a:srgbClr val="FF0000"/>
                </a:solidFill>
              </a:rPr>
              <a:t>XVIIIè</a:t>
            </a:r>
            <a:r>
              <a:rPr lang="fr-FR" sz="1100" dirty="0">
                <a:solidFill>
                  <a:srgbClr val="FF0000"/>
                </a:solidFill>
              </a:rPr>
              <a:t>) D 1, 2, 4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Quelles sont les monarchies absolues, les monarchies parlementaires et les républiques en Europe au XVIIIème siècle?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147247" cy="4752528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FF0000"/>
                </a:solidFill>
              </a:rPr>
              <a:t>J’analyse un document (un texte sur le modèle politique anglais) D 1, 2</a:t>
            </a:r>
            <a:r>
              <a:rPr lang="fr-FR" sz="1100" dirty="0" smtClean="0">
                <a:solidFill>
                  <a:srgbClr val="FF0000"/>
                </a:solidFill>
              </a:rPr>
              <a:t/>
            </a:r>
            <a:br>
              <a:rPr lang="fr-FR" sz="11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- Identifier le document.</a:t>
            </a:r>
            <a:br>
              <a:rPr lang="fr-FR" sz="2000" dirty="0" smtClean="0"/>
            </a:br>
            <a:r>
              <a:rPr lang="fr-FR" sz="2000" dirty="0" smtClean="0"/>
              <a:t>- </a:t>
            </a:r>
            <a:r>
              <a:rPr lang="fr-FR" sz="2000" dirty="0" smtClean="0"/>
              <a:t>Comment Voltaire connaît-il si bien l’Angleterre?</a:t>
            </a:r>
            <a:br>
              <a:rPr lang="fr-FR" sz="2000" dirty="0" smtClean="0"/>
            </a:br>
            <a:r>
              <a:rPr lang="fr-FR" sz="2000" dirty="0" smtClean="0"/>
              <a:t>- A partir de ce texte, décrivez le modèle politique anglais (gouvernement, libertés et justice). Pourquoi Voltaire </a:t>
            </a:r>
            <a:r>
              <a:rPr lang="fr-FR" sz="2000" dirty="0" err="1" smtClean="0"/>
              <a:t>décrit-il</a:t>
            </a:r>
            <a:r>
              <a:rPr lang="fr-FR" sz="2000" dirty="0" smtClean="0"/>
              <a:t> le régime politique anglais?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5227" y="1119269"/>
            <a:ext cx="4680520" cy="6563678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              </a:t>
            </a:r>
            <a:r>
              <a:rPr lang="fr-FR" sz="2000" dirty="0" smtClean="0"/>
              <a:t>Qui sont les philosophes des Lumières</a:t>
            </a:r>
            <a:br>
              <a:rPr lang="fr-FR" sz="2000" dirty="0" smtClean="0"/>
            </a:br>
            <a:r>
              <a:rPr lang="fr-FR" sz="2000" dirty="0" smtClean="0"/>
              <a:t>et que </a:t>
            </a:r>
            <a:r>
              <a:rPr lang="fr-FR" sz="2000" dirty="0" err="1" smtClean="0"/>
              <a:t>font-ils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u="sng" dirty="0" smtClean="0"/>
              <a:t>Question: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                                                Que critique Voltaire?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0150" y="1955659"/>
            <a:ext cx="5323698" cy="4525963"/>
          </a:xfrm>
        </p:spPr>
      </p:pic>
    </p:spTree>
    <p:extLst>
      <p:ext uri="{BB962C8B-B14F-4D97-AF65-F5344CB8AC3E}">
        <p14:creationId xmlns:p14="http://schemas.microsoft.com/office/powerpoint/2010/main" val="250705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 propose Montesquieu?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4149" y="1919654"/>
            <a:ext cx="5395703" cy="4525963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/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Pour Rousseau, qui doit détenir le pouvoir?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4"/>
            <a:ext cx="4038600" cy="367223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528566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u="sng" dirty="0" smtClean="0"/>
              <a:t>Question: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 smtClean="0"/>
              <a:t>Quel rôle joue les salons et cafés dans la diffusion des idées des philosophes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1"/>
            <a:ext cx="4540696" cy="4525962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4520" y="1843882"/>
            <a:ext cx="4525962" cy="4038597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	</a:t>
            </a:r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Quel est le but de l’encyclopédie</a:t>
            </a:r>
            <a:r>
              <a:rPr lang="fr-FR" sz="2000" dirty="0" smtClean="0"/>
              <a:t>?</a:t>
            </a:r>
            <a:endParaRPr lang="fr-FR" sz="20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4626"/>
            <a:ext cx="4038600" cy="3777109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8818" y="1880864"/>
            <a:ext cx="4038600" cy="3964633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000" u="sng" dirty="0" smtClean="0">
                <a:solidFill>
                  <a:srgbClr val="FF0000"/>
                </a:solidFill>
              </a:rPr>
              <a:t>COMPETENCES SOCLE COMMUN</a:t>
            </a:r>
            <a:r>
              <a:rPr lang="fr-FR" sz="1000" dirty="0" smtClean="0">
                <a:solidFill>
                  <a:srgbClr val="FF0000"/>
                </a:solidFill>
              </a:rPr>
              <a:t>:</a:t>
            </a:r>
            <a:br>
              <a:rPr lang="fr-FR" sz="1000" dirty="0" smtClean="0">
                <a:solidFill>
                  <a:srgbClr val="FF0000"/>
                </a:solidFill>
              </a:rPr>
            </a:br>
            <a:r>
              <a:rPr lang="fr-FR" sz="1000" dirty="0" smtClean="0">
                <a:solidFill>
                  <a:srgbClr val="FF0000"/>
                </a:solidFill>
              </a:rPr>
              <a:t>Je </a:t>
            </a:r>
            <a:r>
              <a:rPr lang="fr-FR" sz="1000" dirty="0">
                <a:solidFill>
                  <a:srgbClr val="FF0000"/>
                </a:solidFill>
              </a:rPr>
              <a:t>pratique différents langages (Rédiger un texte sur Frédéric II de Prusse) D 1, 2, 4</a:t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000" dirty="0">
                <a:solidFill>
                  <a:srgbClr val="FF0000"/>
                </a:solidFill>
              </a:rPr>
              <a:t/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2000" u="sng" dirty="0"/>
              <a:t>Question</a:t>
            </a:r>
            <a:r>
              <a:rPr lang="fr-FR" sz="2000" u="sng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Rédigez un paragraphe pour montrer que Frédéric II est un despote éclairé (montrez qu’il s’intéresse aux Lumières, qu’il applique des idées des Lumières mais que les réformes ont des limites).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164" y="546229"/>
            <a:ext cx="5107668" cy="7416824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</Words>
  <Application>Microsoft Office PowerPoint</Application>
  <PresentationFormat>Affichage à l'écran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COMPETENCES SOCLE COMMUN : Je me repère (situer les régimes politiques européens au XVIIIè) D 1, 2, 4 Questions: Quelles sont les monarchies absolues, les monarchies parlementaires et les républiques en Europe au XVIIIème siècle?</vt:lpstr>
      <vt:lpstr>COMPETENCES SOCLE COMMUN : J’analyse un document (un texte sur le modèle politique anglais) D 1, 2 Questions: - Identifier le document. - Comment Voltaire connaît-il si bien l’Angleterre? - A partir de ce texte, décrivez le modèle politique anglais (gouvernement, libertés et justice). Pourquoi Voltaire décrit-il le régime politique anglais?</vt:lpstr>
      <vt:lpstr>Questions:               Qui sont les philosophes des Lumières et que font-ils ? </vt:lpstr>
      <vt:lpstr>Question:                                                  Que critique Voltaire?</vt:lpstr>
      <vt:lpstr>Questions: Que propose Montesquieu? </vt:lpstr>
      <vt:lpstr> Questions: Pour Rousseau, qui doit détenir le pouvoir? </vt:lpstr>
      <vt:lpstr>Question: Quel rôle joue les salons et cafés dans la diffusion des idées des philosophes?</vt:lpstr>
      <vt:lpstr> Question: Quel est le but de l’encyclopédie?</vt:lpstr>
      <vt:lpstr>COMPETENCES SOCLE COMMUN: Je pratique différents langages (Rédiger un texte sur Frédéric II de Prusse) D 1, 2, 4  Question: Rédigez un paragraphe pour montrer que Frédéric II est un despote éclairé (montrez qu’il s’intéresse aux Lumières, qu’il applique des idées des Lumières mais que les réformes ont des limites).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38</cp:revision>
  <dcterms:created xsi:type="dcterms:W3CDTF">2016-07-07T07:53:35Z</dcterms:created>
  <dcterms:modified xsi:type="dcterms:W3CDTF">2016-10-10T09:21:02Z</dcterms:modified>
</cp:coreProperties>
</file>