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       </a:t>
            </a:r>
            <a:r>
              <a:rPr lang="fr-FR" sz="2000" dirty="0" smtClean="0"/>
              <a:t>Pourquoi l’empereur Claude est sensible au sort des Gaules</a:t>
            </a:r>
            <a:r>
              <a:rPr lang="fr-FR" sz="2000" dirty="0" smtClean="0"/>
              <a:t> </a:t>
            </a:r>
            <a:r>
              <a:rPr lang="fr-FR" sz="2000" dirty="0" smtClean="0"/>
              <a:t>?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4523" y="1736810"/>
            <a:ext cx="5184576" cy="424847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8716" y="2200073"/>
            <a:ext cx="5184574" cy="3321942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Avant la publication de l’édit de Caracalla, comment les pérégrins accèdent-ils à la citoyenneté romaine</a:t>
            </a:r>
            <a:r>
              <a:rPr lang="fr-FR" sz="2000" dirty="0" smtClean="0"/>
              <a:t>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556792"/>
            <a:ext cx="7056784" cy="4896544"/>
          </a:xfrm>
        </p:spPr>
      </p:pic>
    </p:spTree>
    <p:extLst>
      <p:ext uri="{BB962C8B-B14F-4D97-AF65-F5344CB8AC3E}">
        <p14:creationId xmlns:p14="http://schemas.microsoft.com/office/powerpoint/2010/main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 smtClean="0"/>
              <a:t>Bilan:</a:t>
            </a:r>
            <a:endParaRPr lang="fr-FR" sz="28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Pourquoi l’édit de 212 est une étape décisif dans la romanisation de l’empire romain?</a:t>
            </a:r>
          </a:p>
        </p:txBody>
      </p:sp>
    </p:spTree>
    <p:extLst>
      <p:ext uri="{BB962C8B-B14F-4D97-AF65-F5344CB8AC3E}">
        <p14:creationId xmlns:p14="http://schemas.microsoft.com/office/powerpoint/2010/main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A qui la citoyenneté romaine a-t-elle été donnée?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9712" y="607552"/>
            <a:ext cx="5184575" cy="6804748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/>
              <a:t>A qui la citoyenneté romaine a-t-elle été </a:t>
            </a:r>
            <a:r>
              <a:rPr lang="fr-FR" sz="2000" dirty="0" smtClean="0"/>
              <a:t>donnée?</a:t>
            </a:r>
            <a:br>
              <a:rPr lang="fr-FR" sz="2000" dirty="0" smtClean="0"/>
            </a:br>
            <a:r>
              <a:rPr lang="fr-FR" sz="2000" dirty="0" smtClean="0"/>
              <a:t>Claude est-il parvenu à ses fins ?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4128" y="186190"/>
            <a:ext cx="5827752" cy="7560841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err="1" smtClean="0"/>
              <a:t>Questios</a:t>
            </a:r>
            <a:r>
              <a:rPr lang="fr-FR" sz="2000" u="sng" dirty="0" smtClean="0"/>
              <a:t>:</a:t>
            </a:r>
            <a:br>
              <a:rPr lang="fr-FR" sz="2000" u="sng" dirty="0" smtClean="0"/>
            </a:br>
            <a:r>
              <a:rPr lang="fr-FR" sz="2000" dirty="0" smtClean="0"/>
              <a:t>Pourquoi le discours de Claude </a:t>
            </a:r>
            <a:r>
              <a:rPr lang="fr-FR" sz="2000" dirty="0" err="1" smtClean="0"/>
              <a:t>a-t-il</a:t>
            </a:r>
            <a:r>
              <a:rPr lang="fr-FR" sz="2000" dirty="0" smtClean="0"/>
              <a:t> été gravé sur des tables de bronze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17638"/>
            <a:ext cx="8712968" cy="5251722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 smtClean="0"/>
              <a:t>Bilan:</a:t>
            </a:r>
            <a:endParaRPr lang="fr-FR" sz="32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Que nous apprennent les tables claudiennes sur la romanisation de la Gaule?</a:t>
            </a:r>
          </a:p>
          <a:p>
            <a:pPr marL="0" indent="0">
              <a:buNone/>
            </a:pPr>
            <a:r>
              <a:rPr lang="fr-FR" dirty="0" smtClean="0"/>
              <a:t>(utilisez les réponses aux questions  1 à 4)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Qui est Caracalla</a:t>
            </a:r>
            <a:r>
              <a:rPr lang="fr-FR" sz="2000" dirty="0" smtClean="0"/>
              <a:t>? </a:t>
            </a:r>
            <a:endParaRPr lang="fr-FR" sz="20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348706"/>
            <a:ext cx="4038600" cy="3028950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1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Pourquoi l’empereur Caracalla </a:t>
            </a:r>
            <a:r>
              <a:rPr lang="fr-FR" sz="2000" dirty="0" err="1" smtClean="0"/>
              <a:t>veut-il</a:t>
            </a:r>
            <a:r>
              <a:rPr lang="fr-FR" sz="2000" dirty="0" smtClean="0"/>
              <a:t> étendre la citoyenneté romaine?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3297" y="-143018"/>
            <a:ext cx="5683736" cy="8363274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/>
              <a:t>Pourquoi l’empereur Caracalla </a:t>
            </a:r>
            <a:r>
              <a:rPr lang="fr-FR" sz="2000" dirty="0" err="1"/>
              <a:t>veut-il</a:t>
            </a:r>
            <a:r>
              <a:rPr lang="fr-FR" sz="2000" dirty="0"/>
              <a:t> étendre la citoyenneté </a:t>
            </a:r>
            <a:r>
              <a:rPr lang="fr-FR" sz="2000" dirty="0" smtClean="0"/>
              <a:t>romaine selon Dion Cassius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0154" y="1266309"/>
            <a:ext cx="5251685" cy="5976665"/>
          </a:xfrm>
        </p:spPr>
      </p:pic>
    </p:spTree>
    <p:extLst>
      <p:ext uri="{BB962C8B-B14F-4D97-AF65-F5344CB8AC3E}">
        <p14:creationId xmlns:p14="http://schemas.microsoft.com/office/powerpoint/2010/main" val="38487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Quels avantages les pérégrins retirent-ils de leur nouveau statut de citoyens romains</a:t>
            </a:r>
            <a:r>
              <a:rPr lang="fr-FR" sz="2000" dirty="0" smtClean="0"/>
              <a:t>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0131" y="2030846"/>
            <a:ext cx="5683738" cy="4525963"/>
          </a:xfrm>
        </p:spPr>
      </p:pic>
    </p:spTree>
    <p:extLst>
      <p:ext uri="{BB962C8B-B14F-4D97-AF65-F5344CB8AC3E}">
        <p14:creationId xmlns:p14="http://schemas.microsoft.com/office/powerpoint/2010/main" val="1492942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60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Question:              Pourquoi l’empereur Claude est sensible au sort des Gaules ? </vt:lpstr>
      <vt:lpstr>Question: A qui la citoyenneté romaine a-t-elle été donnée? </vt:lpstr>
      <vt:lpstr>Question: A qui la citoyenneté romaine a-t-elle été donnée? Claude est-il parvenu à ses fins ?  </vt:lpstr>
      <vt:lpstr>Questios: Pourquoi le discours de Claude a-t-il été gravé sur des tables de bronze?</vt:lpstr>
      <vt:lpstr>Bilan:</vt:lpstr>
      <vt:lpstr>Question: Qui est Caracalla? </vt:lpstr>
      <vt:lpstr>Question: Pourquoi l’empereur Caracalla veut-il étendre la citoyenneté romaine?</vt:lpstr>
      <vt:lpstr>Question: Pourquoi l’empereur Caracalla veut-il étendre la citoyenneté romaine selon Dion Cassius?</vt:lpstr>
      <vt:lpstr>Question: Quels avantages les pérégrins retirent-ils de leur nouveau statut de citoyens romains ?</vt:lpstr>
      <vt:lpstr>Question:  Avant la publication de l’édit de Caracalla, comment les pérégrins accèdent-ils à la citoyenneté romaine ?</vt:lpstr>
      <vt:lpstr>Bilan: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28</cp:revision>
  <dcterms:created xsi:type="dcterms:W3CDTF">2016-07-07T07:53:35Z</dcterms:created>
  <dcterms:modified xsi:type="dcterms:W3CDTF">2016-10-08T09:04:42Z</dcterms:modified>
</cp:coreProperties>
</file>