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4" r:id="rId2"/>
    <p:sldId id="258" r:id="rId3"/>
    <p:sldId id="260" r:id="rId4"/>
    <p:sldId id="262" r:id="rId5"/>
    <p:sldId id="265" r:id="rId6"/>
    <p:sldId id="266" r:id="rId7"/>
    <p:sldId id="268" r:id="rId8"/>
    <p:sldId id="291" r:id="rId9"/>
    <p:sldId id="269" r:id="rId10"/>
    <p:sldId id="275" r:id="rId11"/>
    <p:sldId id="270" r:id="rId12"/>
    <p:sldId id="276" r:id="rId13"/>
    <p:sldId id="280" r:id="rId14"/>
    <p:sldId id="285" r:id="rId15"/>
    <p:sldId id="284" r:id="rId16"/>
    <p:sldId id="279" r:id="rId17"/>
    <p:sldId id="281" r:id="rId18"/>
    <p:sldId id="289" r:id="rId19"/>
    <p:sldId id="287" r:id="rId20"/>
    <p:sldId id="271" r:id="rId21"/>
    <p:sldId id="290" r:id="rId22"/>
    <p:sldId id="292" r:id="rId23"/>
    <p:sldId id="293" r:id="rId24"/>
    <p:sldId id="294" r:id="rId25"/>
    <p:sldId id="295" r:id="rId26"/>
    <p:sldId id="296" r:id="rId27"/>
    <p:sldId id="297" r:id="rId28"/>
    <p:sldId id="288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01" autoAdjust="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06.10.2016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06.10.2016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06.10.2016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06.10.2016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06.10.2016</a:t>
            </a:fld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06.10.2016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06.10.2016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06.10.2016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06.10.2016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06.10.2016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06.10.2016</a:t>
            </a:fld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85629D-26CB-4A55-BCF7-62086EC3FA5D}" type="datetimeFigureOut">
              <a:rPr lang="fr-CH" smtClean="0"/>
              <a:t>06.10.2016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0.wdp"/><Relationship Id="rId10" Type="http://schemas.openxmlformats.org/officeDocument/2006/relationships/image" Target="../media/image14.png"/><Relationship Id="rId4" Type="http://schemas.openxmlformats.org/officeDocument/2006/relationships/image" Target="../media/image12.jpe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6.wdp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83968" y="6021288"/>
            <a:ext cx="4208512" cy="396000"/>
          </a:xfrm>
        </p:spPr>
        <p:txBody>
          <a:bodyPr>
            <a:normAutofit/>
          </a:bodyPr>
          <a:lstStyle/>
          <a:p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 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 06.10.2016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AUTOSTRADA </a:t>
            </a:r>
            <a:r>
              <a:rPr lang="fr-CH" dirty="0" err="1" smtClean="0"/>
              <a:t>Semnalizare</a:t>
            </a:r>
            <a:endParaRPr lang="fr-CH" dirty="0"/>
          </a:p>
        </p:txBody>
      </p:sp>
      <p:pic>
        <p:nvPicPr>
          <p:cNvPr id="4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Alba Iulia </a:t>
            </a:r>
          </a:p>
        </p:txBody>
      </p:sp>
    </p:spTree>
    <p:extLst>
      <p:ext uri="{BB962C8B-B14F-4D97-AF65-F5344CB8AC3E}">
        <p14:creationId xmlns:p14="http://schemas.microsoft.com/office/powerpoint/2010/main" val="2831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3594638" cy="27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88024" y="888339"/>
            <a:ext cx="3096344" cy="4608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5243841" y="3359040"/>
            <a:ext cx="108000" cy="19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4973806" y="2834784"/>
            <a:ext cx="648072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>
            <a:off x="5559119" y="2976595"/>
            <a:ext cx="162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189842" y="1202397"/>
            <a:ext cx="216000" cy="1692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5120691" y="2959377"/>
            <a:ext cx="354301" cy="3268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6161281" y="5085184"/>
            <a:ext cx="864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150 m</a:t>
            </a:r>
            <a:endParaRPr lang="fr-CH" dirty="0"/>
          </a:p>
        </p:txBody>
      </p:sp>
      <p:sp>
        <p:nvSpPr>
          <p:cNvPr id="14" name="Rectangle 13"/>
          <p:cNvSpPr/>
          <p:nvPr/>
        </p:nvSpPr>
        <p:spPr>
          <a:xfrm>
            <a:off x="5671839" y="4022816"/>
            <a:ext cx="198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97152" y="3265108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4220" y="1067061"/>
            <a:ext cx="900000" cy="2954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Sebes</a:t>
            </a:r>
            <a:endParaRPr lang="fr-CH" dirty="0"/>
          </a:p>
        </p:txBody>
      </p:sp>
      <p:sp>
        <p:nvSpPr>
          <p:cNvPr id="17" name="Rectangle 16"/>
          <p:cNvSpPr/>
          <p:nvPr/>
        </p:nvSpPr>
        <p:spPr>
          <a:xfrm>
            <a:off x="5584646" y="1106804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4646" y="1412816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09242" y="3349815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09242" y="3652636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04704" y="1502832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97152" y="1772816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6737" y="419163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86737" y="4526848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4860032" y="980728"/>
            <a:ext cx="2952328" cy="4464496"/>
          </a:xfrm>
          <a:prstGeom prst="roundRect">
            <a:avLst>
              <a:gd name="adj" fmla="val 290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839203" y="482143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4139808" y="4821438"/>
            <a:ext cx="1532031" cy="9000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5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4" y="332656"/>
            <a:ext cx="3158042" cy="22322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4" y="2636912"/>
            <a:ext cx="3159861" cy="20162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3" y="4751370"/>
            <a:ext cx="3179002" cy="1917989"/>
          </a:xfrm>
          <a:prstGeom prst="rect">
            <a:avLst/>
          </a:prstGeom>
        </p:spPr>
      </p:pic>
      <p:sp>
        <p:nvSpPr>
          <p:cNvPr id="5" name="Pentagone 4"/>
          <p:cNvSpPr/>
          <p:nvPr/>
        </p:nvSpPr>
        <p:spPr>
          <a:xfrm>
            <a:off x="3931898" y="476672"/>
            <a:ext cx="2520000" cy="75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</a:t>
            </a:r>
          </a:p>
          <a:p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3931898" y="1340768"/>
            <a:ext cx="2880000" cy="93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133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 145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        13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749" y="2564904"/>
            <a:ext cx="828000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323528" y="4672537"/>
            <a:ext cx="828000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" name="Picture 2" descr="5.1 Russian road sign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08" y="1502768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5.1 Russian road sign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47" y="548672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1"/>
          <p:cNvSpPr/>
          <p:nvPr/>
        </p:nvSpPr>
        <p:spPr>
          <a:xfrm>
            <a:off x="3898022" y="2780928"/>
            <a:ext cx="2700000" cy="75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</a:t>
            </a:r>
          </a:p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      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5.1 Russian road sign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098" y="2852928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e 13"/>
          <p:cNvSpPr/>
          <p:nvPr/>
        </p:nvSpPr>
        <p:spPr>
          <a:xfrm>
            <a:off x="3851920" y="3717032"/>
            <a:ext cx="2520000" cy="54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algn="ctr"/>
            <a:r>
              <a:rPr lang="fr-C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18098" y="3879032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18098" y="4827178"/>
            <a:ext cx="2520000" cy="17356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2" name="Picture 2" descr="5.1 Russian road sign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216098" y="5894402"/>
            <a:ext cx="1368000" cy="54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44918" y="5945871"/>
            <a:ext cx="288000" cy="180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4918" y="6188271"/>
            <a:ext cx="288000" cy="180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01463" y="5021028"/>
            <a:ext cx="288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11898" y="4963285"/>
            <a:ext cx="576000" cy="2954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 gauche 28"/>
          <p:cNvSpPr/>
          <p:nvPr/>
        </p:nvSpPr>
        <p:spPr>
          <a:xfrm>
            <a:off x="4216098" y="5585859"/>
            <a:ext cx="1404000" cy="216024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Ellipse 29"/>
          <p:cNvSpPr/>
          <p:nvPr/>
        </p:nvSpPr>
        <p:spPr>
          <a:xfrm>
            <a:off x="5584098" y="5513865"/>
            <a:ext cx="352270" cy="3600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Ellipse 30"/>
          <p:cNvSpPr/>
          <p:nvPr/>
        </p:nvSpPr>
        <p:spPr>
          <a:xfrm>
            <a:off x="5670233" y="5604997"/>
            <a:ext cx="180000" cy="18000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Flèche droite 31"/>
          <p:cNvSpPr/>
          <p:nvPr/>
        </p:nvSpPr>
        <p:spPr>
          <a:xfrm>
            <a:off x="5850233" y="5595428"/>
            <a:ext cx="439738" cy="19688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3" name="Picture 2" descr="CH-Vorschriftssignal-Einfahrt verboten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02" y="5543681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lèche vers le haut 33"/>
          <p:cNvSpPr/>
          <p:nvPr/>
        </p:nvSpPr>
        <p:spPr>
          <a:xfrm>
            <a:off x="5652233" y="5028649"/>
            <a:ext cx="216000" cy="522653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Rectangle 34"/>
          <p:cNvSpPr/>
          <p:nvPr/>
        </p:nvSpPr>
        <p:spPr>
          <a:xfrm>
            <a:off x="5706233" y="5823141"/>
            <a:ext cx="108000" cy="6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Rectangle à coins arrondis 35"/>
          <p:cNvSpPr/>
          <p:nvPr/>
        </p:nvSpPr>
        <p:spPr>
          <a:xfrm>
            <a:off x="4040247" y="4869160"/>
            <a:ext cx="2448000" cy="1656000"/>
          </a:xfrm>
          <a:prstGeom prst="roundRect">
            <a:avLst>
              <a:gd name="adj" fmla="val 691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Rectangle 36"/>
          <p:cNvSpPr/>
          <p:nvPr/>
        </p:nvSpPr>
        <p:spPr>
          <a:xfrm>
            <a:off x="6811898" y="171876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Sibiu</a:t>
            </a:r>
          </a:p>
        </p:txBody>
      </p:sp>
    </p:spTree>
    <p:extLst>
      <p:ext uri="{BB962C8B-B14F-4D97-AF65-F5344CB8AC3E}">
        <p14:creationId xmlns:p14="http://schemas.microsoft.com/office/powerpoint/2010/main" val="7590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619672" y="2564904"/>
            <a:ext cx="5760000" cy="2232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612112" y="155679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6155" y="1700792"/>
            <a:ext cx="216024" cy="61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5265120" y="170079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701968" y="1592712"/>
            <a:ext cx="2592288" cy="82817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30898" y="2635706"/>
            <a:ext cx="5537547" cy="2090395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 rot="19500000">
            <a:off x="5937363" y="3820764"/>
            <a:ext cx="1260000" cy="54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4499672" y="2968239"/>
            <a:ext cx="169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1979712" y="3508239"/>
            <a:ext cx="720000" cy="360000"/>
          </a:xfrm>
          <a:prstGeom prst="hex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4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967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593746" cy="270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86541" y="1916832"/>
            <a:ext cx="4320000" cy="28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6578421" y="3386834"/>
            <a:ext cx="108000" cy="90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llipse 5"/>
          <p:cNvSpPr/>
          <p:nvPr/>
        </p:nvSpPr>
        <p:spPr>
          <a:xfrm>
            <a:off x="6325687" y="2888940"/>
            <a:ext cx="648072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llipse 6"/>
          <p:cNvSpPr/>
          <p:nvPr/>
        </p:nvSpPr>
        <p:spPr>
          <a:xfrm>
            <a:off x="6472572" y="3013533"/>
            <a:ext cx="354301" cy="3268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droite 7"/>
          <p:cNvSpPr/>
          <p:nvPr/>
        </p:nvSpPr>
        <p:spPr>
          <a:xfrm>
            <a:off x="6966863" y="3070944"/>
            <a:ext cx="162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gauche 8"/>
          <p:cNvSpPr/>
          <p:nvPr/>
        </p:nvSpPr>
        <p:spPr>
          <a:xfrm>
            <a:off x="4705687" y="3068972"/>
            <a:ext cx="1620000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7658842" y="3356832"/>
            <a:ext cx="900000" cy="2954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Sebes</a:t>
            </a:r>
            <a:endParaRPr lang="fr-CH" dirty="0"/>
          </a:p>
        </p:txBody>
      </p:sp>
      <p:sp>
        <p:nvSpPr>
          <p:cNvPr id="11" name="Rectangle 10"/>
          <p:cNvSpPr/>
          <p:nvPr/>
        </p:nvSpPr>
        <p:spPr>
          <a:xfrm>
            <a:off x="7117526" y="3396575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6873" y="2168896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19526" y="2276896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19526" y="2549459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65687" y="3363370"/>
            <a:ext cx="1260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Alba Iulia</a:t>
            </a:r>
          </a:p>
          <a:p>
            <a:pPr algn="ctr"/>
            <a:r>
              <a:rPr lang="fr-CH" dirty="0" err="1" smtClean="0"/>
              <a:t>Lancram</a:t>
            </a:r>
            <a:endParaRPr lang="fr-CH" dirty="0"/>
          </a:p>
        </p:txBody>
      </p:sp>
      <p:sp>
        <p:nvSpPr>
          <p:cNvPr id="16" name="Rectangle 15"/>
          <p:cNvSpPr/>
          <p:nvPr/>
        </p:nvSpPr>
        <p:spPr>
          <a:xfrm>
            <a:off x="4705687" y="3411650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515579" y="1988840"/>
            <a:ext cx="4248000" cy="2772000"/>
          </a:xfrm>
          <a:prstGeom prst="roundRect">
            <a:avLst>
              <a:gd name="adj" fmla="val 436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6217723" y="4367747"/>
            <a:ext cx="864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150 m</a:t>
            </a:r>
            <a:endParaRPr lang="fr-CH" dirty="0"/>
          </a:p>
        </p:txBody>
      </p:sp>
      <p:pic>
        <p:nvPicPr>
          <p:cNvPr id="19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4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619672" y="2564904"/>
            <a:ext cx="5760000" cy="2232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612112" y="155679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6155" y="1700792"/>
            <a:ext cx="216024" cy="61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5265120" y="170079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701968" y="1592712"/>
            <a:ext cx="2592288" cy="82817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30898" y="2635706"/>
            <a:ext cx="5537547" cy="2090395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 rot="19500000">
            <a:off x="5937363" y="3820764"/>
            <a:ext cx="1260000" cy="54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4499672" y="2968239"/>
            <a:ext cx="169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1979712" y="3508239"/>
            <a:ext cx="720000" cy="360000"/>
          </a:xfrm>
          <a:prstGeom prst="hex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730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6599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29952"/>
            <a:ext cx="8568952" cy="6120680"/>
          </a:xfrm>
          <a:prstGeom prst="roundRect">
            <a:avLst>
              <a:gd name="adj" fmla="val 3941"/>
            </a:avLst>
          </a:prstGeo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80000" rtlCol="0" anchor="t"/>
          <a:lstStyle/>
          <a:p>
            <a:r>
              <a:rPr lang="fr-CH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fr-CH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  <a:p>
            <a:endParaRPr lang="fr-CH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	</a:t>
            </a:r>
            <a:r>
              <a:rPr lang="fr-CH" sz="16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LANCRAM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     </a:t>
            </a:r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1.a	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</a:t>
            </a:r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1.b	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Alba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Iuilia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10</a:t>
            </a:r>
          </a:p>
          <a:p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1.c	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Sibiu			   13</a:t>
            </a:r>
          </a:p>
          <a:p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1.d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  <a:p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</a:t>
            </a:r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21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0205"/>
            <a:ext cx="3672408" cy="25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55463" y="1196752"/>
            <a:ext cx="4680520" cy="47879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3"/>
          <p:cNvSpPr/>
          <p:nvPr/>
        </p:nvSpPr>
        <p:spPr>
          <a:xfrm>
            <a:off x="6595723" y="3284972"/>
            <a:ext cx="108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Flèche droite 4"/>
          <p:cNvSpPr/>
          <p:nvPr/>
        </p:nvSpPr>
        <p:spPr>
          <a:xfrm>
            <a:off x="6966863" y="3070944"/>
            <a:ext cx="162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gauche 5"/>
          <p:cNvSpPr/>
          <p:nvPr/>
        </p:nvSpPr>
        <p:spPr>
          <a:xfrm>
            <a:off x="4705687" y="3068972"/>
            <a:ext cx="1620000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llipse 6"/>
          <p:cNvSpPr/>
          <p:nvPr/>
        </p:nvSpPr>
        <p:spPr>
          <a:xfrm>
            <a:off x="6325687" y="2888940"/>
            <a:ext cx="648072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6541723" y="1473989"/>
            <a:ext cx="216000" cy="144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6472572" y="3013533"/>
            <a:ext cx="354301" cy="3268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6255014" y="5471947"/>
            <a:ext cx="864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150 m</a:t>
            </a:r>
            <a:endParaRPr lang="fr-CH" dirty="0"/>
          </a:p>
        </p:txBody>
      </p:sp>
      <p:sp>
        <p:nvSpPr>
          <p:cNvPr id="11" name="Rectangle 10"/>
          <p:cNvSpPr/>
          <p:nvPr/>
        </p:nvSpPr>
        <p:spPr>
          <a:xfrm>
            <a:off x="6884126" y="1458628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83781" y="1547758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83781" y="1808832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55941" y="3294810"/>
            <a:ext cx="900000" cy="2954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Sebes</a:t>
            </a:r>
            <a:endParaRPr lang="fr-CH" dirty="0"/>
          </a:p>
        </p:txBody>
      </p:sp>
      <p:sp>
        <p:nvSpPr>
          <p:cNvPr id="15" name="Rectangle 14"/>
          <p:cNvSpPr/>
          <p:nvPr/>
        </p:nvSpPr>
        <p:spPr>
          <a:xfrm>
            <a:off x="7151181" y="3340411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15687" y="3448411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10860" y="2441804"/>
            <a:ext cx="1260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Alba Iulia</a:t>
            </a:r>
          </a:p>
          <a:p>
            <a:pPr algn="ctr"/>
            <a:r>
              <a:rPr lang="fr-CH" dirty="0" err="1" smtClean="0"/>
              <a:t>Lancram</a:t>
            </a:r>
            <a:endParaRPr lang="fr-CH" dirty="0"/>
          </a:p>
        </p:txBody>
      </p:sp>
      <p:sp>
        <p:nvSpPr>
          <p:cNvPr id="18" name="Rectangle 17"/>
          <p:cNvSpPr/>
          <p:nvPr/>
        </p:nvSpPr>
        <p:spPr>
          <a:xfrm>
            <a:off x="4610979" y="2603804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35687" y="4184972"/>
            <a:ext cx="198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02535" y="3511043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05687" y="3772411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07687" y="4363868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07687" y="472514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327471" y="1261091"/>
            <a:ext cx="4536504" cy="4680000"/>
          </a:xfrm>
          <a:prstGeom prst="roundRect">
            <a:avLst>
              <a:gd name="adj" fmla="val 248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5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030125" y="4944930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rot="300000" flipH="1">
            <a:off x="3346497" y="4988037"/>
            <a:ext cx="1080000" cy="9000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5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5527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647564" y="476672"/>
            <a:ext cx="7920880" cy="597666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6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</a:t>
            </a:r>
          </a:p>
        </p:txBody>
      </p:sp>
    </p:spTree>
    <p:extLst>
      <p:ext uri="{BB962C8B-B14F-4D97-AF65-F5344CB8AC3E}">
        <p14:creationId xmlns:p14="http://schemas.microsoft.com/office/powerpoint/2010/main" val="11361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phie\Pictures\Turda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5" y="1916832"/>
            <a:ext cx="3626839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16805" y="5445224"/>
            <a:ext cx="360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:  DN1 x 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04072" y="891456"/>
            <a:ext cx="3608288" cy="43924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2160000" rtlCol="0" anchor="t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pPr algn="ctr"/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Teius</a:t>
            </a: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vers le haut 4"/>
          <p:cNvSpPr/>
          <p:nvPr/>
        </p:nvSpPr>
        <p:spPr>
          <a:xfrm>
            <a:off x="4860032" y="1772816"/>
            <a:ext cx="288000" cy="324036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032" y="2060848"/>
            <a:ext cx="432000" cy="252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4963393" y="3840365"/>
            <a:ext cx="2279192" cy="252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2989" y="4149040"/>
            <a:ext cx="1620000" cy="72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</p:txBody>
      </p:sp>
      <p:sp>
        <p:nvSpPr>
          <p:cNvPr id="9" name="Rectangle 8"/>
          <p:cNvSpPr/>
          <p:nvPr/>
        </p:nvSpPr>
        <p:spPr>
          <a:xfrm>
            <a:off x="5246011" y="2652284"/>
            <a:ext cx="1620000" cy="1136756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4288" y="3549813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54243" y="3220662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54243" y="4149040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316805" y="980728"/>
            <a:ext cx="3423547" cy="4248472"/>
          </a:xfrm>
          <a:prstGeom prst="roundRect">
            <a:avLst>
              <a:gd name="adj" fmla="val 356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54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phie\Pictures\Turda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16" y="404664"/>
            <a:ext cx="7369768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e 2"/>
          <p:cNvSpPr/>
          <p:nvPr/>
        </p:nvSpPr>
        <p:spPr>
          <a:xfrm>
            <a:off x="5220072" y="1844824"/>
            <a:ext cx="2520000" cy="1008112"/>
          </a:xfrm>
          <a:prstGeom prst="homePlat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0" rtlCol="0" anchor="t"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e 4"/>
          <p:cNvSpPr/>
          <p:nvPr/>
        </p:nvSpPr>
        <p:spPr>
          <a:xfrm>
            <a:off x="5220072" y="3005336"/>
            <a:ext cx="2520000" cy="720000"/>
          </a:xfrm>
          <a:prstGeom prst="homePlat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0" rtlCol="0" anchor="t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25" y="3095336"/>
            <a:ext cx="469659" cy="54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54" y="2078880"/>
            <a:ext cx="469659" cy="54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5.1 Russian road sign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73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phie\Pictures\Turda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52" y="862010"/>
            <a:ext cx="865822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48364" y="1844824"/>
            <a:ext cx="216024" cy="3312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84" y="1844824"/>
            <a:ext cx="3636404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984" y="1844824"/>
            <a:ext cx="1584015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88000" rIns="0"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4529665" y="2060848"/>
            <a:ext cx="180000" cy="540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463907" y="1898800"/>
            <a:ext cx="1476000" cy="828000"/>
          </a:xfrm>
          <a:prstGeom prst="roundRect">
            <a:avLst>
              <a:gd name="adj" fmla="val 1053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34814" y="1520928"/>
            <a:ext cx="1620000" cy="12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216000" rtlCol="0" anchor="ctr"/>
          <a:lstStyle/>
          <a:p>
            <a:pPr algn="ctr"/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0500" y="2105209"/>
            <a:ext cx="151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190500" y="1547992"/>
            <a:ext cx="1508628" cy="1188000"/>
          </a:xfrm>
          <a:prstGeom prst="roundRect">
            <a:avLst>
              <a:gd name="adj" fmla="val 613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7452320" y="1608443"/>
            <a:ext cx="144000" cy="432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7435358" y="2204864"/>
            <a:ext cx="144000" cy="432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-2760000">
            <a:off x="7980361" y="3965002"/>
            <a:ext cx="720000" cy="72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fr-CH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5.1 Russian road sig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535" y="29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22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ophie\Pictures\Turda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5" y="1124744"/>
            <a:ext cx="8200739" cy="52200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848364" y="1844824"/>
            <a:ext cx="216024" cy="3312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11760" y="1844824"/>
            <a:ext cx="5652628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55775" y="1844824"/>
            <a:ext cx="1800000" cy="10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0" rtlCol="0" anchor="t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bas 25"/>
          <p:cNvSpPr/>
          <p:nvPr/>
        </p:nvSpPr>
        <p:spPr>
          <a:xfrm rot="7800000">
            <a:off x="2840465" y="2309287"/>
            <a:ext cx="216000" cy="468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4814" y="1484784"/>
            <a:ext cx="1800000" cy="144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216000" rtlCol="0" anchor="ctr"/>
          <a:lstStyle/>
          <a:p>
            <a:pPr algn="ctr"/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algn="ctr"/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580817" y="1880824"/>
            <a:ext cx="1728000" cy="1008000"/>
          </a:xfrm>
          <a:prstGeom prst="roundRect">
            <a:avLst>
              <a:gd name="adj" fmla="val 994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 vers le bas 28"/>
          <p:cNvSpPr/>
          <p:nvPr/>
        </p:nvSpPr>
        <p:spPr>
          <a:xfrm rot="-10800000">
            <a:off x="5796144" y="2327287"/>
            <a:ext cx="216000" cy="432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36270" y="2159085"/>
            <a:ext cx="1728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536270" y="1515944"/>
            <a:ext cx="1728000" cy="1332000"/>
          </a:xfrm>
          <a:prstGeom prst="roundRect">
            <a:avLst>
              <a:gd name="adj" fmla="val 822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èche vers le bas 31"/>
          <p:cNvSpPr/>
          <p:nvPr/>
        </p:nvSpPr>
        <p:spPr>
          <a:xfrm rot="-10800000">
            <a:off x="6004355" y="1636468"/>
            <a:ext cx="180000" cy="432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-2520000" flipV="1">
            <a:off x="4526363" y="4229395"/>
            <a:ext cx="1296000" cy="72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fr-CH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819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phie\Pictures\Turda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963356"/>
            <a:ext cx="804862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52120" y="1484784"/>
            <a:ext cx="216024" cy="3312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1230" y="1484784"/>
            <a:ext cx="216024" cy="32403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1484784"/>
            <a:ext cx="5184576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1484784"/>
            <a:ext cx="1296000" cy="10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rtlCol="0" anchor="t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 rot="7800000">
            <a:off x="2744007" y="2043942"/>
            <a:ext cx="180000" cy="396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195664" y="1505804"/>
            <a:ext cx="1152128" cy="1008000"/>
          </a:xfrm>
          <a:prstGeom prst="roundRect">
            <a:avLst>
              <a:gd name="adj" fmla="val 931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3999" y="1484784"/>
            <a:ext cx="864000" cy="10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rtlCol="0" anchor="t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Tg Mures</a:t>
            </a:r>
          </a:p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07217" y="2780928"/>
            <a:ext cx="936105" cy="1008000"/>
          </a:xfrm>
          <a:prstGeom prst="roundRect">
            <a:avLst>
              <a:gd name="adj" fmla="val 93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924000" y="1505804"/>
            <a:ext cx="864000" cy="100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vers le bas 12"/>
          <p:cNvSpPr/>
          <p:nvPr/>
        </p:nvSpPr>
        <p:spPr>
          <a:xfrm rot="10800000">
            <a:off x="4286358" y="2097941"/>
            <a:ext cx="149736" cy="288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96132" y="1484784"/>
            <a:ext cx="864000" cy="10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rtlCol="0" anchor="t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èche vers le bas 14"/>
          <p:cNvSpPr/>
          <p:nvPr/>
        </p:nvSpPr>
        <p:spPr>
          <a:xfrm rot="12600000">
            <a:off x="5221901" y="2095008"/>
            <a:ext cx="149736" cy="288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864770" y="1496541"/>
            <a:ext cx="864000" cy="100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62770" y="1268784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21999" y="1258747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27741" y="1255464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55725" y="1255464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-1620000" flipV="1">
            <a:off x="3688153" y="4138285"/>
            <a:ext cx="432000" cy="36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fr-CH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5.1 Russian road sig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882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endParaRPr lang="fr-CH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Alphabet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Mountain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Ca, USA</a:t>
            </a:r>
          </a:p>
          <a:p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Panneaux routiers :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Ministerul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Transporturilor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Romania</a:t>
            </a:r>
          </a:p>
          <a:p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Pictogrammes </a:t>
            </a:r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</a:t>
            </a:r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fr.wikipedia.org/wiki/Comparaison_des_panneaux_de_signalisation_routi%C3%A8re_en_Europe</a:t>
            </a:r>
          </a:p>
          <a:p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541" y="4869160"/>
            <a:ext cx="8928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i="1" u="sng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: 	Il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n’est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pas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tenu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compte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des modifications,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améliorations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natures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apportées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aux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panneaux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signalisation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exposés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depuis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la 	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dernière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mise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à jour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publiée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par Google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Maps.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donc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possible que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certaines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illustrations ne correspondent plus à la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réalité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actuelle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, 	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qu’elles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soient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dépassées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qu’elles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soient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plus </a:t>
            </a:r>
            <a:r>
              <a:rPr lang="en-US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d’actualité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 Je ne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puis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que me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réjouir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les modifications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intervenues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amélioré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le 	service aux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automobilistes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CH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60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78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5527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647564" y="476672"/>
            <a:ext cx="7920880" cy="597666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60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Lancram</a:t>
            </a:r>
            <a:endParaRPr lang="fr-CH" sz="60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SEBES </a:t>
            </a:r>
          </a:p>
        </p:txBody>
      </p:sp>
    </p:spTree>
    <p:extLst>
      <p:ext uri="{BB962C8B-B14F-4D97-AF65-F5344CB8AC3E}">
        <p14:creationId xmlns:p14="http://schemas.microsoft.com/office/powerpoint/2010/main" val="36781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66682"/>
            <a:ext cx="2975199" cy="21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1920" y="1667795"/>
            <a:ext cx="4248472" cy="41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CH" dirty="0"/>
          </a:p>
        </p:txBody>
      </p:sp>
      <p:sp>
        <p:nvSpPr>
          <p:cNvPr id="4" name="Ellipse 3"/>
          <p:cNvSpPr/>
          <p:nvPr/>
        </p:nvSpPr>
        <p:spPr>
          <a:xfrm>
            <a:off x="5156135" y="4265296"/>
            <a:ext cx="648072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llipse 4"/>
          <p:cNvSpPr/>
          <p:nvPr/>
        </p:nvSpPr>
        <p:spPr>
          <a:xfrm>
            <a:off x="5421612" y="3018101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droite 5"/>
          <p:cNvSpPr/>
          <p:nvPr/>
        </p:nvSpPr>
        <p:spPr>
          <a:xfrm>
            <a:off x="5743770" y="4445328"/>
            <a:ext cx="162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5811955" y="4772206"/>
            <a:ext cx="1800000" cy="72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4166" y="4866593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4792" y="5194821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9612" y="4834821"/>
            <a:ext cx="108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372170" y="2646682"/>
            <a:ext cx="216000" cy="1692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5762671" y="1877560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78144" y="2646682"/>
            <a:ext cx="198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1166" y="1966447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47491" y="2250682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283491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68144" y="316720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 gauche 18"/>
          <p:cNvSpPr/>
          <p:nvPr/>
        </p:nvSpPr>
        <p:spPr>
          <a:xfrm>
            <a:off x="4234241" y="4445328"/>
            <a:ext cx="921894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4450254" y="1979862"/>
            <a:ext cx="1224000" cy="4319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Alba Iulia</a:t>
            </a:r>
          </a:p>
          <a:p>
            <a:pPr algn="ctr"/>
            <a:r>
              <a:rPr lang="fr-CH" dirty="0" err="1" smtClean="0"/>
              <a:t>Lancram</a:t>
            </a:r>
            <a:endParaRPr lang="fr-CH" dirty="0"/>
          </a:p>
        </p:txBody>
      </p:sp>
      <p:sp>
        <p:nvSpPr>
          <p:cNvPr id="21" name="Rectangle 20"/>
          <p:cNvSpPr/>
          <p:nvPr/>
        </p:nvSpPr>
        <p:spPr>
          <a:xfrm>
            <a:off x="4002133" y="2031315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H-Vorschriftssignal-Einfahrt verbote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04" y="4301328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200004" y="5301208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150 m</a:t>
            </a:r>
            <a:endParaRPr lang="fr-CH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3923928" y="1739795"/>
            <a:ext cx="4119575" cy="3996000"/>
          </a:xfrm>
          <a:prstGeom prst="roundRect">
            <a:avLst>
              <a:gd name="adj" fmla="val 38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Ellipse 29"/>
          <p:cNvSpPr/>
          <p:nvPr/>
        </p:nvSpPr>
        <p:spPr>
          <a:xfrm>
            <a:off x="5303020" y="4389889"/>
            <a:ext cx="354301" cy="3268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4" name="Picture 2" descr="5.1 Russian road sign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691680" y="89072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en angle 26"/>
          <p:cNvCxnSpPr>
            <a:endCxn id="13" idx="1"/>
          </p:cNvCxnSpPr>
          <p:nvPr/>
        </p:nvCxnSpPr>
        <p:spPr>
          <a:xfrm>
            <a:off x="3059832" y="980728"/>
            <a:ext cx="2718312" cy="2115954"/>
          </a:xfrm>
          <a:prstGeom prst="bentConnector3">
            <a:avLst>
              <a:gd name="adj1" fmla="val 24460"/>
            </a:avLst>
          </a:prstGeom>
          <a:ln w="19050">
            <a:solidFill>
              <a:schemeClr val="tx1"/>
            </a:solidFill>
            <a:headEnd type="stealth" w="med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6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0" y="224664"/>
            <a:ext cx="3024000" cy="2088534"/>
          </a:xfrm>
          <a:prstGeom prst="rect">
            <a:avLst/>
          </a:prstGeom>
        </p:spPr>
      </p:pic>
      <p:sp>
        <p:nvSpPr>
          <p:cNvPr id="4" name="Pentagone 3"/>
          <p:cNvSpPr/>
          <p:nvPr/>
        </p:nvSpPr>
        <p:spPr>
          <a:xfrm>
            <a:off x="4007536" y="764704"/>
            <a:ext cx="2700000" cy="75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</a:t>
            </a:r>
          </a:p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      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34" y="836704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3665" y="2358905"/>
            <a:ext cx="8424936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8" y="2552636"/>
            <a:ext cx="3024000" cy="1763976"/>
          </a:xfrm>
          <a:prstGeom prst="rect">
            <a:avLst/>
          </a:prstGeom>
        </p:spPr>
      </p:pic>
      <p:sp>
        <p:nvSpPr>
          <p:cNvPr id="9" name="Pentagone 8"/>
          <p:cNvSpPr/>
          <p:nvPr/>
        </p:nvSpPr>
        <p:spPr>
          <a:xfrm>
            <a:off x="3902389" y="2552305"/>
            <a:ext cx="2520000" cy="75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</a:t>
            </a:r>
          </a:p>
          <a:p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3902389" y="3352758"/>
            <a:ext cx="2880000" cy="93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133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 145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        13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3902389" y="4364275"/>
            <a:ext cx="2520000" cy="54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 12</a:t>
            </a:r>
          </a:p>
        </p:txBody>
      </p:sp>
      <p:pic>
        <p:nvPicPr>
          <p:cNvPr id="13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36" y="2624305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32" y="3514758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066919" y="4526275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3665" y="4972975"/>
            <a:ext cx="8424936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8" y="5157192"/>
            <a:ext cx="2857826" cy="1507779"/>
          </a:xfrm>
          <a:prstGeom prst="rect">
            <a:avLst/>
          </a:prstGeom>
        </p:spPr>
      </p:pic>
      <p:sp>
        <p:nvSpPr>
          <p:cNvPr id="18" name="Pentagone 17"/>
          <p:cNvSpPr/>
          <p:nvPr/>
        </p:nvSpPr>
        <p:spPr>
          <a:xfrm>
            <a:off x="3902389" y="5229200"/>
            <a:ext cx="2520000" cy="54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algn="ctr"/>
            <a:r>
              <a:rPr lang="fr-C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82356" y="5391200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droite 19"/>
          <p:cNvSpPr/>
          <p:nvPr/>
        </p:nvSpPr>
        <p:spPr>
          <a:xfrm flipH="1">
            <a:off x="3897308" y="5874495"/>
            <a:ext cx="2520000" cy="72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21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949280"/>
            <a:ext cx="695256" cy="576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876256" y="373075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3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3363478" cy="234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1502656"/>
            <a:ext cx="3672408" cy="37444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6962327" y="1752021"/>
            <a:ext cx="216000" cy="108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7016327" y="3374880"/>
            <a:ext cx="108000" cy="169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gauche 7"/>
          <p:cNvSpPr/>
          <p:nvPr/>
        </p:nvSpPr>
        <p:spPr>
          <a:xfrm>
            <a:off x="4860032" y="3012053"/>
            <a:ext cx="2002014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6732228" y="2832021"/>
            <a:ext cx="648072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6893176" y="2956614"/>
            <a:ext cx="354301" cy="3268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857473" y="4094864"/>
            <a:ext cx="198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2671" y="3374864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0012" y="1752021"/>
            <a:ext cx="1224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Alba Iulia</a:t>
            </a:r>
          </a:p>
          <a:p>
            <a:pPr algn="ctr"/>
            <a:r>
              <a:rPr lang="fr-CH" dirty="0" err="1" smtClean="0"/>
              <a:t>Lancram</a:t>
            </a:r>
            <a:endParaRPr lang="fr-CH" dirty="0"/>
          </a:p>
        </p:txBody>
      </p:sp>
      <p:sp>
        <p:nvSpPr>
          <p:cNvPr id="14" name="Rectangle 13"/>
          <p:cNvSpPr/>
          <p:nvPr/>
        </p:nvSpPr>
        <p:spPr>
          <a:xfrm>
            <a:off x="5155873" y="1951828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47487" y="4850848"/>
            <a:ext cx="864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150 m</a:t>
            </a:r>
            <a:endParaRPr lang="fr-CH" dirty="0"/>
          </a:p>
        </p:txBody>
      </p:sp>
      <p:sp>
        <p:nvSpPr>
          <p:cNvPr id="16" name="Rectangle 15"/>
          <p:cNvSpPr/>
          <p:nvPr/>
        </p:nvSpPr>
        <p:spPr>
          <a:xfrm>
            <a:off x="4987670" y="3442949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7670" y="3704195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87670" y="429963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7670" y="4634848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644008" y="1556792"/>
            <a:ext cx="3563952" cy="3636000"/>
          </a:xfrm>
          <a:prstGeom prst="roundRect">
            <a:avLst>
              <a:gd name="adj" fmla="val 313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1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843808" y="482143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avec flèche 2"/>
          <p:cNvCxnSpPr>
            <a:endCxn id="22" idx="3"/>
          </p:cNvCxnSpPr>
          <p:nvPr/>
        </p:nvCxnSpPr>
        <p:spPr>
          <a:xfrm flipH="1">
            <a:off x="4139808" y="4911438"/>
            <a:ext cx="720224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9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 txBox="1">
            <a:spLocks/>
          </p:cNvSpPr>
          <p:nvPr/>
        </p:nvSpPr>
        <p:spPr>
          <a:xfrm>
            <a:off x="107504" y="1124744"/>
            <a:ext cx="4400228" cy="639762"/>
          </a:xfrm>
          <a:prstGeom prst="rect">
            <a:avLst/>
          </a:prstGeom>
          <a:solidFill>
            <a:srgbClr val="00B050"/>
          </a:solidFill>
        </p:spPr>
        <p:txBody>
          <a:bodyPr tIns="108000" bIns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A1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4572000" y="1124745"/>
            <a:ext cx="4464496" cy="648072"/>
          </a:xfrm>
          <a:prstGeom prst="rect">
            <a:avLst/>
          </a:prstGeom>
          <a:solidFill>
            <a:srgbClr val="00B050"/>
          </a:solidFill>
        </p:spPr>
        <p:txBody>
          <a:bodyPr tIns="108000" rIns="612000" bIns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107504" y="1828287"/>
            <a:ext cx="4392488" cy="2520000"/>
          </a:xfrm>
          <a:prstGeom prst="rect">
            <a:avLst/>
          </a:prstGeom>
          <a:solidFill>
            <a:srgbClr val="00B050"/>
          </a:solidFill>
        </p:spPr>
        <p:txBody>
          <a:bodyPr lIns="432000" rIns="7200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Font typeface="Arial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Font typeface="Arial" pitchFamily="34" charset="0"/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>
          <a:xfrm>
            <a:off x="4571999" y="1844824"/>
            <a:ext cx="4500000" cy="2520000"/>
          </a:xfrm>
          <a:prstGeom prst="rect">
            <a:avLst/>
          </a:prstGeom>
          <a:solidFill>
            <a:srgbClr val="00B050"/>
          </a:solidFill>
        </p:spPr>
        <p:txBody>
          <a:bodyPr lIns="720000" rIns="10800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Font typeface="Arial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pPr marL="0" indent="0" algn="ctr">
              <a:buFont typeface="Arial" pitchFamily="34" charset="0"/>
              <a:buNone/>
            </a:pP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fr-CH" sz="40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196752"/>
            <a:ext cx="4302218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916832"/>
            <a:ext cx="4248472" cy="2376000"/>
          </a:xfrm>
          <a:prstGeom prst="roundRect">
            <a:avLst>
              <a:gd name="adj" fmla="val 586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916832"/>
            <a:ext cx="4302218" cy="2376000"/>
          </a:xfrm>
          <a:prstGeom prst="roundRect">
            <a:avLst>
              <a:gd name="adj" fmla="val 44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172725" y="4364824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Flèche vers le haut 14"/>
          <p:cNvSpPr/>
          <p:nvPr/>
        </p:nvSpPr>
        <p:spPr>
          <a:xfrm>
            <a:off x="611560" y="2708920"/>
            <a:ext cx="468000" cy="10800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vers le haut 15"/>
          <p:cNvSpPr/>
          <p:nvPr/>
        </p:nvSpPr>
        <p:spPr>
          <a:xfrm rot="2700000">
            <a:off x="4977864" y="2850639"/>
            <a:ext cx="504000" cy="9720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8655539" y="4340002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0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859732" y="4653136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panel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925720" cy="2628000"/>
          </a:xfrm>
          <a:prstGeom prst="rect">
            <a:avLst/>
          </a:prstGeom>
        </p:spPr>
      </p:pic>
      <p:sp>
        <p:nvSpPr>
          <p:cNvPr id="3" name="Pentagone 2"/>
          <p:cNvSpPr/>
          <p:nvPr/>
        </p:nvSpPr>
        <p:spPr>
          <a:xfrm>
            <a:off x="4877213" y="1713350"/>
            <a:ext cx="2520000" cy="72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 12</a:t>
            </a:r>
          </a:p>
          <a:p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Lancram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4048" y="1965350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 flipH="1">
            <a:off x="4686688" y="3428808"/>
            <a:ext cx="2880000" cy="90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612000" rtlCol="0" anchor="t"/>
          <a:lstStyle/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  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145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     Alba Julia</a:t>
            </a:r>
          </a:p>
        </p:txBody>
      </p:sp>
      <p:pic>
        <p:nvPicPr>
          <p:cNvPr id="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18" y="3572808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droite 6"/>
          <p:cNvSpPr/>
          <p:nvPr/>
        </p:nvSpPr>
        <p:spPr>
          <a:xfrm flipH="1">
            <a:off x="4686688" y="2654808"/>
            <a:ext cx="2880000" cy="72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20000" rtlCol="0" anchor="t"/>
          <a:lstStyle/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          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     </a:t>
            </a: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11" y="2708808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596835" y="378880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9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rgbClr val="0070C0"/>
        </a:solidFill>
        <a:ln>
          <a:solidFill>
            <a:schemeClr val="bg1"/>
          </a:solidFill>
        </a:ln>
      </a:spPr>
      <a:bodyPr lIns="684000" rIns="0" rtlCol="0" anchor="ctr"/>
      <a:lstStyle>
        <a:defPPr>
          <a:defRPr sz="20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269</TotalTime>
  <Words>322</Words>
  <Application>Microsoft Office PowerPoint</Application>
  <PresentationFormat>Affichage à l'écran (4:3)</PresentationFormat>
  <Paragraphs>208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Apothicaire</vt:lpstr>
      <vt:lpstr>AUTOSTRADA Semnalizare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</dc:creator>
  <cp:lastModifiedBy>Sophie</cp:lastModifiedBy>
  <cp:revision>45</cp:revision>
  <dcterms:created xsi:type="dcterms:W3CDTF">2016-10-04T12:45:08Z</dcterms:created>
  <dcterms:modified xsi:type="dcterms:W3CDTF">2016-10-06T13:25:55Z</dcterms:modified>
</cp:coreProperties>
</file>