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8" r:id="rId4"/>
    <p:sldId id="259" r:id="rId5"/>
    <p:sldId id="257" r:id="rId6"/>
    <p:sldId id="262" r:id="rId7"/>
    <p:sldId id="265" r:id="rId8"/>
    <p:sldId id="267" r:id="rId9"/>
    <p:sldId id="263" r:id="rId10"/>
    <p:sldId id="266" r:id="rId11"/>
    <p:sldId id="264" r:id="rId1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98E5"/>
    <a:srgbClr val="123A61"/>
    <a:srgbClr val="00A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napToObjects="1">
      <p:cViewPr varScale="1">
        <p:scale>
          <a:sx n="151" d="100"/>
          <a:sy n="151" d="100"/>
        </p:scale>
        <p:origin x="510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PARCOURS PROFESSIONNEL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Parcours professionnel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556-46A7-B97B-EAFC58AE55F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556-46A7-B97B-EAFC58AE55F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556-46A7-B97B-EAFC58AE55F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556-46A7-B97B-EAFC58AE55F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556-46A7-B97B-EAFC58AE55F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tx1"/>
                        </a:solidFill>
                      </a:rPr>
                      <a:t>SOTEM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56-46A7-B97B-EAFC58AE55F3}"/>
                </c:ext>
              </c:extLst>
            </c:dLbl>
            <c:dLbl>
              <c:idx val="1"/>
              <c:layout>
                <c:manualLayout>
                  <c:x val="-6.2106831240689615E-2"/>
                  <c:y val="5.971425029776822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SOTELEC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56-46A7-B97B-EAFC58AE55F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tx1"/>
                        </a:solidFill>
                      </a:rPr>
                      <a:t>BUT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56-46A7-B97B-EAFC58AE55F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56-46A7-B97B-EAFC58AE55F3}"/>
                </c:ext>
              </c:extLst>
            </c:dLbl>
            <c:dLbl>
              <c:idx val="4"/>
              <c:layout>
                <c:manualLayout>
                  <c:x val="0.13376755249343833"/>
                  <c:y val="5.024680118110236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tx1"/>
                        </a:solidFill>
                      </a:rPr>
                      <a:t>EGT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395833333333334E-2"/>
                      <c:h val="5.50312499999999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556-46A7-B97B-EAFC58AE55F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Sotem</c:v>
                </c:pt>
                <c:pt idx="1">
                  <c:v>Sotelec</c:v>
                </c:pt>
                <c:pt idx="2">
                  <c:v>BUT</c:v>
                </c:pt>
                <c:pt idx="3">
                  <c:v>Avenir</c:v>
                </c:pt>
                <c:pt idx="4">
                  <c:v>EGT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4.87</c:v>
                </c:pt>
                <c:pt idx="1">
                  <c:v>4.87</c:v>
                </c:pt>
                <c:pt idx="2">
                  <c:v>4.87</c:v>
                </c:pt>
                <c:pt idx="3">
                  <c:v>48.8</c:v>
                </c:pt>
                <c:pt idx="4">
                  <c:v>36.58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556-46A7-B97B-EAFC58AE5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13305431415667"/>
          <c:y val="0.92754568923237779"/>
          <c:w val="0.40526530467475347"/>
          <c:h val="5.60272060448296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0.5282</cdr:x>
      <cdr:y>0.47506</cdr:y>
    </cdr:from>
    <cdr:to>
      <cdr:x>0.66231</cdr:x>
      <cdr:y>0.55361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467583" y="2203642"/>
          <a:ext cx="1134406" cy="364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/>
            <a:t>Avenir à définir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0A23-3E98-F64D-859B-DE462771A158}" type="datetimeFigureOut">
              <a:t>06/10/2016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DBF0C-04E2-7C4F-92D3-BB9F31F7BD3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187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B63A0-F60C-4875-B226-613D64E9DC9A}" type="datetimeFigureOut">
              <a:rPr lang="fr-FR" smtClean="0"/>
              <a:t>06/10/2016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ACF8A-F317-457C-8816-19960CC02D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29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ACF8A-F317-457C-8816-19960CC02DE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09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0441" y="662334"/>
            <a:ext cx="7793216" cy="487434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457200" indent="-457200" algn="l">
              <a:buFontTx/>
              <a:buBlip>
                <a:blip r:embed="rId3"/>
              </a:buBlip>
              <a:defRPr sz="30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TITRE DE VOTRE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181101" y="1149768"/>
            <a:ext cx="5181600" cy="338554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2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PLACEZ VOTRE SOUS TITRE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171560" y="4767263"/>
            <a:ext cx="972440" cy="273844"/>
          </a:xfrm>
        </p:spPr>
        <p:txBody>
          <a:bodyPr/>
          <a:lstStyle>
            <a:lvl1pPr>
              <a:defRPr sz="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69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812977"/>
            <a:ext cx="5486400" cy="425054"/>
          </a:xfrm>
          <a:prstGeom prst="rect">
            <a:avLst/>
          </a:prstGeom>
        </p:spPr>
        <p:txBody>
          <a:bodyPr anchor="b">
            <a:noAutofit/>
          </a:bodyPr>
          <a:lstStyle>
            <a:lvl1pPr marL="457200" indent="-457200" algn="l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Contenu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962121"/>
            <a:ext cx="5486400" cy="2747818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286000" y="4238030"/>
            <a:ext cx="4992688" cy="4387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317421" y="116918"/>
            <a:ext cx="2273379" cy="24139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303493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80753" y="1488323"/>
            <a:ext cx="4280049" cy="1291587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algn="l">
              <a:lnSpc>
                <a:spcPts val="3780"/>
              </a:lnSpc>
              <a:defRPr sz="3400" b="0" cap="all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PLACEZ LE TITRE </a:t>
            </a:r>
            <a:br>
              <a:rPr lang="fr-FR" dirty="0"/>
            </a:br>
            <a:r>
              <a:rPr lang="fr-FR" dirty="0"/>
              <a:t>DU CHAPITRE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358120" y="1027282"/>
            <a:ext cx="3188535" cy="40011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342900" indent="-342900" algn="l">
              <a:buSzPct val="120000"/>
              <a:buFontTx/>
              <a:buBlip>
                <a:blip r:embed="rId3"/>
              </a:buBlip>
              <a:defRPr sz="2600" baseline="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 Chapitre 1</a:t>
            </a:r>
          </a:p>
        </p:txBody>
      </p:sp>
    </p:spTree>
    <p:extLst>
      <p:ext uri="{BB962C8B-B14F-4D97-AF65-F5344CB8AC3E}">
        <p14:creationId xmlns:p14="http://schemas.microsoft.com/office/powerpoint/2010/main" val="918733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2657341" y="2281999"/>
            <a:ext cx="3309937" cy="453402"/>
          </a:xfrm>
          <a:prstGeom prst="rect">
            <a:avLst/>
          </a:prstGeom>
        </p:spPr>
        <p:txBody>
          <a:bodyPr vert="horz" lIns="0" bIns="0"/>
          <a:lstStyle>
            <a:lvl1pPr marL="342900" indent="-342900">
              <a:buSzPct val="120000"/>
              <a:buFontTx/>
              <a:buBlip>
                <a:blip r:embed="rId3"/>
              </a:buBlip>
              <a:defRPr sz="26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/>
              <a:t> 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68606" y="2770738"/>
            <a:ext cx="4201449" cy="1269460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3840"/>
              </a:lnSpc>
              <a:buFontTx/>
              <a:buNone/>
              <a:defRPr sz="34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PLACEZ LE TITRE DU CHAPITRE ICI</a:t>
            </a:r>
          </a:p>
        </p:txBody>
      </p:sp>
    </p:spTree>
    <p:extLst>
      <p:ext uri="{BB962C8B-B14F-4D97-AF65-F5344CB8AC3E}">
        <p14:creationId xmlns:p14="http://schemas.microsoft.com/office/powerpoint/2010/main" val="271222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09039" y="114258"/>
            <a:ext cx="1467142" cy="24405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62517" y="1119615"/>
            <a:ext cx="7887629" cy="3394472"/>
          </a:xfrm>
          <a:prstGeom prst="rect">
            <a:avLst/>
          </a:prstGeom>
        </p:spPr>
        <p:txBody>
          <a:bodyPr/>
          <a:lstStyle>
            <a:lvl1pPr marL="342900" indent="-342900">
              <a:buSzPct val="120000"/>
              <a:buFontTx/>
              <a:buBlip>
                <a:blip r:embed="rId3"/>
              </a:buBlip>
              <a:defRPr sz="26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0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29466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87320" y="1694935"/>
            <a:ext cx="3251110" cy="25455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36530" y="1694935"/>
            <a:ext cx="3296822" cy="25455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>
              <a:buFontTx/>
              <a:buNone/>
              <a:defRPr lang="fr-FR"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fr-FR" sz="2400"/>
            </a:lvl2pPr>
            <a:lvl3pPr>
              <a:defRPr lang="fr-FR" sz="2000"/>
            </a:lvl3pPr>
            <a:lvl4pPr>
              <a:defRPr lang="fr-FR" sz="1800"/>
            </a:lvl4pPr>
            <a:lvl5pPr>
              <a:defRPr lang="fr-FR" sz="1800"/>
            </a:lvl5pPr>
          </a:lstStyle>
          <a:p>
            <a:pPr marL="0" lvl="0" indent="0">
              <a:buFontTx/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314226" y="116388"/>
            <a:ext cx="2491325" cy="229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1920"/>
              </a:lnSpc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algn="l"/>
            <a:r>
              <a:rPr lang="fr-FR" dirty="0"/>
              <a:t>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569646" y="1105372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SzPct val="120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lang="fr-FR" sz="2000">
                <a:solidFill>
                  <a:srgbClr val="000000"/>
                </a:solidFill>
                <a:latin typeface="SegoeBook"/>
                <a:cs typeface="SegoeBook"/>
              </a:defRPr>
            </a:lvl2pPr>
            <a:lvl3pPr>
              <a:defRPr lang="fr-FR" sz="1800">
                <a:solidFill>
                  <a:srgbClr val="000000"/>
                </a:solidFill>
                <a:latin typeface="SegoeBook"/>
                <a:cs typeface="SegoeBook"/>
              </a:defRPr>
            </a:lvl3pPr>
            <a:lvl4pPr>
              <a:defRPr lang="fr-FR" sz="1600">
                <a:latin typeface="SegoeBook"/>
                <a:cs typeface="SegoeBook"/>
              </a:defRPr>
            </a:lvl4pPr>
            <a:lvl5pPr>
              <a:defRPr lang="fr-FR" sz="1600">
                <a:latin typeface="SegoeBook"/>
                <a:cs typeface="SegoeBook"/>
              </a:defRPr>
            </a:lvl5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 dirty="0"/>
              <a:t> Contenu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1560" y="1105372"/>
            <a:ext cx="3124904" cy="589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SzPct val="121000"/>
              <a:buFontTx/>
              <a:buBlip>
                <a:blip r:embed="rId3"/>
              </a:buBlip>
              <a:defRPr lang="fr-FR"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108750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7421" y="109206"/>
            <a:ext cx="1479899" cy="22595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6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457200" indent="-457200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3813123" cy="47982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457200" indent="-457200">
              <a:buSzPct val="120000"/>
              <a:buFontTx/>
              <a:buBlip>
                <a:blip r:embed="rId3"/>
              </a:buBlip>
              <a:defRPr sz="2600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5"/>
          </p:nvPr>
        </p:nvSpPr>
        <p:spPr>
          <a:xfrm>
            <a:off x="528638" y="1928813"/>
            <a:ext cx="3656012" cy="2532062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6"/>
          </p:nvPr>
        </p:nvSpPr>
        <p:spPr>
          <a:xfrm>
            <a:off x="4705350" y="1928813"/>
            <a:ext cx="3752799" cy="2532062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374305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314912" y="115910"/>
            <a:ext cx="2023708" cy="21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192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388252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625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39091" y="1685636"/>
            <a:ext cx="2247515" cy="28016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-342900">
              <a:spcBef>
                <a:spcPts val="300"/>
              </a:spcBef>
              <a:buFontTx/>
              <a:buNone/>
              <a:defRPr lang="fr-FR" sz="1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17421" y="358311"/>
            <a:ext cx="3557405" cy="27282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5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5" hasCustomPrompt="1"/>
          </p:nvPr>
        </p:nvSpPr>
        <p:spPr>
          <a:xfrm>
            <a:off x="323793" y="124792"/>
            <a:ext cx="2023708" cy="21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16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192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7" hasCustomPrompt="1"/>
          </p:nvPr>
        </p:nvSpPr>
        <p:spPr>
          <a:xfrm>
            <a:off x="568807" y="1176866"/>
            <a:ext cx="2694708" cy="5010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>
              <a:buSzPct val="120000"/>
              <a:buFontTx/>
              <a:buBlip>
                <a:blip r:embed="rId3"/>
              </a:buBlip>
              <a:defRPr sz="2600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 Contenu</a:t>
            </a:r>
          </a:p>
        </p:txBody>
      </p:sp>
      <p:sp>
        <p:nvSpPr>
          <p:cNvPr id="22" name="Espace réservé du tableau 21"/>
          <p:cNvSpPr>
            <a:spLocks noGrp="1"/>
          </p:cNvSpPr>
          <p:nvPr>
            <p:ph type="tbl" sz="quarter" idx="19"/>
          </p:nvPr>
        </p:nvSpPr>
        <p:spPr>
          <a:xfrm>
            <a:off x="4210243" y="1190962"/>
            <a:ext cx="4476558" cy="3296371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124817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5BBF241E-D95D-F947-BD40-BA0B1092A59D}" type="datetimeFigureOut">
              <a:rPr lang="fr-FR" smtClean="0"/>
              <a:pPr/>
              <a:t>06/10/2016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604F9983-238B-5A48-87F7-46742A2BA19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previews.123rf.com/images/candyman/candyman0810/candyman081000021/3690345-3d-argent-lettre-t-Banque-d'images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http://www.restaurant-a-la-truite.fr/files/edbb-7fuhord5uaih-knw4n.png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fr.linkedin.com/in/alexandraturpea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PRESENTATION</a:t>
            </a:r>
            <a:endParaRPr lang="fr-FR" dirty="0"/>
          </a:p>
        </p:txBody>
      </p:sp>
      <p:sp>
        <p:nvSpPr>
          <p:cNvPr id="4" name="AutoShape 2" descr="Résultat de recherche d'images pour &quot;LOGO MAISON DES COMMUNES LA CHATAIGNERAIE&quot;"/>
          <p:cNvSpPr>
            <a:spLocks noChangeAspect="1" noChangeArrowheads="1"/>
          </p:cNvSpPr>
          <p:nvPr/>
        </p:nvSpPr>
        <p:spPr bwMode="auto">
          <a:xfrm>
            <a:off x="730249" y="2838450"/>
            <a:ext cx="16256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Musique instrumentale rythme  Joyeuse musique de fond pour vido musique rapide sans parole ryth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1850" y="4438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300">
        <p14:window dir="vert"/>
      </p:transition>
    </mc:Choice>
    <mc:Fallback xmlns="">
      <p:transition spd="slow" advClick="0"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il_fi" descr="Afficher l'image d'origin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5" r="17444"/>
          <a:stretch>
            <a:fillRect/>
          </a:stretch>
        </p:blipFill>
        <p:spPr bwMode="auto">
          <a:xfrm>
            <a:off x="3676649" y="1895883"/>
            <a:ext cx="3619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43049" y="662334"/>
            <a:ext cx="6840607" cy="487434"/>
          </a:xfrm>
        </p:spPr>
        <p:txBody>
          <a:bodyPr/>
          <a:lstStyle/>
          <a:p>
            <a:r>
              <a:rPr lang="fr-FR" sz="1400" dirty="0"/>
              <a:t>Création et mise en page réalisées par le studio :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14499" y="1149768"/>
            <a:ext cx="4648201" cy="338554"/>
          </a:xfrm>
        </p:spPr>
        <p:txBody>
          <a:bodyPr/>
          <a:lstStyle/>
          <a:p>
            <a:r>
              <a:rPr lang="fr-FR" dirty="0"/>
              <a:t>Alexandra TURPEAU PRODUCTION</a:t>
            </a:r>
          </a:p>
        </p:txBody>
      </p:sp>
      <p:pic>
        <p:nvPicPr>
          <p:cNvPr id="2050" name="il_fi" descr="Afficher l'image d'origine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10" y="1975756"/>
            <a:ext cx="74453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25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3"/>
          </p:nvPr>
        </p:nvSpPr>
        <p:spPr>
          <a:xfrm>
            <a:off x="3880953" y="189775"/>
            <a:ext cx="5110647" cy="2800767"/>
          </a:xfrm>
        </p:spPr>
        <p:txBody>
          <a:bodyPr/>
          <a:lstStyle/>
          <a:p>
            <a:r>
              <a:rPr lang="fr-FR" dirty="0"/>
              <a:t>CURRICULUM VITAE</a:t>
            </a:r>
          </a:p>
          <a:p>
            <a:r>
              <a:rPr lang="fr-FR" dirty="0"/>
              <a:t> LOGICIELS UTILISES</a:t>
            </a:r>
          </a:p>
          <a:p>
            <a:r>
              <a:rPr lang="fr-FR" dirty="0"/>
              <a:t>  EXEMPLES DE FORMULES</a:t>
            </a:r>
          </a:p>
          <a:p>
            <a:r>
              <a:rPr lang="fr-FR" dirty="0"/>
              <a:t>   EXEMPLES TABLEAUX EXCEL</a:t>
            </a:r>
          </a:p>
          <a:p>
            <a:r>
              <a:rPr lang="fr-FR" dirty="0"/>
              <a:t>    PARCOURS PROFESSIONNEL</a:t>
            </a:r>
          </a:p>
          <a:p>
            <a:r>
              <a:rPr lang="fr-FR" dirty="0"/>
              <a:t>      RESEAUX SOCIAUX</a:t>
            </a:r>
          </a:p>
        </p:txBody>
      </p:sp>
    </p:spTree>
    <p:extLst>
      <p:ext uri="{BB962C8B-B14F-4D97-AF65-F5344CB8AC3E}">
        <p14:creationId xmlns:p14="http://schemas.microsoft.com/office/powerpoint/2010/main" val="35813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174546" y="221900"/>
            <a:ext cx="3557405" cy="272821"/>
          </a:xfrm>
        </p:spPr>
        <p:txBody>
          <a:bodyPr/>
          <a:lstStyle/>
          <a:p>
            <a:r>
              <a:rPr lang="fr-FR" dirty="0"/>
              <a:t>CURRICULUM VITAE  :</a:t>
            </a: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3123" t="15152" r="34194" b="6245"/>
          <a:stretch/>
        </p:blipFill>
        <p:spPr>
          <a:xfrm>
            <a:off x="2794000" y="68921"/>
            <a:ext cx="4095750" cy="49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8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17421" y="215369"/>
            <a:ext cx="3557405" cy="272821"/>
          </a:xfrm>
        </p:spPr>
        <p:txBody>
          <a:bodyPr/>
          <a:lstStyle/>
          <a:p>
            <a:r>
              <a:rPr lang="fr-FR" dirty="0"/>
              <a:t>LOGICIELS ET UTILISES :</a:t>
            </a:r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30" y="1860664"/>
            <a:ext cx="1676286" cy="711447"/>
          </a:xfr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105" y="1129869"/>
            <a:ext cx="1449457" cy="711447"/>
          </a:xfrm>
          <a:prstGeom prst="rect">
            <a:avLst/>
          </a:prstGeom>
        </p:spPr>
      </p:pic>
      <p:sp>
        <p:nvSpPr>
          <p:cNvPr id="8" name="AutoShape 4" descr="Résultat de recherche d'images pour &quot;logo powerpoint&quot;"/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495" y="1841316"/>
            <a:ext cx="1722585" cy="7307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483" y="1091045"/>
            <a:ext cx="1744117" cy="71816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98" y="2950651"/>
            <a:ext cx="945468" cy="94546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/>
          <a:srcRect l="90486" t="28518" r="5277" b="61852"/>
          <a:stretch/>
        </p:blipFill>
        <p:spPr>
          <a:xfrm>
            <a:off x="5394286" y="3423385"/>
            <a:ext cx="902011" cy="115339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105" y="2978544"/>
            <a:ext cx="1724105" cy="88968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570" y="3481096"/>
            <a:ext cx="1224916" cy="122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331"/>
      </p:ext>
    </p:extLst>
  </p:cSld>
  <p:clrMapOvr>
    <a:masterClrMapping/>
  </p:clrMapOvr>
  <p:transition spd="slow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EXEMPLES DE FORMULES EXCEL :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5915" y="1474380"/>
            <a:ext cx="8747413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Arial" panose="020B0604020202020204" pitchFamily="34" charset="0"/>
              </a:rPr>
              <a:t>=SOMME.SI(sciages!$I$5:$J$263;A18;sciages!$J$5:$J$263)+SOMME.SI(sciages!$L$5:$M$263;A18;sciages!$M$5:$M$263)+SOMME.SI(sciages!$O$5:$P$263;A18;sciages!$P$5:$P$263)+SOMME.SI(sciages!$R$5:$S$263;A18;sciages!$S$5:$S$263)+SOMME.SI(sciages!$U$5:$V$263;A18;sciages!$V$5:$V$263)+SOMME.SI(sciages!$X$5:$Y$263;A18;sciages!$Y$5:$Y$263)+SOMME.SI(sciages!$AA$5:$AB$263;A18;sciages!$AB$5:$AB$263)+SOMME.SI(sciages!$AD$5:$AE$263;A18;sciages!$AE$5:$AE$263)+SOMME.SI(sciages!$AG$5:$AH$263;A18;sciages!$AH$5:$AH$263)+SOMME.SI('CHAMBORD - CHANTILLY'!$A$6:$AN$245;A18;'CHAMBORD - CHANTILLY'!$AN$6:$AN$245)+SOMME.SI('</a:t>
            </a:r>
            <a:r>
              <a:rPr kumimoji="0" lang="fr-FR" altLang="fr-FR" sz="1100" b="0" i="0" u="none" strike="noStrike" cap="none" normalizeH="0" baseline="0" dirty="0" err="1">
                <a:ln>
                  <a:noFill/>
                </a:ln>
                <a:solidFill>
                  <a:srgbClr val="333399"/>
                </a:solidFill>
                <a:effectLst/>
                <a:latin typeface="Arial" panose="020B0604020202020204" pitchFamily="34" charset="0"/>
              </a:rPr>
              <a:t>lenox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Arial" panose="020B0604020202020204" pitchFamily="34" charset="0"/>
              </a:rPr>
              <a:t> - Eole'!$A$6:$U$103;A18;'lenox - Eole'!$U$6:$U$103)</a:t>
            </a: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900" b="0" i="0" u="none" strike="noStrike" cap="none" normalizeH="0" baseline="0" dirty="0">
                <a:ln>
                  <a:noFill/>
                </a:ln>
                <a:solidFill>
                  <a:srgbClr val="333399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0144" y="3093677"/>
            <a:ext cx="83693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333399"/>
                </a:solidFill>
              </a:rPr>
              <a:t>=SI(ESTNA(INDEX('[2016-Etude tableau de bord 23-10.xlsx]tableau Portiques bois'!$A$3:$W$35004;EQUIV(A555;'[2016-Etude tableau de bord 23-10.xlsx]tableau Portiques bois'!$A$3:$A$35004;0);10));0;(INDEX('[2016-Etude tableau de bord 23-10.xlsx]tableau Portiques bois'!$A$3:$W$35004;EQUIV(A555;'[2016-Etude tableau de bord 23-10.xlsx]tableau Portiques bois'!$A$3:$A$35004;0);10)))+SI(ESTNA(INDEX('[2016-Etude tableau de bord 23-10.xlsx]tableau Portiques bois'!$A$3:$W$35004;EQUIV(A555;'[2016-Etude tableau de bord 23-10.xlsx]tableau Portiques bois'!$A$3:$A$35004;0);11));0;(INDEX('[2016-Etude tableau de bord 23-10.xlsx]tableau Portiques bois'!$A$3:$W$35004;EQUIV(A555;'[2016-Etude tableau de bord 23-10.xlsx]tableau Portiques bois'!$A$3:$A$35004;0);11)))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42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0">
        <p:circle/>
      </p:transition>
    </mc:Choice>
    <mc:Fallback xmlns="">
      <p:transition spd="slow" advTm="6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25543" b="8095"/>
          <a:stretch/>
        </p:blipFill>
        <p:spPr>
          <a:xfrm>
            <a:off x="194553" y="1079770"/>
            <a:ext cx="8784456" cy="3822237"/>
          </a:xfrm>
          <a:prstGeom prst="rect">
            <a:avLst/>
          </a:prstGeom>
        </p:spPr>
      </p:pic>
      <p:sp>
        <p:nvSpPr>
          <p:cNvPr id="4" name="Espace réservé du texte 4"/>
          <p:cNvSpPr txBox="1">
            <a:spLocks/>
          </p:cNvSpPr>
          <p:nvPr/>
        </p:nvSpPr>
        <p:spPr>
          <a:xfrm>
            <a:off x="317421" y="358311"/>
            <a:ext cx="5596996" cy="595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EXEMPLE DE TABLEAU 1 :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7678" y="1498600"/>
            <a:ext cx="1413472" cy="32067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>
                  <a:lumMod val="50000"/>
                  <a:alpha val="7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998" y="1449816"/>
            <a:ext cx="35335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00">
        <p15:prstTrans prst="wind"/>
      </p:transition>
    </mc:Choice>
    <mc:Fallback xmlns=""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fr-FR" sz="1400" dirty="0">
                <a:solidFill>
                  <a:prstClr val="white"/>
                </a:solidFill>
              </a:rPr>
              <a:t>EXEMPLE DE TABLEAU 2 :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b="5185"/>
          <a:stretch/>
        </p:blipFill>
        <p:spPr>
          <a:xfrm>
            <a:off x="0" y="751839"/>
            <a:ext cx="9144000" cy="45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000">
        <p:randomBar dir="vert"/>
      </p:transition>
    </mc:Choice>
    <mc:Fallback xmlns="">
      <p:transition spd="slow" advTm="6000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415690378"/>
              </p:ext>
            </p:extLst>
          </p:nvPr>
        </p:nvGraphicFramePr>
        <p:xfrm>
          <a:off x="400050" y="209549"/>
          <a:ext cx="8458200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92037520"/>
      </p:ext>
    </p:extLst>
  </p:cSld>
  <p:clrMapOvr>
    <a:masterClrMapping/>
  </p:clrMapOvr>
  <p:transition spd="slow" advClick="0" advTm="4000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RESEAUX SOCIAUX :</a:t>
            </a:r>
          </a:p>
        </p:txBody>
      </p:sp>
      <p:pic>
        <p:nvPicPr>
          <p:cNvPr id="8" name="Espace réservé du contenu 7">
            <a:hlinkClick r:id="rId2" tooltip="Linkedin"/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4188" y="1867858"/>
            <a:ext cx="2857500" cy="685800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13" y="2271877"/>
            <a:ext cx="2319338" cy="130317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27038" y="8826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latin typeface="Comic Sans MS" panose="030F0702030302020204" pitchFamily="66" charset="0"/>
              </a:rPr>
              <a:t>Retrouvez-moi sur :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700" y="3575050"/>
            <a:ext cx="2857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02954"/>
      </p:ext>
    </p:extLst>
  </p:cSld>
  <p:clrMapOvr>
    <a:masterClrMapping/>
  </p:clrMapOvr>
  <p:transition spd="slow" advTm="4000">
    <p:push dir="u"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USINESS_PC.potx" id="{BAFF1E8F-C020-4019-A3CB-49C21C7085B6}" vid="{52D4BC55-2C62-42F5-8F27-D3E87096B17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9C92F6-C5F8-482F-AC56-6D57797396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business - Thème Abstrait</Template>
  <TotalTime>0</TotalTime>
  <Words>315</Words>
  <Application>Microsoft Office PowerPoint</Application>
  <PresentationFormat>Affichage à l'écran (16:9)</PresentationFormat>
  <Paragraphs>26</Paragraphs>
  <Slides>10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Comic Sans MS</vt:lpstr>
      <vt:lpstr>Segoe UI Black</vt:lpstr>
      <vt:lpstr>Segoe UI Semilight</vt:lpstr>
      <vt:lpstr>SegoeBook</vt:lpstr>
      <vt:lpstr>Thème Office</vt:lpstr>
      <vt:lpstr>PRESENTATION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Création et mise en page réalisées par le studio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2015-10-27T18:27:30Z</dcterms:created>
  <dcterms:modified xsi:type="dcterms:W3CDTF">2016-10-06T08:36:39Z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TC043347429991</vt:lpwstr>
  </property>
</Properties>
</file>